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4586" r:id="rId3"/>
  </p:sldMasterIdLst>
  <p:notesMasterIdLst>
    <p:notesMasterId r:id="rId26"/>
  </p:notesMasterIdLst>
  <p:handoutMasterIdLst>
    <p:handoutMasterId r:id="rId27"/>
  </p:handoutMasterIdLst>
  <p:sldIdLst>
    <p:sldId id="334" r:id="rId4"/>
    <p:sldId id="434" r:id="rId5"/>
    <p:sldId id="416" r:id="rId6"/>
    <p:sldId id="419" r:id="rId7"/>
    <p:sldId id="403" r:id="rId8"/>
    <p:sldId id="412" r:id="rId9"/>
    <p:sldId id="425" r:id="rId10"/>
    <p:sldId id="427" r:id="rId11"/>
    <p:sldId id="404" r:id="rId12"/>
    <p:sldId id="435" r:id="rId13"/>
    <p:sldId id="430" r:id="rId14"/>
    <p:sldId id="409" r:id="rId15"/>
    <p:sldId id="408" r:id="rId16"/>
    <p:sldId id="423" r:id="rId17"/>
    <p:sldId id="439" r:id="rId18"/>
    <p:sldId id="431" r:id="rId19"/>
    <p:sldId id="401" r:id="rId20"/>
    <p:sldId id="440" r:id="rId21"/>
    <p:sldId id="432" r:id="rId22"/>
    <p:sldId id="441" r:id="rId23"/>
    <p:sldId id="442" r:id="rId24"/>
    <p:sldId id="443" r:id="rId2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F8E70C"/>
    <a:srgbClr val="0099FF"/>
    <a:srgbClr val="FFFFFF"/>
    <a:srgbClr val="3366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334" y="5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72483022384222"/>
          <c:y val="1.896903776858401E-2"/>
          <c:w val="0.85867870269516466"/>
          <c:h val="0.62462743004582055"/>
        </c:manualLayout>
      </c:layout>
      <c:barChart>
        <c:barDir val="col"/>
        <c:grouping val="clustered"/>
        <c:varyColors val="0"/>
        <c:ser>
          <c:idx val="0"/>
          <c:order val="0"/>
          <c:tx>
            <c:strRef>
              <c:f>Sheet2!$I$5</c:f>
              <c:strCache>
                <c:ptCount val="1"/>
                <c:pt idx="0">
                  <c:v>% unskilled workers, out of all production workers</c:v>
                </c:pt>
              </c:strCache>
            </c:strRef>
          </c:tx>
          <c:spPr>
            <a:solidFill>
              <a:schemeClr val="tx2">
                <a:lumMod val="40000"/>
                <a:lumOff val="60000"/>
              </a:schemeClr>
            </a:solidFill>
            <a:ln>
              <a:noFill/>
            </a:ln>
            <a:effectLst>
              <a:outerShdw blurRad="50800" dist="38100" dir="2700000" algn="tl" rotWithShape="0">
                <a:prstClr val="black">
                  <a:alpha val="40000"/>
                </a:prstClr>
              </a:outerShdw>
            </a:effectLst>
          </c:spPr>
          <c:invertIfNegative val="0"/>
          <c:cat>
            <c:strRef>
              <c:f>Sheet2!$H$6:$H$13</c:f>
              <c:strCache>
                <c:ptCount val="8"/>
                <c:pt idx="0">
                  <c:v>World</c:v>
                </c:pt>
                <c:pt idx="1">
                  <c:v>Sub-Saharan Africa</c:v>
                </c:pt>
                <c:pt idx="2">
                  <c:v>South Asia</c:v>
                </c:pt>
                <c:pt idx="3">
                  <c:v>Eastern Europe &amp; Central Asia</c:v>
                </c:pt>
                <c:pt idx="4">
                  <c:v>East Asia &amp; Pacific</c:v>
                </c:pt>
                <c:pt idx="5">
                  <c:v>Middle East &amp; North Africa</c:v>
                </c:pt>
                <c:pt idx="6">
                  <c:v>Latin America &amp; Caribbean</c:v>
                </c:pt>
                <c:pt idx="7">
                  <c:v>High-income OECD</c:v>
                </c:pt>
              </c:strCache>
            </c:strRef>
          </c:cat>
          <c:val>
            <c:numRef>
              <c:f>Sheet2!$I$6:$I$13</c:f>
              <c:numCache>
                <c:formatCode>0.0%</c:formatCode>
                <c:ptCount val="8"/>
                <c:pt idx="0">
                  <c:v>0.32500000000000273</c:v>
                </c:pt>
                <c:pt idx="1">
                  <c:v>0.37200000000000188</c:v>
                </c:pt>
                <c:pt idx="2">
                  <c:v>0.27100000000000002</c:v>
                </c:pt>
                <c:pt idx="3">
                  <c:v>0.24600000000000041</c:v>
                </c:pt>
                <c:pt idx="4">
                  <c:v>0.36500000000000032</c:v>
                </c:pt>
                <c:pt idx="5">
                  <c:v>0.38100000000000273</c:v>
                </c:pt>
                <c:pt idx="6">
                  <c:v>0.37700000000000256</c:v>
                </c:pt>
                <c:pt idx="7">
                  <c:v>0.23200000000000001</c:v>
                </c:pt>
              </c:numCache>
            </c:numRef>
          </c:val>
        </c:ser>
        <c:ser>
          <c:idx val="1"/>
          <c:order val="1"/>
          <c:tx>
            <c:strRef>
              <c:f>Sheet2!$J$5</c:f>
              <c:strCache>
                <c:ptCount val="1"/>
                <c:pt idx="0">
                  <c:v>% firms identifying labor regulations as a major constraint</c:v>
                </c:pt>
              </c:strCache>
            </c:strRef>
          </c:tx>
          <c:spPr>
            <a:solidFill>
              <a:schemeClr val="accent6">
                <a:lumMod val="60000"/>
                <a:lumOff val="40000"/>
              </a:schemeClr>
            </a:solidFill>
            <a:ln>
              <a:noFill/>
            </a:ln>
          </c:spPr>
          <c:invertIfNegative val="0"/>
          <c:cat>
            <c:strRef>
              <c:f>Sheet2!$H$6:$H$13</c:f>
              <c:strCache>
                <c:ptCount val="8"/>
                <c:pt idx="0">
                  <c:v>World</c:v>
                </c:pt>
                <c:pt idx="1">
                  <c:v>Sub-Saharan Africa</c:v>
                </c:pt>
                <c:pt idx="2">
                  <c:v>South Asia</c:v>
                </c:pt>
                <c:pt idx="3">
                  <c:v>Eastern Europe &amp; Central Asia</c:v>
                </c:pt>
                <c:pt idx="4">
                  <c:v>East Asia &amp; Pacific</c:v>
                </c:pt>
                <c:pt idx="5">
                  <c:v>Middle East &amp; North Africa</c:v>
                </c:pt>
                <c:pt idx="6">
                  <c:v>Latin America &amp; Caribbean</c:v>
                </c:pt>
                <c:pt idx="7">
                  <c:v>High-income OECD</c:v>
                </c:pt>
              </c:strCache>
            </c:strRef>
          </c:cat>
          <c:val>
            <c:numRef>
              <c:f>Sheet2!$J$6:$J$13</c:f>
              <c:numCache>
                <c:formatCode>0.0%</c:formatCode>
                <c:ptCount val="8"/>
                <c:pt idx="0">
                  <c:v>0.11800000000000051</c:v>
                </c:pt>
                <c:pt idx="1">
                  <c:v>8.7000000000000022E-2</c:v>
                </c:pt>
                <c:pt idx="2">
                  <c:v>8.9000000000000246E-2</c:v>
                </c:pt>
                <c:pt idx="3">
                  <c:v>9.7000000000000045E-2</c:v>
                </c:pt>
                <c:pt idx="4">
                  <c:v>8.1000000000000044E-2</c:v>
                </c:pt>
                <c:pt idx="5">
                  <c:v>0.22700000000000084</c:v>
                </c:pt>
                <c:pt idx="6">
                  <c:v>0.17300000000000001</c:v>
                </c:pt>
                <c:pt idx="7">
                  <c:v>0.1</c:v>
                </c:pt>
              </c:numCache>
            </c:numRef>
          </c:val>
        </c:ser>
        <c:ser>
          <c:idx val="2"/>
          <c:order val="2"/>
          <c:tx>
            <c:strRef>
              <c:f>Sheet2!$K$5</c:f>
              <c:strCache>
                <c:ptCount val="1"/>
                <c:pt idx="0">
                  <c:v>% firms identifying an inadequately educated workforce as a major constraint</c:v>
                </c:pt>
              </c:strCache>
            </c:strRef>
          </c:tx>
          <c:spPr>
            <a:solidFill>
              <a:srgbClr val="00B050"/>
            </a:solidFill>
            <a:ln>
              <a:noFill/>
            </a:ln>
            <a:effectLst/>
          </c:spPr>
          <c:invertIfNegative val="0"/>
          <c:cat>
            <c:strRef>
              <c:f>Sheet2!$H$6:$H$13</c:f>
              <c:strCache>
                <c:ptCount val="8"/>
                <c:pt idx="0">
                  <c:v>World</c:v>
                </c:pt>
                <c:pt idx="1">
                  <c:v>Sub-Saharan Africa</c:v>
                </c:pt>
                <c:pt idx="2">
                  <c:v>South Asia</c:v>
                </c:pt>
                <c:pt idx="3">
                  <c:v>Eastern Europe &amp; Central Asia</c:v>
                </c:pt>
                <c:pt idx="4">
                  <c:v>East Asia &amp; Pacific</c:v>
                </c:pt>
                <c:pt idx="5">
                  <c:v>Middle East &amp; North Africa</c:v>
                </c:pt>
                <c:pt idx="6">
                  <c:v>Latin America &amp; Caribbean</c:v>
                </c:pt>
                <c:pt idx="7">
                  <c:v>High-income OECD</c:v>
                </c:pt>
              </c:strCache>
            </c:strRef>
          </c:cat>
          <c:val>
            <c:numRef>
              <c:f>Sheet2!$K$6:$K$13</c:f>
              <c:numCache>
                <c:formatCode>0.0%</c:formatCode>
                <c:ptCount val="8"/>
                <c:pt idx="0">
                  <c:v>0.26800000000000002</c:v>
                </c:pt>
                <c:pt idx="1">
                  <c:v>0.21800000000000044</c:v>
                </c:pt>
                <c:pt idx="2">
                  <c:v>0.14300000000000004</c:v>
                </c:pt>
                <c:pt idx="3">
                  <c:v>0.29600000000000032</c:v>
                </c:pt>
                <c:pt idx="4">
                  <c:v>0.23</c:v>
                </c:pt>
                <c:pt idx="5">
                  <c:v>0.38800000000000273</c:v>
                </c:pt>
                <c:pt idx="6">
                  <c:v>0.35800000000000032</c:v>
                </c:pt>
                <c:pt idx="7">
                  <c:v>0.14400000000000004</c:v>
                </c:pt>
              </c:numCache>
            </c:numRef>
          </c:val>
        </c:ser>
        <c:dLbls>
          <c:showLegendKey val="0"/>
          <c:showVal val="0"/>
          <c:showCatName val="0"/>
          <c:showSerName val="0"/>
          <c:showPercent val="0"/>
          <c:showBubbleSize val="0"/>
        </c:dLbls>
        <c:gapWidth val="150"/>
        <c:axId val="221440440"/>
        <c:axId val="455160272"/>
      </c:barChart>
      <c:catAx>
        <c:axId val="221440440"/>
        <c:scaling>
          <c:orientation val="minMax"/>
        </c:scaling>
        <c:delete val="0"/>
        <c:axPos val="b"/>
        <c:numFmt formatCode="General" sourceLinked="0"/>
        <c:majorTickMark val="out"/>
        <c:minorTickMark val="none"/>
        <c:tickLblPos val="nextTo"/>
        <c:txPr>
          <a:bodyPr rot="0" vert="horz"/>
          <a:lstStyle/>
          <a:p>
            <a:pPr>
              <a:defRPr sz="900" b="0"/>
            </a:pPr>
            <a:endParaRPr lang="en-US"/>
          </a:p>
        </c:txPr>
        <c:crossAx val="455160272"/>
        <c:crosses val="autoZero"/>
        <c:auto val="1"/>
        <c:lblAlgn val="ctr"/>
        <c:lblOffset val="100"/>
        <c:noMultiLvlLbl val="0"/>
      </c:catAx>
      <c:valAx>
        <c:axId val="455160272"/>
        <c:scaling>
          <c:orientation val="minMax"/>
        </c:scaling>
        <c:delete val="0"/>
        <c:axPos val="l"/>
        <c:majorGridlines>
          <c:spPr>
            <a:ln>
              <a:solidFill>
                <a:schemeClr val="tx1">
                  <a:lumMod val="65000"/>
                  <a:lumOff val="35000"/>
                </a:schemeClr>
              </a:solidFill>
              <a:prstDash val="sysDot"/>
            </a:ln>
          </c:spPr>
        </c:majorGridlines>
        <c:numFmt formatCode="0%" sourceLinked="0"/>
        <c:majorTickMark val="out"/>
        <c:minorTickMark val="none"/>
        <c:tickLblPos val="nextTo"/>
        <c:spPr>
          <a:ln>
            <a:solidFill>
              <a:schemeClr val="tx1">
                <a:lumMod val="65000"/>
                <a:lumOff val="35000"/>
              </a:schemeClr>
            </a:solidFill>
            <a:prstDash val="sysDot"/>
          </a:ln>
        </c:spPr>
        <c:txPr>
          <a:bodyPr/>
          <a:lstStyle/>
          <a:p>
            <a:pPr>
              <a:defRPr sz="1100"/>
            </a:pPr>
            <a:endParaRPr lang="en-US"/>
          </a:p>
        </c:txPr>
        <c:crossAx val="221440440"/>
        <c:crosses val="autoZero"/>
        <c:crossBetween val="between"/>
      </c:valAx>
    </c:plotArea>
    <c:legend>
      <c:legendPos val="r"/>
      <c:layout>
        <c:manualLayout>
          <c:xMode val="edge"/>
          <c:yMode val="edge"/>
          <c:x val="0.12069606686197304"/>
          <c:y val="0.74385693313759504"/>
          <c:w val="0.78461662066523696"/>
          <c:h val="0.25331820810534278"/>
        </c:manualLayout>
      </c:layout>
      <c:overlay val="0"/>
      <c:spPr>
        <a:noFill/>
        <a:effectLst/>
      </c:spPr>
      <c:txPr>
        <a:bodyPr/>
        <a:lstStyle/>
        <a:p>
          <a:pPr>
            <a:defRPr sz="14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9D121E-BA9E-4F41-BFB4-F9A27A260510}"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ZA"/>
        </a:p>
      </dgm:t>
    </dgm:pt>
    <dgm:pt modelId="{B99E5499-59AF-412A-BC7B-711655A00740}">
      <dgm:prSet phldrT="[Text]" custT="1"/>
      <dgm:spPr/>
      <dgm:t>
        <a:bodyPr/>
        <a:lstStyle/>
        <a:p>
          <a:r>
            <a:rPr lang="en-US" sz="1800" b="1" dirty="0" smtClean="0"/>
            <a:t>SADC</a:t>
          </a:r>
          <a:endParaRPr lang="en-ZA" sz="1800" b="1" dirty="0"/>
        </a:p>
      </dgm:t>
    </dgm:pt>
    <dgm:pt modelId="{C912054B-1BF9-4309-8ED6-B8EB85B3EEC4}" type="parTrans" cxnId="{A4E9A648-1C43-4C8F-ABFB-1B5A831E282D}">
      <dgm:prSet/>
      <dgm:spPr/>
      <dgm:t>
        <a:bodyPr/>
        <a:lstStyle/>
        <a:p>
          <a:endParaRPr lang="en-ZA"/>
        </a:p>
      </dgm:t>
    </dgm:pt>
    <dgm:pt modelId="{7A1BF2D0-C458-4E7C-AE24-F922E4534224}" type="sibTrans" cxnId="{A4E9A648-1C43-4C8F-ABFB-1B5A831E282D}">
      <dgm:prSet/>
      <dgm:spPr/>
      <dgm:t>
        <a:bodyPr/>
        <a:lstStyle/>
        <a:p>
          <a:endParaRPr lang="en-ZA"/>
        </a:p>
      </dgm:t>
    </dgm:pt>
    <dgm:pt modelId="{30EC9553-22A1-4A0A-B9C7-4398005F6142}">
      <dgm:prSet phldrT="[Text]"/>
      <dgm:spPr/>
      <dgm:t>
        <a:bodyPr/>
        <a:lstStyle/>
        <a:p>
          <a:r>
            <a:rPr lang="en-ZA" dirty="0" smtClean="0"/>
            <a:t>15 member states</a:t>
          </a:r>
          <a:endParaRPr lang="en-ZA" dirty="0"/>
        </a:p>
      </dgm:t>
    </dgm:pt>
    <dgm:pt modelId="{A1657F4F-2699-4B9B-896D-2601EB3FFFF6}" type="parTrans" cxnId="{7531CD1D-B156-4648-98EE-1209B33299D5}">
      <dgm:prSet/>
      <dgm:spPr/>
      <dgm:t>
        <a:bodyPr/>
        <a:lstStyle/>
        <a:p>
          <a:endParaRPr lang="en-ZA"/>
        </a:p>
      </dgm:t>
    </dgm:pt>
    <dgm:pt modelId="{E00F6863-AE18-4167-943B-369AEDECD414}" type="sibTrans" cxnId="{7531CD1D-B156-4648-98EE-1209B33299D5}">
      <dgm:prSet/>
      <dgm:spPr/>
      <dgm:t>
        <a:bodyPr/>
        <a:lstStyle/>
        <a:p>
          <a:endParaRPr lang="en-ZA"/>
        </a:p>
      </dgm:t>
    </dgm:pt>
    <dgm:pt modelId="{3F8AFCB3-D371-48FC-B818-44DE72B597D5}">
      <dgm:prSet phldrT="[Text]"/>
      <dgm:spPr/>
      <dgm:t>
        <a:bodyPr/>
        <a:lstStyle/>
        <a:p>
          <a:r>
            <a:rPr lang="en-ZA" dirty="0" smtClean="0"/>
            <a:t>No specification for credit transfer</a:t>
          </a:r>
          <a:endParaRPr lang="en-ZA" dirty="0"/>
        </a:p>
      </dgm:t>
    </dgm:pt>
    <dgm:pt modelId="{78915729-4B6D-4131-BEF6-D4E2D5DBC442}" type="parTrans" cxnId="{AD74AC71-111C-45D2-BE5A-CCCA3CD6488E}">
      <dgm:prSet/>
      <dgm:spPr/>
      <dgm:t>
        <a:bodyPr/>
        <a:lstStyle/>
        <a:p>
          <a:endParaRPr lang="en-ZA"/>
        </a:p>
      </dgm:t>
    </dgm:pt>
    <dgm:pt modelId="{72525E13-76D3-44CB-BE6D-EB4BA5A71160}" type="sibTrans" cxnId="{AD74AC71-111C-45D2-BE5A-CCCA3CD6488E}">
      <dgm:prSet/>
      <dgm:spPr/>
      <dgm:t>
        <a:bodyPr/>
        <a:lstStyle/>
        <a:p>
          <a:endParaRPr lang="en-ZA"/>
        </a:p>
      </dgm:t>
    </dgm:pt>
    <dgm:pt modelId="{6A7AD02D-29ED-49FF-A20A-622B493EAB2B}">
      <dgm:prSet phldrT="[Text]" custT="1"/>
      <dgm:spPr/>
      <dgm:t>
        <a:bodyPr/>
        <a:lstStyle/>
        <a:p>
          <a:r>
            <a:rPr lang="en-GB" sz="1800" b="1" dirty="0" smtClean="0"/>
            <a:t>ASEAN</a:t>
          </a:r>
          <a:endParaRPr lang="en-ZA" sz="1800" b="1" dirty="0"/>
        </a:p>
      </dgm:t>
    </dgm:pt>
    <dgm:pt modelId="{CB0C8185-92C5-46FC-B640-D70F8F53B45D}" type="parTrans" cxnId="{51B00AEA-8631-4AD4-A4A7-0F3FD8D4898D}">
      <dgm:prSet/>
      <dgm:spPr/>
      <dgm:t>
        <a:bodyPr/>
        <a:lstStyle/>
        <a:p>
          <a:endParaRPr lang="en-ZA"/>
        </a:p>
      </dgm:t>
    </dgm:pt>
    <dgm:pt modelId="{A1AB57C4-4F4A-4AB4-A549-7D45D06A6EB1}" type="sibTrans" cxnId="{51B00AEA-8631-4AD4-A4A7-0F3FD8D4898D}">
      <dgm:prSet/>
      <dgm:spPr/>
      <dgm:t>
        <a:bodyPr/>
        <a:lstStyle/>
        <a:p>
          <a:endParaRPr lang="en-ZA"/>
        </a:p>
      </dgm:t>
    </dgm:pt>
    <dgm:pt modelId="{12684A10-22E5-439C-8D0B-01C022090C8F}">
      <dgm:prSet phldrT="[Text]"/>
      <dgm:spPr/>
      <dgm:t>
        <a:bodyPr/>
        <a:lstStyle/>
        <a:p>
          <a:r>
            <a:rPr lang="en-ZA" dirty="0" smtClean="0"/>
            <a:t>10 member states</a:t>
          </a:r>
          <a:endParaRPr lang="en-ZA" dirty="0"/>
        </a:p>
      </dgm:t>
    </dgm:pt>
    <dgm:pt modelId="{D5EF0786-DC3D-4754-80A7-0AE43CE61894}" type="parTrans" cxnId="{D7C82293-E0C4-4E89-B4C9-AB00E1FBBA25}">
      <dgm:prSet/>
      <dgm:spPr/>
      <dgm:t>
        <a:bodyPr/>
        <a:lstStyle/>
        <a:p>
          <a:endParaRPr lang="en-ZA"/>
        </a:p>
      </dgm:t>
    </dgm:pt>
    <dgm:pt modelId="{F4965DEE-3DCE-4B3D-97F4-4166830C5F02}" type="sibTrans" cxnId="{D7C82293-E0C4-4E89-B4C9-AB00E1FBBA25}">
      <dgm:prSet/>
      <dgm:spPr/>
      <dgm:t>
        <a:bodyPr/>
        <a:lstStyle/>
        <a:p>
          <a:endParaRPr lang="en-ZA"/>
        </a:p>
      </dgm:t>
    </dgm:pt>
    <dgm:pt modelId="{D11F2BCA-7656-41DF-B74A-BCE8FA7B9AB0}">
      <dgm:prSet phldrT="[Text]" custT="1"/>
      <dgm:spPr/>
      <dgm:t>
        <a:bodyPr/>
        <a:lstStyle/>
        <a:p>
          <a:r>
            <a:rPr lang="en-GB" sz="1800" b="1" dirty="0" smtClean="0"/>
            <a:t>EQF</a:t>
          </a:r>
          <a:endParaRPr lang="en-ZA" sz="1800" b="1" dirty="0"/>
        </a:p>
      </dgm:t>
    </dgm:pt>
    <dgm:pt modelId="{5D42E8A2-F896-437D-ADFA-94A9D19E3575}" type="parTrans" cxnId="{09982533-AE7F-4E8C-9938-82BD53AFFDE6}">
      <dgm:prSet/>
      <dgm:spPr/>
      <dgm:t>
        <a:bodyPr/>
        <a:lstStyle/>
        <a:p>
          <a:endParaRPr lang="en-ZA"/>
        </a:p>
      </dgm:t>
    </dgm:pt>
    <dgm:pt modelId="{D9879772-105A-4094-8E55-B9B03EEE87B8}" type="sibTrans" cxnId="{09982533-AE7F-4E8C-9938-82BD53AFFDE6}">
      <dgm:prSet/>
      <dgm:spPr/>
      <dgm:t>
        <a:bodyPr/>
        <a:lstStyle/>
        <a:p>
          <a:endParaRPr lang="en-ZA"/>
        </a:p>
      </dgm:t>
    </dgm:pt>
    <dgm:pt modelId="{87EA4845-7F86-4808-9544-DA31557F6148}">
      <dgm:prSet phldrT="[Text]"/>
      <dgm:spPr/>
      <dgm:t>
        <a:bodyPr/>
        <a:lstStyle/>
        <a:p>
          <a:r>
            <a:rPr lang="en-ZA" dirty="0" smtClean="0"/>
            <a:t>27 member states</a:t>
          </a:r>
          <a:endParaRPr lang="en-ZA" dirty="0"/>
        </a:p>
      </dgm:t>
    </dgm:pt>
    <dgm:pt modelId="{F86F7B41-6B6D-4410-8E22-83F6A8A5BCFE}" type="parTrans" cxnId="{7C8BAD98-AD53-4D13-9507-1D9809ED1D53}">
      <dgm:prSet/>
      <dgm:spPr/>
      <dgm:t>
        <a:bodyPr/>
        <a:lstStyle/>
        <a:p>
          <a:endParaRPr lang="en-ZA"/>
        </a:p>
      </dgm:t>
    </dgm:pt>
    <dgm:pt modelId="{B981B2E3-C7B8-4EC4-8956-0CA995304490}" type="sibTrans" cxnId="{7C8BAD98-AD53-4D13-9507-1D9809ED1D53}">
      <dgm:prSet/>
      <dgm:spPr/>
      <dgm:t>
        <a:bodyPr/>
        <a:lstStyle/>
        <a:p>
          <a:endParaRPr lang="en-ZA"/>
        </a:p>
      </dgm:t>
    </dgm:pt>
    <dgm:pt modelId="{8FBC917A-CE61-4626-87EB-60CB43478CF3}">
      <dgm:prSet phldrT="[Text]" custT="1"/>
      <dgm:spPr/>
      <dgm:t>
        <a:bodyPr/>
        <a:lstStyle/>
        <a:p>
          <a:r>
            <a:rPr lang="en-US" sz="1600" b="1" dirty="0" smtClean="0"/>
            <a:t>Caribbean</a:t>
          </a:r>
          <a:endParaRPr lang="en-ZA" sz="1600" b="1" dirty="0"/>
        </a:p>
      </dgm:t>
    </dgm:pt>
    <dgm:pt modelId="{4383561F-86C8-44B0-9BEC-2A033114D05F}" type="parTrans" cxnId="{B0205921-265D-4944-BCC8-C0260048E362}">
      <dgm:prSet/>
      <dgm:spPr/>
      <dgm:t>
        <a:bodyPr/>
        <a:lstStyle/>
        <a:p>
          <a:endParaRPr lang="en-ZA"/>
        </a:p>
      </dgm:t>
    </dgm:pt>
    <dgm:pt modelId="{7318AEDF-F6ED-48A1-B84B-D9541769D2D3}" type="sibTrans" cxnId="{B0205921-265D-4944-BCC8-C0260048E362}">
      <dgm:prSet/>
      <dgm:spPr/>
      <dgm:t>
        <a:bodyPr/>
        <a:lstStyle/>
        <a:p>
          <a:endParaRPr lang="en-ZA"/>
        </a:p>
      </dgm:t>
    </dgm:pt>
    <dgm:pt modelId="{56C4FE89-FE0B-4693-8417-1B171FB5B3BB}">
      <dgm:prSet phldrT="[Text]" custT="1"/>
      <dgm:spPr/>
      <dgm:t>
        <a:bodyPr/>
        <a:lstStyle/>
        <a:p>
          <a:r>
            <a:rPr lang="en-ZA" sz="1600" b="1" dirty="0" smtClean="0"/>
            <a:t>TQF</a:t>
          </a:r>
          <a:endParaRPr lang="en-ZA" sz="1600" b="1" dirty="0"/>
        </a:p>
      </dgm:t>
    </dgm:pt>
    <dgm:pt modelId="{EFFAE891-7371-4A0C-9776-4CC370344A29}" type="parTrans" cxnId="{540B3B1F-70A7-49B1-967F-4C348180A7D1}">
      <dgm:prSet/>
      <dgm:spPr/>
      <dgm:t>
        <a:bodyPr/>
        <a:lstStyle/>
        <a:p>
          <a:endParaRPr lang="en-ZA"/>
        </a:p>
      </dgm:t>
    </dgm:pt>
    <dgm:pt modelId="{E66475F2-5F6D-44B4-BF85-86FB681249A0}" type="sibTrans" cxnId="{540B3B1F-70A7-49B1-967F-4C348180A7D1}">
      <dgm:prSet/>
      <dgm:spPr/>
      <dgm:t>
        <a:bodyPr/>
        <a:lstStyle/>
        <a:p>
          <a:endParaRPr lang="en-ZA"/>
        </a:p>
      </dgm:t>
    </dgm:pt>
    <dgm:pt modelId="{889EEDDB-309E-4590-876D-2B1D9AD30EDF}">
      <dgm:prSet phldrT="[Text]"/>
      <dgm:spPr/>
      <dgm:t>
        <a:bodyPr/>
        <a:lstStyle/>
        <a:p>
          <a:r>
            <a:rPr lang="en-ZA" dirty="0" smtClean="0"/>
            <a:t>No specification for credit transfer</a:t>
          </a:r>
          <a:endParaRPr lang="en-ZA" dirty="0"/>
        </a:p>
      </dgm:t>
    </dgm:pt>
    <dgm:pt modelId="{6FB5E81F-9BAA-4D2C-AA21-139B9B4BCB30}" type="parTrans" cxnId="{3750773F-4C46-4F99-A583-0300D6B3F114}">
      <dgm:prSet/>
      <dgm:spPr/>
      <dgm:t>
        <a:bodyPr/>
        <a:lstStyle/>
        <a:p>
          <a:endParaRPr lang="en-ZA"/>
        </a:p>
      </dgm:t>
    </dgm:pt>
    <dgm:pt modelId="{C359FBBF-0551-49E8-B722-2451C3DE3D4D}" type="sibTrans" cxnId="{3750773F-4C46-4F99-A583-0300D6B3F114}">
      <dgm:prSet/>
      <dgm:spPr/>
      <dgm:t>
        <a:bodyPr/>
        <a:lstStyle/>
        <a:p>
          <a:endParaRPr lang="en-ZA"/>
        </a:p>
      </dgm:t>
    </dgm:pt>
    <dgm:pt modelId="{4F3CEF2E-675B-48E3-9B1B-35B9E1E461A6}">
      <dgm:prSet phldrT="[Text]"/>
      <dgm:spPr/>
      <dgm:t>
        <a:bodyPr/>
        <a:lstStyle/>
        <a:p>
          <a:r>
            <a:rPr lang="en-ZA" dirty="0" smtClean="0"/>
            <a:t>ECVET</a:t>
          </a:r>
          <a:endParaRPr lang="en-ZA" dirty="0"/>
        </a:p>
      </dgm:t>
    </dgm:pt>
    <dgm:pt modelId="{07DBA8A0-4287-4A6F-AA19-41B23DE15C65}" type="parTrans" cxnId="{2E449AC0-97B5-479E-80D8-4615713FDE06}">
      <dgm:prSet/>
      <dgm:spPr/>
      <dgm:t>
        <a:bodyPr/>
        <a:lstStyle/>
        <a:p>
          <a:endParaRPr lang="en-ZA"/>
        </a:p>
      </dgm:t>
    </dgm:pt>
    <dgm:pt modelId="{4B742294-E66D-41DA-A903-C238DE9C0288}" type="sibTrans" cxnId="{2E449AC0-97B5-479E-80D8-4615713FDE06}">
      <dgm:prSet/>
      <dgm:spPr/>
      <dgm:t>
        <a:bodyPr/>
        <a:lstStyle/>
        <a:p>
          <a:endParaRPr lang="en-ZA"/>
        </a:p>
      </dgm:t>
    </dgm:pt>
    <dgm:pt modelId="{4729A4D5-129D-4677-AB88-97D02BA1E973}">
      <dgm:prSet phldrT="[Text]" custT="1"/>
      <dgm:spPr/>
      <dgm:t>
        <a:bodyPr/>
        <a:lstStyle/>
        <a:p>
          <a:r>
            <a:rPr lang="en-ZA" sz="1600" b="0" dirty="0" smtClean="0"/>
            <a:t>15 member states</a:t>
          </a:r>
          <a:endParaRPr lang="en-ZA" sz="1600" b="0" dirty="0"/>
        </a:p>
      </dgm:t>
    </dgm:pt>
    <dgm:pt modelId="{EC787848-FDC3-4D2D-B2BB-6835C30A2514}" type="parTrans" cxnId="{37EBE568-6F13-458B-A4BF-ADCF2A075F46}">
      <dgm:prSet/>
      <dgm:spPr/>
      <dgm:t>
        <a:bodyPr/>
        <a:lstStyle/>
        <a:p>
          <a:endParaRPr lang="en-ZA"/>
        </a:p>
      </dgm:t>
    </dgm:pt>
    <dgm:pt modelId="{D1541D3B-6A94-41C3-9D52-3C14E0EA9721}" type="sibTrans" cxnId="{37EBE568-6F13-458B-A4BF-ADCF2A075F46}">
      <dgm:prSet/>
      <dgm:spPr/>
      <dgm:t>
        <a:bodyPr/>
        <a:lstStyle/>
        <a:p>
          <a:endParaRPr lang="en-ZA"/>
        </a:p>
      </dgm:t>
    </dgm:pt>
    <dgm:pt modelId="{4C13A819-114C-44A2-8146-DCF7BEB8DF95}">
      <dgm:prSet phldrT="[Text]" custT="1"/>
      <dgm:spPr/>
      <dgm:t>
        <a:bodyPr/>
        <a:lstStyle/>
        <a:p>
          <a:r>
            <a:rPr lang="en-ZA" sz="1400" b="0" dirty="0" smtClean="0"/>
            <a:t>Credit system envisaged</a:t>
          </a:r>
          <a:endParaRPr lang="en-ZA" sz="1400" b="0" dirty="0"/>
        </a:p>
      </dgm:t>
    </dgm:pt>
    <dgm:pt modelId="{A94F715C-3C12-441D-80EE-415C108334BD}" type="parTrans" cxnId="{F17A5939-9BD6-4974-BC7F-ADA0825378A3}">
      <dgm:prSet/>
      <dgm:spPr/>
      <dgm:t>
        <a:bodyPr/>
        <a:lstStyle/>
        <a:p>
          <a:endParaRPr lang="en-ZA"/>
        </a:p>
      </dgm:t>
    </dgm:pt>
    <dgm:pt modelId="{1F8361DA-0267-4E79-AF29-378E590B0D93}" type="sibTrans" cxnId="{F17A5939-9BD6-4974-BC7F-ADA0825378A3}">
      <dgm:prSet/>
      <dgm:spPr/>
      <dgm:t>
        <a:bodyPr/>
        <a:lstStyle/>
        <a:p>
          <a:endParaRPr lang="en-ZA"/>
        </a:p>
      </dgm:t>
    </dgm:pt>
    <dgm:pt modelId="{C0B53EEE-8066-4056-910E-B620BACE4C6A}">
      <dgm:prSet phldrT="[Text]" custT="1"/>
      <dgm:spPr/>
      <dgm:t>
        <a:bodyPr/>
        <a:lstStyle/>
        <a:p>
          <a:r>
            <a:rPr lang="en-ZA" sz="1400" b="0" dirty="0" smtClean="0"/>
            <a:t>29 member states</a:t>
          </a:r>
          <a:endParaRPr lang="en-ZA" sz="1400" b="0" dirty="0"/>
        </a:p>
      </dgm:t>
    </dgm:pt>
    <dgm:pt modelId="{5C1B0A83-50E9-47BC-AE95-1F7C102EFAC3}" type="parTrans" cxnId="{DC6A60E3-A23F-4224-8B21-1C92108DC96D}">
      <dgm:prSet/>
      <dgm:spPr/>
      <dgm:t>
        <a:bodyPr/>
        <a:lstStyle/>
        <a:p>
          <a:endParaRPr lang="en-ZA"/>
        </a:p>
      </dgm:t>
    </dgm:pt>
    <dgm:pt modelId="{200454D6-4B2E-4EDB-BF7D-DC6933C4A93F}" type="sibTrans" cxnId="{DC6A60E3-A23F-4224-8B21-1C92108DC96D}">
      <dgm:prSet/>
      <dgm:spPr/>
      <dgm:t>
        <a:bodyPr/>
        <a:lstStyle/>
        <a:p>
          <a:endParaRPr lang="en-ZA"/>
        </a:p>
      </dgm:t>
    </dgm:pt>
    <dgm:pt modelId="{10700AD2-3A29-42B6-90F1-3830BC7E7438}">
      <dgm:prSet phldrT="[Text]" custT="1"/>
      <dgm:spPr/>
      <dgm:t>
        <a:bodyPr/>
        <a:lstStyle/>
        <a:p>
          <a:r>
            <a:rPr lang="en-ZA" sz="1600" b="0" dirty="0" smtClean="0"/>
            <a:t>Clearing</a:t>
          </a:r>
        </a:p>
        <a:p>
          <a:r>
            <a:rPr lang="en-ZA" sz="1600" b="0" dirty="0" smtClean="0"/>
            <a:t>House</a:t>
          </a:r>
          <a:endParaRPr lang="en-ZA" sz="1600" b="0" dirty="0"/>
        </a:p>
      </dgm:t>
    </dgm:pt>
    <dgm:pt modelId="{CD8912F1-B8E1-482A-BF05-14408DA1DFAE}" type="parTrans" cxnId="{FFEFAB54-98AF-4E86-A20B-ED0B610A0B39}">
      <dgm:prSet/>
      <dgm:spPr/>
      <dgm:t>
        <a:bodyPr/>
        <a:lstStyle/>
        <a:p>
          <a:endParaRPr lang="en-ZA"/>
        </a:p>
      </dgm:t>
    </dgm:pt>
    <dgm:pt modelId="{8760AB1E-2869-4464-A183-3F925D8F7B84}" type="sibTrans" cxnId="{FFEFAB54-98AF-4E86-A20B-ED0B610A0B39}">
      <dgm:prSet/>
      <dgm:spPr/>
      <dgm:t>
        <a:bodyPr/>
        <a:lstStyle/>
        <a:p>
          <a:endParaRPr lang="en-ZA"/>
        </a:p>
      </dgm:t>
    </dgm:pt>
    <dgm:pt modelId="{C0007FD6-EE86-4D03-93F8-4EBC1B25E6AC}" type="pres">
      <dgm:prSet presAssocID="{9C9D121E-BA9E-4F41-BFB4-F9A27A260510}" presName="theList" presStyleCnt="0">
        <dgm:presLayoutVars>
          <dgm:dir/>
          <dgm:animLvl val="lvl"/>
          <dgm:resizeHandles val="exact"/>
        </dgm:presLayoutVars>
      </dgm:prSet>
      <dgm:spPr/>
      <dgm:t>
        <a:bodyPr/>
        <a:lstStyle/>
        <a:p>
          <a:endParaRPr lang="en-ZA"/>
        </a:p>
      </dgm:t>
    </dgm:pt>
    <dgm:pt modelId="{21F3032E-220E-4912-925B-2D2C45B30DEB}" type="pres">
      <dgm:prSet presAssocID="{B99E5499-59AF-412A-BC7B-711655A00740}" presName="compNode" presStyleCnt="0"/>
      <dgm:spPr/>
      <dgm:t>
        <a:bodyPr/>
        <a:lstStyle/>
        <a:p>
          <a:endParaRPr lang="en-ZA"/>
        </a:p>
      </dgm:t>
    </dgm:pt>
    <dgm:pt modelId="{B36FD5CE-6B40-4238-B915-E890EE1792A4}" type="pres">
      <dgm:prSet presAssocID="{B99E5499-59AF-412A-BC7B-711655A00740}" presName="aNode" presStyleLbl="bgShp" presStyleIdx="0" presStyleCnt="5" custLinFactNeighborX="-60668" custLinFactNeighborY="-7395"/>
      <dgm:spPr/>
      <dgm:t>
        <a:bodyPr/>
        <a:lstStyle/>
        <a:p>
          <a:endParaRPr lang="en-ZA"/>
        </a:p>
      </dgm:t>
    </dgm:pt>
    <dgm:pt modelId="{52EEF0D9-22C7-48A5-879E-93BAB0A8BA90}" type="pres">
      <dgm:prSet presAssocID="{B99E5499-59AF-412A-BC7B-711655A00740}" presName="textNode" presStyleLbl="bgShp" presStyleIdx="0" presStyleCnt="5"/>
      <dgm:spPr/>
      <dgm:t>
        <a:bodyPr/>
        <a:lstStyle/>
        <a:p>
          <a:endParaRPr lang="en-ZA"/>
        </a:p>
      </dgm:t>
    </dgm:pt>
    <dgm:pt modelId="{EB823FDE-1491-4C3B-90F6-22510D10D3C3}" type="pres">
      <dgm:prSet presAssocID="{B99E5499-59AF-412A-BC7B-711655A00740}" presName="compChildNode" presStyleCnt="0"/>
      <dgm:spPr/>
      <dgm:t>
        <a:bodyPr/>
        <a:lstStyle/>
        <a:p>
          <a:endParaRPr lang="en-ZA"/>
        </a:p>
      </dgm:t>
    </dgm:pt>
    <dgm:pt modelId="{BCD82E34-B813-496D-83FB-73E07DC0F95B}" type="pres">
      <dgm:prSet presAssocID="{B99E5499-59AF-412A-BC7B-711655A00740}" presName="theInnerList" presStyleCnt="0"/>
      <dgm:spPr/>
      <dgm:t>
        <a:bodyPr/>
        <a:lstStyle/>
        <a:p>
          <a:endParaRPr lang="en-ZA"/>
        </a:p>
      </dgm:t>
    </dgm:pt>
    <dgm:pt modelId="{8B624C7A-2CEA-475C-BD6B-EA624CE37D72}" type="pres">
      <dgm:prSet presAssocID="{30EC9553-22A1-4A0A-B9C7-4398005F6142}" presName="childNode" presStyleLbl="node1" presStyleIdx="0" presStyleCnt="10">
        <dgm:presLayoutVars>
          <dgm:bulletEnabled val="1"/>
        </dgm:presLayoutVars>
      </dgm:prSet>
      <dgm:spPr/>
      <dgm:t>
        <a:bodyPr/>
        <a:lstStyle/>
        <a:p>
          <a:endParaRPr lang="en-ZA"/>
        </a:p>
      </dgm:t>
    </dgm:pt>
    <dgm:pt modelId="{97C3E244-4C97-4320-878D-CD49AFC6D431}" type="pres">
      <dgm:prSet presAssocID="{30EC9553-22A1-4A0A-B9C7-4398005F6142}" presName="aSpace2" presStyleCnt="0"/>
      <dgm:spPr/>
      <dgm:t>
        <a:bodyPr/>
        <a:lstStyle/>
        <a:p>
          <a:endParaRPr lang="en-ZA"/>
        </a:p>
      </dgm:t>
    </dgm:pt>
    <dgm:pt modelId="{EF6C8FF4-2D08-4EC2-A0F6-572362376B77}" type="pres">
      <dgm:prSet presAssocID="{3F8AFCB3-D371-48FC-B818-44DE72B597D5}" presName="childNode" presStyleLbl="node1" presStyleIdx="1" presStyleCnt="10">
        <dgm:presLayoutVars>
          <dgm:bulletEnabled val="1"/>
        </dgm:presLayoutVars>
      </dgm:prSet>
      <dgm:spPr/>
      <dgm:t>
        <a:bodyPr/>
        <a:lstStyle/>
        <a:p>
          <a:endParaRPr lang="en-ZA"/>
        </a:p>
      </dgm:t>
    </dgm:pt>
    <dgm:pt modelId="{D538F993-D055-431E-BE29-F46A4FA0B486}" type="pres">
      <dgm:prSet presAssocID="{B99E5499-59AF-412A-BC7B-711655A00740}" presName="aSpace" presStyleCnt="0"/>
      <dgm:spPr/>
      <dgm:t>
        <a:bodyPr/>
        <a:lstStyle/>
        <a:p>
          <a:endParaRPr lang="en-ZA"/>
        </a:p>
      </dgm:t>
    </dgm:pt>
    <dgm:pt modelId="{865E372F-1756-4047-B5FB-F88CDD426F12}" type="pres">
      <dgm:prSet presAssocID="{6A7AD02D-29ED-49FF-A20A-622B493EAB2B}" presName="compNode" presStyleCnt="0"/>
      <dgm:spPr/>
      <dgm:t>
        <a:bodyPr/>
        <a:lstStyle/>
        <a:p>
          <a:endParaRPr lang="en-ZA"/>
        </a:p>
      </dgm:t>
    </dgm:pt>
    <dgm:pt modelId="{9A703644-60DC-47F0-9108-13EAD00FA46A}" type="pres">
      <dgm:prSet presAssocID="{6A7AD02D-29ED-49FF-A20A-622B493EAB2B}" presName="aNode" presStyleLbl="bgShp" presStyleIdx="1" presStyleCnt="5"/>
      <dgm:spPr/>
      <dgm:t>
        <a:bodyPr/>
        <a:lstStyle/>
        <a:p>
          <a:endParaRPr lang="en-ZA"/>
        </a:p>
      </dgm:t>
    </dgm:pt>
    <dgm:pt modelId="{BBB82BCB-2253-4D12-8663-5F2845109E08}" type="pres">
      <dgm:prSet presAssocID="{6A7AD02D-29ED-49FF-A20A-622B493EAB2B}" presName="textNode" presStyleLbl="bgShp" presStyleIdx="1" presStyleCnt="5"/>
      <dgm:spPr/>
      <dgm:t>
        <a:bodyPr/>
        <a:lstStyle/>
        <a:p>
          <a:endParaRPr lang="en-ZA"/>
        </a:p>
      </dgm:t>
    </dgm:pt>
    <dgm:pt modelId="{255AE5C6-AA15-4DC4-B59B-125C1CE2FE68}" type="pres">
      <dgm:prSet presAssocID="{6A7AD02D-29ED-49FF-A20A-622B493EAB2B}" presName="compChildNode" presStyleCnt="0"/>
      <dgm:spPr/>
      <dgm:t>
        <a:bodyPr/>
        <a:lstStyle/>
        <a:p>
          <a:endParaRPr lang="en-ZA"/>
        </a:p>
      </dgm:t>
    </dgm:pt>
    <dgm:pt modelId="{682886DA-9D66-4773-83E1-9A1F9CC2A937}" type="pres">
      <dgm:prSet presAssocID="{6A7AD02D-29ED-49FF-A20A-622B493EAB2B}" presName="theInnerList" presStyleCnt="0"/>
      <dgm:spPr/>
      <dgm:t>
        <a:bodyPr/>
        <a:lstStyle/>
        <a:p>
          <a:endParaRPr lang="en-ZA"/>
        </a:p>
      </dgm:t>
    </dgm:pt>
    <dgm:pt modelId="{841E772E-C79F-4DBD-81E9-D1164295EEA0}" type="pres">
      <dgm:prSet presAssocID="{12684A10-22E5-439C-8D0B-01C022090C8F}" presName="childNode" presStyleLbl="node1" presStyleIdx="2" presStyleCnt="10">
        <dgm:presLayoutVars>
          <dgm:bulletEnabled val="1"/>
        </dgm:presLayoutVars>
      </dgm:prSet>
      <dgm:spPr/>
      <dgm:t>
        <a:bodyPr/>
        <a:lstStyle/>
        <a:p>
          <a:endParaRPr lang="en-ZA"/>
        </a:p>
      </dgm:t>
    </dgm:pt>
    <dgm:pt modelId="{3E8E9062-1599-4899-ACD2-F026DAF540A4}" type="pres">
      <dgm:prSet presAssocID="{12684A10-22E5-439C-8D0B-01C022090C8F}" presName="aSpace2" presStyleCnt="0"/>
      <dgm:spPr/>
      <dgm:t>
        <a:bodyPr/>
        <a:lstStyle/>
        <a:p>
          <a:endParaRPr lang="en-ZA"/>
        </a:p>
      </dgm:t>
    </dgm:pt>
    <dgm:pt modelId="{5C668426-2876-4D11-81CD-14B1853EBB2D}" type="pres">
      <dgm:prSet presAssocID="{889EEDDB-309E-4590-876D-2B1D9AD30EDF}" presName="childNode" presStyleLbl="node1" presStyleIdx="3" presStyleCnt="10">
        <dgm:presLayoutVars>
          <dgm:bulletEnabled val="1"/>
        </dgm:presLayoutVars>
      </dgm:prSet>
      <dgm:spPr/>
      <dgm:t>
        <a:bodyPr/>
        <a:lstStyle/>
        <a:p>
          <a:endParaRPr lang="en-ZA"/>
        </a:p>
      </dgm:t>
    </dgm:pt>
    <dgm:pt modelId="{B8D00833-0A3F-4230-85C1-782778EA86F8}" type="pres">
      <dgm:prSet presAssocID="{6A7AD02D-29ED-49FF-A20A-622B493EAB2B}" presName="aSpace" presStyleCnt="0"/>
      <dgm:spPr/>
      <dgm:t>
        <a:bodyPr/>
        <a:lstStyle/>
        <a:p>
          <a:endParaRPr lang="en-ZA"/>
        </a:p>
      </dgm:t>
    </dgm:pt>
    <dgm:pt modelId="{BE244D0B-9401-4D23-A706-B94BF6AA8DCA}" type="pres">
      <dgm:prSet presAssocID="{D11F2BCA-7656-41DF-B74A-BCE8FA7B9AB0}" presName="compNode" presStyleCnt="0"/>
      <dgm:spPr/>
      <dgm:t>
        <a:bodyPr/>
        <a:lstStyle/>
        <a:p>
          <a:endParaRPr lang="en-ZA"/>
        </a:p>
      </dgm:t>
    </dgm:pt>
    <dgm:pt modelId="{97A5481A-A521-4A2F-8774-2AE69492E9BC}" type="pres">
      <dgm:prSet presAssocID="{D11F2BCA-7656-41DF-B74A-BCE8FA7B9AB0}" presName="aNode" presStyleLbl="bgShp" presStyleIdx="2" presStyleCnt="5"/>
      <dgm:spPr/>
      <dgm:t>
        <a:bodyPr/>
        <a:lstStyle/>
        <a:p>
          <a:endParaRPr lang="en-ZA"/>
        </a:p>
      </dgm:t>
    </dgm:pt>
    <dgm:pt modelId="{1C6C3A8B-D3DB-4690-AA7A-4319BF518915}" type="pres">
      <dgm:prSet presAssocID="{D11F2BCA-7656-41DF-B74A-BCE8FA7B9AB0}" presName="textNode" presStyleLbl="bgShp" presStyleIdx="2" presStyleCnt="5"/>
      <dgm:spPr/>
      <dgm:t>
        <a:bodyPr/>
        <a:lstStyle/>
        <a:p>
          <a:endParaRPr lang="en-ZA"/>
        </a:p>
      </dgm:t>
    </dgm:pt>
    <dgm:pt modelId="{590C2BEC-BD45-4185-871E-DC9AE667928F}" type="pres">
      <dgm:prSet presAssocID="{D11F2BCA-7656-41DF-B74A-BCE8FA7B9AB0}" presName="compChildNode" presStyleCnt="0"/>
      <dgm:spPr/>
      <dgm:t>
        <a:bodyPr/>
        <a:lstStyle/>
        <a:p>
          <a:endParaRPr lang="en-ZA"/>
        </a:p>
      </dgm:t>
    </dgm:pt>
    <dgm:pt modelId="{6D27B05A-D3C7-4320-B76D-92FEECC29FD3}" type="pres">
      <dgm:prSet presAssocID="{D11F2BCA-7656-41DF-B74A-BCE8FA7B9AB0}" presName="theInnerList" presStyleCnt="0"/>
      <dgm:spPr/>
      <dgm:t>
        <a:bodyPr/>
        <a:lstStyle/>
        <a:p>
          <a:endParaRPr lang="en-ZA"/>
        </a:p>
      </dgm:t>
    </dgm:pt>
    <dgm:pt modelId="{370F8E07-7858-4BE2-A4FF-290CF4219F2E}" type="pres">
      <dgm:prSet presAssocID="{87EA4845-7F86-4808-9544-DA31557F6148}" presName="childNode" presStyleLbl="node1" presStyleIdx="4" presStyleCnt="10">
        <dgm:presLayoutVars>
          <dgm:bulletEnabled val="1"/>
        </dgm:presLayoutVars>
      </dgm:prSet>
      <dgm:spPr/>
      <dgm:t>
        <a:bodyPr/>
        <a:lstStyle/>
        <a:p>
          <a:endParaRPr lang="en-ZA"/>
        </a:p>
      </dgm:t>
    </dgm:pt>
    <dgm:pt modelId="{4F6B2848-9854-47CC-95BB-F988EB64EE59}" type="pres">
      <dgm:prSet presAssocID="{87EA4845-7F86-4808-9544-DA31557F6148}" presName="aSpace2" presStyleCnt="0"/>
      <dgm:spPr/>
      <dgm:t>
        <a:bodyPr/>
        <a:lstStyle/>
        <a:p>
          <a:endParaRPr lang="en-ZA"/>
        </a:p>
      </dgm:t>
    </dgm:pt>
    <dgm:pt modelId="{184A6541-F09D-43E6-8B4A-96C4E927CADF}" type="pres">
      <dgm:prSet presAssocID="{4F3CEF2E-675B-48E3-9B1B-35B9E1E461A6}" presName="childNode" presStyleLbl="node1" presStyleIdx="5" presStyleCnt="10">
        <dgm:presLayoutVars>
          <dgm:bulletEnabled val="1"/>
        </dgm:presLayoutVars>
      </dgm:prSet>
      <dgm:spPr/>
      <dgm:t>
        <a:bodyPr/>
        <a:lstStyle/>
        <a:p>
          <a:endParaRPr lang="en-ZA"/>
        </a:p>
      </dgm:t>
    </dgm:pt>
    <dgm:pt modelId="{6161FDEF-B0C0-44C1-B2A4-2CBAFF32012D}" type="pres">
      <dgm:prSet presAssocID="{D11F2BCA-7656-41DF-B74A-BCE8FA7B9AB0}" presName="aSpace" presStyleCnt="0"/>
      <dgm:spPr/>
      <dgm:t>
        <a:bodyPr/>
        <a:lstStyle/>
        <a:p>
          <a:endParaRPr lang="en-ZA"/>
        </a:p>
      </dgm:t>
    </dgm:pt>
    <dgm:pt modelId="{05B4A718-2C2C-4FF1-8A56-3B8B35B1994F}" type="pres">
      <dgm:prSet presAssocID="{8FBC917A-CE61-4626-87EB-60CB43478CF3}" presName="compNode" presStyleCnt="0"/>
      <dgm:spPr/>
      <dgm:t>
        <a:bodyPr/>
        <a:lstStyle/>
        <a:p>
          <a:endParaRPr lang="en-ZA"/>
        </a:p>
      </dgm:t>
    </dgm:pt>
    <dgm:pt modelId="{31848FE2-FA93-41AF-AA82-E64D822216DB}" type="pres">
      <dgm:prSet presAssocID="{8FBC917A-CE61-4626-87EB-60CB43478CF3}" presName="aNode" presStyleLbl="bgShp" presStyleIdx="3" presStyleCnt="5"/>
      <dgm:spPr/>
      <dgm:t>
        <a:bodyPr/>
        <a:lstStyle/>
        <a:p>
          <a:endParaRPr lang="en-ZA"/>
        </a:p>
      </dgm:t>
    </dgm:pt>
    <dgm:pt modelId="{DB63893F-E4C5-42D0-ABDE-FC49D9C529A7}" type="pres">
      <dgm:prSet presAssocID="{8FBC917A-CE61-4626-87EB-60CB43478CF3}" presName="textNode" presStyleLbl="bgShp" presStyleIdx="3" presStyleCnt="5"/>
      <dgm:spPr/>
      <dgm:t>
        <a:bodyPr/>
        <a:lstStyle/>
        <a:p>
          <a:endParaRPr lang="en-ZA"/>
        </a:p>
      </dgm:t>
    </dgm:pt>
    <dgm:pt modelId="{84D90387-0A19-43B2-BB96-2A3416DD789A}" type="pres">
      <dgm:prSet presAssocID="{8FBC917A-CE61-4626-87EB-60CB43478CF3}" presName="compChildNode" presStyleCnt="0"/>
      <dgm:spPr/>
      <dgm:t>
        <a:bodyPr/>
        <a:lstStyle/>
        <a:p>
          <a:endParaRPr lang="en-ZA"/>
        </a:p>
      </dgm:t>
    </dgm:pt>
    <dgm:pt modelId="{B10C1F03-DB2F-4B37-9DA3-B6BE429D7F9F}" type="pres">
      <dgm:prSet presAssocID="{8FBC917A-CE61-4626-87EB-60CB43478CF3}" presName="theInnerList" presStyleCnt="0"/>
      <dgm:spPr/>
      <dgm:t>
        <a:bodyPr/>
        <a:lstStyle/>
        <a:p>
          <a:endParaRPr lang="en-ZA"/>
        </a:p>
      </dgm:t>
    </dgm:pt>
    <dgm:pt modelId="{E9559381-2487-48B9-B831-F9FCD12FE0ED}" type="pres">
      <dgm:prSet presAssocID="{4729A4D5-129D-4677-AB88-97D02BA1E973}" presName="childNode" presStyleLbl="node1" presStyleIdx="6" presStyleCnt="10">
        <dgm:presLayoutVars>
          <dgm:bulletEnabled val="1"/>
        </dgm:presLayoutVars>
      </dgm:prSet>
      <dgm:spPr/>
      <dgm:t>
        <a:bodyPr/>
        <a:lstStyle/>
        <a:p>
          <a:endParaRPr lang="en-ZA"/>
        </a:p>
      </dgm:t>
    </dgm:pt>
    <dgm:pt modelId="{770C5C06-6C32-4D96-A04E-F8300F6BD204}" type="pres">
      <dgm:prSet presAssocID="{4729A4D5-129D-4677-AB88-97D02BA1E973}" presName="aSpace2" presStyleCnt="0"/>
      <dgm:spPr/>
      <dgm:t>
        <a:bodyPr/>
        <a:lstStyle/>
        <a:p>
          <a:endParaRPr lang="en-ZA"/>
        </a:p>
      </dgm:t>
    </dgm:pt>
    <dgm:pt modelId="{1B768F7E-8282-4938-81E6-BDCBE6215731}" type="pres">
      <dgm:prSet presAssocID="{4C13A819-114C-44A2-8146-DCF7BEB8DF95}" presName="childNode" presStyleLbl="node1" presStyleIdx="7" presStyleCnt="10">
        <dgm:presLayoutVars>
          <dgm:bulletEnabled val="1"/>
        </dgm:presLayoutVars>
      </dgm:prSet>
      <dgm:spPr/>
      <dgm:t>
        <a:bodyPr/>
        <a:lstStyle/>
        <a:p>
          <a:endParaRPr lang="en-ZA"/>
        </a:p>
      </dgm:t>
    </dgm:pt>
    <dgm:pt modelId="{3B3D4734-2B70-400E-B7CB-E59BDD7A1FEB}" type="pres">
      <dgm:prSet presAssocID="{8FBC917A-CE61-4626-87EB-60CB43478CF3}" presName="aSpace" presStyleCnt="0"/>
      <dgm:spPr/>
      <dgm:t>
        <a:bodyPr/>
        <a:lstStyle/>
        <a:p>
          <a:endParaRPr lang="en-ZA"/>
        </a:p>
      </dgm:t>
    </dgm:pt>
    <dgm:pt modelId="{53DF173A-9ED2-46F7-8F82-DD6BFA7C4DE1}" type="pres">
      <dgm:prSet presAssocID="{56C4FE89-FE0B-4693-8417-1B171FB5B3BB}" presName="compNode" presStyleCnt="0"/>
      <dgm:spPr/>
      <dgm:t>
        <a:bodyPr/>
        <a:lstStyle/>
        <a:p>
          <a:endParaRPr lang="en-ZA"/>
        </a:p>
      </dgm:t>
    </dgm:pt>
    <dgm:pt modelId="{928E6A24-5CF4-4EE0-A417-5827766E23E2}" type="pres">
      <dgm:prSet presAssocID="{56C4FE89-FE0B-4693-8417-1B171FB5B3BB}" presName="aNode" presStyleLbl="bgShp" presStyleIdx="4" presStyleCnt="5" custLinFactNeighborX="14267" custLinFactNeighborY="-376"/>
      <dgm:spPr/>
      <dgm:t>
        <a:bodyPr/>
        <a:lstStyle/>
        <a:p>
          <a:endParaRPr lang="en-ZA"/>
        </a:p>
      </dgm:t>
    </dgm:pt>
    <dgm:pt modelId="{F077F7C6-7ECC-45E7-9904-BD5DA0055F7A}" type="pres">
      <dgm:prSet presAssocID="{56C4FE89-FE0B-4693-8417-1B171FB5B3BB}" presName="textNode" presStyleLbl="bgShp" presStyleIdx="4" presStyleCnt="5"/>
      <dgm:spPr/>
      <dgm:t>
        <a:bodyPr/>
        <a:lstStyle/>
        <a:p>
          <a:endParaRPr lang="en-ZA"/>
        </a:p>
      </dgm:t>
    </dgm:pt>
    <dgm:pt modelId="{8463782F-327E-438F-ACBE-CD44E434DF18}" type="pres">
      <dgm:prSet presAssocID="{56C4FE89-FE0B-4693-8417-1B171FB5B3BB}" presName="compChildNode" presStyleCnt="0"/>
      <dgm:spPr/>
      <dgm:t>
        <a:bodyPr/>
        <a:lstStyle/>
        <a:p>
          <a:endParaRPr lang="en-ZA"/>
        </a:p>
      </dgm:t>
    </dgm:pt>
    <dgm:pt modelId="{3FD97A93-F6B4-42EC-AEB3-AD84E2B5C6D4}" type="pres">
      <dgm:prSet presAssocID="{56C4FE89-FE0B-4693-8417-1B171FB5B3BB}" presName="theInnerList" presStyleCnt="0"/>
      <dgm:spPr/>
      <dgm:t>
        <a:bodyPr/>
        <a:lstStyle/>
        <a:p>
          <a:endParaRPr lang="en-ZA"/>
        </a:p>
      </dgm:t>
    </dgm:pt>
    <dgm:pt modelId="{7F828CC0-11BA-4960-B3D7-F1F95B27A1AE}" type="pres">
      <dgm:prSet presAssocID="{C0B53EEE-8066-4056-910E-B620BACE4C6A}" presName="childNode" presStyleLbl="node1" presStyleIdx="8" presStyleCnt="10">
        <dgm:presLayoutVars>
          <dgm:bulletEnabled val="1"/>
        </dgm:presLayoutVars>
      </dgm:prSet>
      <dgm:spPr/>
      <dgm:t>
        <a:bodyPr/>
        <a:lstStyle/>
        <a:p>
          <a:endParaRPr lang="en-ZA"/>
        </a:p>
      </dgm:t>
    </dgm:pt>
    <dgm:pt modelId="{572CC221-F51B-4015-BB8C-BD2807C27C98}" type="pres">
      <dgm:prSet presAssocID="{C0B53EEE-8066-4056-910E-B620BACE4C6A}" presName="aSpace2" presStyleCnt="0"/>
      <dgm:spPr/>
      <dgm:t>
        <a:bodyPr/>
        <a:lstStyle/>
        <a:p>
          <a:endParaRPr lang="en-ZA"/>
        </a:p>
      </dgm:t>
    </dgm:pt>
    <dgm:pt modelId="{9FADA5DA-236C-4A9D-97F3-6EEBD5982769}" type="pres">
      <dgm:prSet presAssocID="{10700AD2-3A29-42B6-90F1-3830BC7E7438}" presName="childNode" presStyleLbl="node1" presStyleIdx="9" presStyleCnt="10">
        <dgm:presLayoutVars>
          <dgm:bulletEnabled val="1"/>
        </dgm:presLayoutVars>
      </dgm:prSet>
      <dgm:spPr/>
      <dgm:t>
        <a:bodyPr/>
        <a:lstStyle/>
        <a:p>
          <a:endParaRPr lang="en-ZA"/>
        </a:p>
      </dgm:t>
    </dgm:pt>
  </dgm:ptLst>
  <dgm:cxnLst>
    <dgm:cxn modelId="{4D3FE3B4-1BEF-4371-AFB3-8673830D7FA5}" type="presOf" srcId="{9C9D121E-BA9E-4F41-BFB4-F9A27A260510}" destId="{C0007FD6-EE86-4D03-93F8-4EBC1B25E6AC}" srcOrd="0" destOrd="0" presId="urn:microsoft.com/office/officeart/2005/8/layout/lProcess2"/>
    <dgm:cxn modelId="{AD74AC71-111C-45D2-BE5A-CCCA3CD6488E}" srcId="{B99E5499-59AF-412A-BC7B-711655A00740}" destId="{3F8AFCB3-D371-48FC-B818-44DE72B597D5}" srcOrd="1" destOrd="0" parTransId="{78915729-4B6D-4131-BEF6-D4E2D5DBC442}" sibTransId="{72525E13-76D3-44CB-BE6D-EB4BA5A71160}"/>
    <dgm:cxn modelId="{75A49B30-701A-46C0-AE33-16D72B5AF16F}" type="presOf" srcId="{3F8AFCB3-D371-48FC-B818-44DE72B597D5}" destId="{EF6C8FF4-2D08-4EC2-A0F6-572362376B77}" srcOrd="0" destOrd="0" presId="urn:microsoft.com/office/officeart/2005/8/layout/lProcess2"/>
    <dgm:cxn modelId="{8CB538AB-02BF-41B6-A7B9-07C9F11E7B6A}" type="presOf" srcId="{12684A10-22E5-439C-8D0B-01C022090C8F}" destId="{841E772E-C79F-4DBD-81E9-D1164295EEA0}" srcOrd="0" destOrd="0" presId="urn:microsoft.com/office/officeart/2005/8/layout/lProcess2"/>
    <dgm:cxn modelId="{B0205921-265D-4944-BCC8-C0260048E362}" srcId="{9C9D121E-BA9E-4F41-BFB4-F9A27A260510}" destId="{8FBC917A-CE61-4626-87EB-60CB43478CF3}" srcOrd="3" destOrd="0" parTransId="{4383561F-86C8-44B0-9BEC-2A033114D05F}" sibTransId="{7318AEDF-F6ED-48A1-B84B-D9541769D2D3}"/>
    <dgm:cxn modelId="{2E449AC0-97B5-479E-80D8-4615713FDE06}" srcId="{D11F2BCA-7656-41DF-B74A-BCE8FA7B9AB0}" destId="{4F3CEF2E-675B-48E3-9B1B-35B9E1E461A6}" srcOrd="1" destOrd="0" parTransId="{07DBA8A0-4287-4A6F-AA19-41B23DE15C65}" sibTransId="{4B742294-E66D-41DA-A903-C238DE9C0288}"/>
    <dgm:cxn modelId="{84B29AD4-B391-4628-88CB-BC18E2929D9F}" type="presOf" srcId="{C0B53EEE-8066-4056-910E-B620BACE4C6A}" destId="{7F828CC0-11BA-4960-B3D7-F1F95B27A1AE}" srcOrd="0" destOrd="0" presId="urn:microsoft.com/office/officeart/2005/8/layout/lProcess2"/>
    <dgm:cxn modelId="{EDFC3BE5-E465-4DB4-98F0-9D38389BC2B3}" type="presOf" srcId="{30EC9553-22A1-4A0A-B9C7-4398005F6142}" destId="{8B624C7A-2CEA-475C-BD6B-EA624CE37D72}" srcOrd="0" destOrd="0" presId="urn:microsoft.com/office/officeart/2005/8/layout/lProcess2"/>
    <dgm:cxn modelId="{FA291308-69B0-40DE-9FF0-540E1040C78A}" type="presOf" srcId="{87EA4845-7F86-4808-9544-DA31557F6148}" destId="{370F8E07-7858-4BE2-A4FF-290CF4219F2E}" srcOrd="0" destOrd="0" presId="urn:microsoft.com/office/officeart/2005/8/layout/lProcess2"/>
    <dgm:cxn modelId="{F2FD7D52-25D1-4250-9FC0-5E5CD0EE4927}" type="presOf" srcId="{56C4FE89-FE0B-4693-8417-1B171FB5B3BB}" destId="{F077F7C6-7ECC-45E7-9904-BD5DA0055F7A}" srcOrd="1" destOrd="0" presId="urn:microsoft.com/office/officeart/2005/8/layout/lProcess2"/>
    <dgm:cxn modelId="{BA9F2645-890F-4911-BBE6-B48108D00B53}" type="presOf" srcId="{4729A4D5-129D-4677-AB88-97D02BA1E973}" destId="{E9559381-2487-48B9-B831-F9FCD12FE0ED}" srcOrd="0" destOrd="0" presId="urn:microsoft.com/office/officeart/2005/8/layout/lProcess2"/>
    <dgm:cxn modelId="{D7C82293-E0C4-4E89-B4C9-AB00E1FBBA25}" srcId="{6A7AD02D-29ED-49FF-A20A-622B493EAB2B}" destId="{12684A10-22E5-439C-8D0B-01C022090C8F}" srcOrd="0" destOrd="0" parTransId="{D5EF0786-DC3D-4754-80A7-0AE43CE61894}" sibTransId="{F4965DEE-3DCE-4B3D-97F4-4166830C5F02}"/>
    <dgm:cxn modelId="{540B3B1F-70A7-49B1-967F-4C348180A7D1}" srcId="{9C9D121E-BA9E-4F41-BFB4-F9A27A260510}" destId="{56C4FE89-FE0B-4693-8417-1B171FB5B3BB}" srcOrd="4" destOrd="0" parTransId="{EFFAE891-7371-4A0C-9776-4CC370344A29}" sibTransId="{E66475F2-5F6D-44B4-BF85-86FB681249A0}"/>
    <dgm:cxn modelId="{7A3C64BF-B2E6-443E-A111-A1F616B7F7AD}" type="presOf" srcId="{10700AD2-3A29-42B6-90F1-3830BC7E7438}" destId="{9FADA5DA-236C-4A9D-97F3-6EEBD5982769}" srcOrd="0" destOrd="0" presId="urn:microsoft.com/office/officeart/2005/8/layout/lProcess2"/>
    <dgm:cxn modelId="{13E71EA7-C9DE-4BBC-89AE-E5CBDCF79264}" type="presOf" srcId="{D11F2BCA-7656-41DF-B74A-BCE8FA7B9AB0}" destId="{1C6C3A8B-D3DB-4690-AA7A-4319BF518915}" srcOrd="1" destOrd="0" presId="urn:microsoft.com/office/officeart/2005/8/layout/lProcess2"/>
    <dgm:cxn modelId="{B4A52EE8-DC9A-4642-BFA9-81DFC42B9ADF}" type="presOf" srcId="{D11F2BCA-7656-41DF-B74A-BCE8FA7B9AB0}" destId="{97A5481A-A521-4A2F-8774-2AE69492E9BC}" srcOrd="0" destOrd="0" presId="urn:microsoft.com/office/officeart/2005/8/layout/lProcess2"/>
    <dgm:cxn modelId="{24A3FDE3-201C-499C-A1CE-3D5963DBB05A}" type="presOf" srcId="{6A7AD02D-29ED-49FF-A20A-622B493EAB2B}" destId="{9A703644-60DC-47F0-9108-13EAD00FA46A}" srcOrd="0" destOrd="0" presId="urn:microsoft.com/office/officeart/2005/8/layout/lProcess2"/>
    <dgm:cxn modelId="{CBD7C2FE-739F-485D-8A27-94DB58E16AE6}" type="presOf" srcId="{8FBC917A-CE61-4626-87EB-60CB43478CF3}" destId="{DB63893F-E4C5-42D0-ABDE-FC49D9C529A7}" srcOrd="1" destOrd="0" presId="urn:microsoft.com/office/officeart/2005/8/layout/lProcess2"/>
    <dgm:cxn modelId="{A4E9A648-1C43-4C8F-ABFB-1B5A831E282D}" srcId="{9C9D121E-BA9E-4F41-BFB4-F9A27A260510}" destId="{B99E5499-59AF-412A-BC7B-711655A00740}" srcOrd="0" destOrd="0" parTransId="{C912054B-1BF9-4309-8ED6-B8EB85B3EEC4}" sibTransId="{7A1BF2D0-C458-4E7C-AE24-F922E4534224}"/>
    <dgm:cxn modelId="{D11E26DE-4F26-4189-B0BA-971039EBB2DA}" type="presOf" srcId="{6A7AD02D-29ED-49FF-A20A-622B493EAB2B}" destId="{BBB82BCB-2253-4D12-8663-5F2845109E08}" srcOrd="1" destOrd="0" presId="urn:microsoft.com/office/officeart/2005/8/layout/lProcess2"/>
    <dgm:cxn modelId="{881A46A3-8FBF-4FCB-A407-2AFC07A4CC4F}" type="presOf" srcId="{8FBC917A-CE61-4626-87EB-60CB43478CF3}" destId="{31848FE2-FA93-41AF-AA82-E64D822216DB}" srcOrd="0" destOrd="0" presId="urn:microsoft.com/office/officeart/2005/8/layout/lProcess2"/>
    <dgm:cxn modelId="{09982533-AE7F-4E8C-9938-82BD53AFFDE6}" srcId="{9C9D121E-BA9E-4F41-BFB4-F9A27A260510}" destId="{D11F2BCA-7656-41DF-B74A-BCE8FA7B9AB0}" srcOrd="2" destOrd="0" parTransId="{5D42E8A2-F896-437D-ADFA-94A9D19E3575}" sibTransId="{D9879772-105A-4094-8E55-B9B03EEE87B8}"/>
    <dgm:cxn modelId="{09B1AF13-65FC-4B20-A532-AA3E2B410018}" type="presOf" srcId="{B99E5499-59AF-412A-BC7B-711655A00740}" destId="{B36FD5CE-6B40-4238-B915-E890EE1792A4}" srcOrd="0" destOrd="0" presId="urn:microsoft.com/office/officeart/2005/8/layout/lProcess2"/>
    <dgm:cxn modelId="{7531CD1D-B156-4648-98EE-1209B33299D5}" srcId="{B99E5499-59AF-412A-BC7B-711655A00740}" destId="{30EC9553-22A1-4A0A-B9C7-4398005F6142}" srcOrd="0" destOrd="0" parTransId="{A1657F4F-2699-4B9B-896D-2601EB3FFFF6}" sibTransId="{E00F6863-AE18-4167-943B-369AEDECD414}"/>
    <dgm:cxn modelId="{37EBE568-6F13-458B-A4BF-ADCF2A075F46}" srcId="{8FBC917A-CE61-4626-87EB-60CB43478CF3}" destId="{4729A4D5-129D-4677-AB88-97D02BA1E973}" srcOrd="0" destOrd="0" parTransId="{EC787848-FDC3-4D2D-B2BB-6835C30A2514}" sibTransId="{D1541D3B-6A94-41C3-9D52-3C14E0EA9721}"/>
    <dgm:cxn modelId="{C7FA7AA0-0D75-407E-B0EE-6715F5104300}" type="presOf" srcId="{B99E5499-59AF-412A-BC7B-711655A00740}" destId="{52EEF0D9-22C7-48A5-879E-93BAB0A8BA90}" srcOrd="1" destOrd="0" presId="urn:microsoft.com/office/officeart/2005/8/layout/lProcess2"/>
    <dgm:cxn modelId="{6CD6E8F3-FF0B-41F3-9ADA-39B5F61B0333}" type="presOf" srcId="{4F3CEF2E-675B-48E3-9B1B-35B9E1E461A6}" destId="{184A6541-F09D-43E6-8B4A-96C4E927CADF}" srcOrd="0" destOrd="0" presId="urn:microsoft.com/office/officeart/2005/8/layout/lProcess2"/>
    <dgm:cxn modelId="{DC6A60E3-A23F-4224-8B21-1C92108DC96D}" srcId="{56C4FE89-FE0B-4693-8417-1B171FB5B3BB}" destId="{C0B53EEE-8066-4056-910E-B620BACE4C6A}" srcOrd="0" destOrd="0" parTransId="{5C1B0A83-50E9-47BC-AE95-1F7C102EFAC3}" sibTransId="{200454D6-4B2E-4EDB-BF7D-DC6933C4A93F}"/>
    <dgm:cxn modelId="{3750773F-4C46-4F99-A583-0300D6B3F114}" srcId="{6A7AD02D-29ED-49FF-A20A-622B493EAB2B}" destId="{889EEDDB-309E-4590-876D-2B1D9AD30EDF}" srcOrd="1" destOrd="0" parTransId="{6FB5E81F-9BAA-4D2C-AA21-139B9B4BCB30}" sibTransId="{C359FBBF-0551-49E8-B722-2451C3DE3D4D}"/>
    <dgm:cxn modelId="{EE9FD35D-553B-43B7-96B2-5B415E10D970}" type="presOf" srcId="{56C4FE89-FE0B-4693-8417-1B171FB5B3BB}" destId="{928E6A24-5CF4-4EE0-A417-5827766E23E2}" srcOrd="0" destOrd="0" presId="urn:microsoft.com/office/officeart/2005/8/layout/lProcess2"/>
    <dgm:cxn modelId="{F17A5939-9BD6-4974-BC7F-ADA0825378A3}" srcId="{8FBC917A-CE61-4626-87EB-60CB43478CF3}" destId="{4C13A819-114C-44A2-8146-DCF7BEB8DF95}" srcOrd="1" destOrd="0" parTransId="{A94F715C-3C12-441D-80EE-415C108334BD}" sibTransId="{1F8361DA-0267-4E79-AF29-378E590B0D93}"/>
    <dgm:cxn modelId="{7C8BAD98-AD53-4D13-9507-1D9809ED1D53}" srcId="{D11F2BCA-7656-41DF-B74A-BCE8FA7B9AB0}" destId="{87EA4845-7F86-4808-9544-DA31557F6148}" srcOrd="0" destOrd="0" parTransId="{F86F7B41-6B6D-4410-8E22-83F6A8A5BCFE}" sibTransId="{B981B2E3-C7B8-4EC4-8956-0CA995304490}"/>
    <dgm:cxn modelId="{295DC1DE-DC8D-47CA-AF59-8C168152D4F7}" type="presOf" srcId="{889EEDDB-309E-4590-876D-2B1D9AD30EDF}" destId="{5C668426-2876-4D11-81CD-14B1853EBB2D}" srcOrd="0" destOrd="0" presId="urn:microsoft.com/office/officeart/2005/8/layout/lProcess2"/>
    <dgm:cxn modelId="{FFEFAB54-98AF-4E86-A20B-ED0B610A0B39}" srcId="{56C4FE89-FE0B-4693-8417-1B171FB5B3BB}" destId="{10700AD2-3A29-42B6-90F1-3830BC7E7438}" srcOrd="1" destOrd="0" parTransId="{CD8912F1-B8E1-482A-BF05-14408DA1DFAE}" sibTransId="{8760AB1E-2869-4464-A183-3F925D8F7B84}"/>
    <dgm:cxn modelId="{51B00AEA-8631-4AD4-A4A7-0F3FD8D4898D}" srcId="{9C9D121E-BA9E-4F41-BFB4-F9A27A260510}" destId="{6A7AD02D-29ED-49FF-A20A-622B493EAB2B}" srcOrd="1" destOrd="0" parTransId="{CB0C8185-92C5-46FC-B640-D70F8F53B45D}" sibTransId="{A1AB57C4-4F4A-4AB4-A549-7D45D06A6EB1}"/>
    <dgm:cxn modelId="{5375D451-8A71-4069-BF03-3A2041AA5070}" type="presOf" srcId="{4C13A819-114C-44A2-8146-DCF7BEB8DF95}" destId="{1B768F7E-8282-4938-81E6-BDCBE6215731}" srcOrd="0" destOrd="0" presId="urn:microsoft.com/office/officeart/2005/8/layout/lProcess2"/>
    <dgm:cxn modelId="{05CF35F0-6F29-420F-B099-81F3E0F52786}" type="presParOf" srcId="{C0007FD6-EE86-4D03-93F8-4EBC1B25E6AC}" destId="{21F3032E-220E-4912-925B-2D2C45B30DEB}" srcOrd="0" destOrd="0" presId="urn:microsoft.com/office/officeart/2005/8/layout/lProcess2"/>
    <dgm:cxn modelId="{67808125-D807-4305-9B13-F8CA47FDAE0E}" type="presParOf" srcId="{21F3032E-220E-4912-925B-2D2C45B30DEB}" destId="{B36FD5CE-6B40-4238-B915-E890EE1792A4}" srcOrd="0" destOrd="0" presId="urn:microsoft.com/office/officeart/2005/8/layout/lProcess2"/>
    <dgm:cxn modelId="{36068F64-E3E2-4A86-9BEB-66C06E82DF32}" type="presParOf" srcId="{21F3032E-220E-4912-925B-2D2C45B30DEB}" destId="{52EEF0D9-22C7-48A5-879E-93BAB0A8BA90}" srcOrd="1" destOrd="0" presId="urn:microsoft.com/office/officeart/2005/8/layout/lProcess2"/>
    <dgm:cxn modelId="{603D1668-8799-42C6-B704-9BD14FEA90B5}" type="presParOf" srcId="{21F3032E-220E-4912-925B-2D2C45B30DEB}" destId="{EB823FDE-1491-4C3B-90F6-22510D10D3C3}" srcOrd="2" destOrd="0" presId="urn:microsoft.com/office/officeart/2005/8/layout/lProcess2"/>
    <dgm:cxn modelId="{5C0401F0-F5C7-4EE6-A137-B876D543B2A6}" type="presParOf" srcId="{EB823FDE-1491-4C3B-90F6-22510D10D3C3}" destId="{BCD82E34-B813-496D-83FB-73E07DC0F95B}" srcOrd="0" destOrd="0" presId="urn:microsoft.com/office/officeart/2005/8/layout/lProcess2"/>
    <dgm:cxn modelId="{5B6C9169-2C33-489C-993E-7F946F6DCF18}" type="presParOf" srcId="{BCD82E34-B813-496D-83FB-73E07DC0F95B}" destId="{8B624C7A-2CEA-475C-BD6B-EA624CE37D72}" srcOrd="0" destOrd="0" presId="urn:microsoft.com/office/officeart/2005/8/layout/lProcess2"/>
    <dgm:cxn modelId="{490E130C-9A95-4A85-ABF3-42B3C51C97E1}" type="presParOf" srcId="{BCD82E34-B813-496D-83FB-73E07DC0F95B}" destId="{97C3E244-4C97-4320-878D-CD49AFC6D431}" srcOrd="1" destOrd="0" presId="urn:microsoft.com/office/officeart/2005/8/layout/lProcess2"/>
    <dgm:cxn modelId="{E150ED28-F0C6-473E-ACF2-EB9F25A68033}" type="presParOf" srcId="{BCD82E34-B813-496D-83FB-73E07DC0F95B}" destId="{EF6C8FF4-2D08-4EC2-A0F6-572362376B77}" srcOrd="2" destOrd="0" presId="urn:microsoft.com/office/officeart/2005/8/layout/lProcess2"/>
    <dgm:cxn modelId="{0F9338CA-9A87-4CC3-9437-46B556209ACB}" type="presParOf" srcId="{C0007FD6-EE86-4D03-93F8-4EBC1B25E6AC}" destId="{D538F993-D055-431E-BE29-F46A4FA0B486}" srcOrd="1" destOrd="0" presId="urn:microsoft.com/office/officeart/2005/8/layout/lProcess2"/>
    <dgm:cxn modelId="{8DF7B1E2-9449-450A-B7C9-A309E5B66333}" type="presParOf" srcId="{C0007FD6-EE86-4D03-93F8-4EBC1B25E6AC}" destId="{865E372F-1756-4047-B5FB-F88CDD426F12}" srcOrd="2" destOrd="0" presId="urn:microsoft.com/office/officeart/2005/8/layout/lProcess2"/>
    <dgm:cxn modelId="{12E9595D-8C15-4878-AB63-2ECFEC5FEDA1}" type="presParOf" srcId="{865E372F-1756-4047-B5FB-F88CDD426F12}" destId="{9A703644-60DC-47F0-9108-13EAD00FA46A}" srcOrd="0" destOrd="0" presId="urn:microsoft.com/office/officeart/2005/8/layout/lProcess2"/>
    <dgm:cxn modelId="{75F215F1-0981-4BE9-ACCF-8A29F20CC287}" type="presParOf" srcId="{865E372F-1756-4047-B5FB-F88CDD426F12}" destId="{BBB82BCB-2253-4D12-8663-5F2845109E08}" srcOrd="1" destOrd="0" presId="urn:microsoft.com/office/officeart/2005/8/layout/lProcess2"/>
    <dgm:cxn modelId="{D86B5890-CCEB-4A74-B6D4-A890427B8F45}" type="presParOf" srcId="{865E372F-1756-4047-B5FB-F88CDD426F12}" destId="{255AE5C6-AA15-4DC4-B59B-125C1CE2FE68}" srcOrd="2" destOrd="0" presId="urn:microsoft.com/office/officeart/2005/8/layout/lProcess2"/>
    <dgm:cxn modelId="{0E705761-D862-4DE2-B8A3-A1A29C1D0BEA}" type="presParOf" srcId="{255AE5C6-AA15-4DC4-B59B-125C1CE2FE68}" destId="{682886DA-9D66-4773-83E1-9A1F9CC2A937}" srcOrd="0" destOrd="0" presId="urn:microsoft.com/office/officeart/2005/8/layout/lProcess2"/>
    <dgm:cxn modelId="{A2572326-666E-45D0-9F5E-8E532A66C108}" type="presParOf" srcId="{682886DA-9D66-4773-83E1-9A1F9CC2A937}" destId="{841E772E-C79F-4DBD-81E9-D1164295EEA0}" srcOrd="0" destOrd="0" presId="urn:microsoft.com/office/officeart/2005/8/layout/lProcess2"/>
    <dgm:cxn modelId="{B4790ECA-A062-49D9-85E9-C30734DD7F04}" type="presParOf" srcId="{682886DA-9D66-4773-83E1-9A1F9CC2A937}" destId="{3E8E9062-1599-4899-ACD2-F026DAF540A4}" srcOrd="1" destOrd="0" presId="urn:microsoft.com/office/officeart/2005/8/layout/lProcess2"/>
    <dgm:cxn modelId="{40C90719-F18D-492D-88B6-0683F4C12735}" type="presParOf" srcId="{682886DA-9D66-4773-83E1-9A1F9CC2A937}" destId="{5C668426-2876-4D11-81CD-14B1853EBB2D}" srcOrd="2" destOrd="0" presId="urn:microsoft.com/office/officeart/2005/8/layout/lProcess2"/>
    <dgm:cxn modelId="{F1E681FF-A56E-4BB2-B6F7-5FB6615949CC}" type="presParOf" srcId="{C0007FD6-EE86-4D03-93F8-4EBC1B25E6AC}" destId="{B8D00833-0A3F-4230-85C1-782778EA86F8}" srcOrd="3" destOrd="0" presId="urn:microsoft.com/office/officeart/2005/8/layout/lProcess2"/>
    <dgm:cxn modelId="{BE224327-D7A3-4B8F-9D93-D3C0E162F581}" type="presParOf" srcId="{C0007FD6-EE86-4D03-93F8-4EBC1B25E6AC}" destId="{BE244D0B-9401-4D23-A706-B94BF6AA8DCA}" srcOrd="4" destOrd="0" presId="urn:microsoft.com/office/officeart/2005/8/layout/lProcess2"/>
    <dgm:cxn modelId="{7C67D3DE-902B-409B-9762-D248235D62C2}" type="presParOf" srcId="{BE244D0B-9401-4D23-A706-B94BF6AA8DCA}" destId="{97A5481A-A521-4A2F-8774-2AE69492E9BC}" srcOrd="0" destOrd="0" presId="urn:microsoft.com/office/officeart/2005/8/layout/lProcess2"/>
    <dgm:cxn modelId="{FF999132-B36F-4558-ACEE-2FD656EAE342}" type="presParOf" srcId="{BE244D0B-9401-4D23-A706-B94BF6AA8DCA}" destId="{1C6C3A8B-D3DB-4690-AA7A-4319BF518915}" srcOrd="1" destOrd="0" presId="urn:microsoft.com/office/officeart/2005/8/layout/lProcess2"/>
    <dgm:cxn modelId="{8AC89592-7EC5-4683-8856-498875AC79A7}" type="presParOf" srcId="{BE244D0B-9401-4D23-A706-B94BF6AA8DCA}" destId="{590C2BEC-BD45-4185-871E-DC9AE667928F}" srcOrd="2" destOrd="0" presId="urn:microsoft.com/office/officeart/2005/8/layout/lProcess2"/>
    <dgm:cxn modelId="{196BB0CA-354E-46DB-8978-3A7A96B410FC}" type="presParOf" srcId="{590C2BEC-BD45-4185-871E-DC9AE667928F}" destId="{6D27B05A-D3C7-4320-B76D-92FEECC29FD3}" srcOrd="0" destOrd="0" presId="urn:microsoft.com/office/officeart/2005/8/layout/lProcess2"/>
    <dgm:cxn modelId="{0AC92CE4-22BE-4ED6-8617-8E31B4D6B545}" type="presParOf" srcId="{6D27B05A-D3C7-4320-B76D-92FEECC29FD3}" destId="{370F8E07-7858-4BE2-A4FF-290CF4219F2E}" srcOrd="0" destOrd="0" presId="urn:microsoft.com/office/officeart/2005/8/layout/lProcess2"/>
    <dgm:cxn modelId="{015F462E-5931-408B-AA02-F39CF50407B8}" type="presParOf" srcId="{6D27B05A-D3C7-4320-B76D-92FEECC29FD3}" destId="{4F6B2848-9854-47CC-95BB-F988EB64EE59}" srcOrd="1" destOrd="0" presId="urn:microsoft.com/office/officeart/2005/8/layout/lProcess2"/>
    <dgm:cxn modelId="{02B546E5-5C37-4E53-A990-CEB05E397BA4}" type="presParOf" srcId="{6D27B05A-D3C7-4320-B76D-92FEECC29FD3}" destId="{184A6541-F09D-43E6-8B4A-96C4E927CADF}" srcOrd="2" destOrd="0" presId="urn:microsoft.com/office/officeart/2005/8/layout/lProcess2"/>
    <dgm:cxn modelId="{31255541-F9EB-419F-BFCE-D2CFAB8073B1}" type="presParOf" srcId="{C0007FD6-EE86-4D03-93F8-4EBC1B25E6AC}" destId="{6161FDEF-B0C0-44C1-B2A4-2CBAFF32012D}" srcOrd="5" destOrd="0" presId="urn:microsoft.com/office/officeart/2005/8/layout/lProcess2"/>
    <dgm:cxn modelId="{4AA55C6D-DEA9-4A1F-8462-B592F5D79884}" type="presParOf" srcId="{C0007FD6-EE86-4D03-93F8-4EBC1B25E6AC}" destId="{05B4A718-2C2C-4FF1-8A56-3B8B35B1994F}" srcOrd="6" destOrd="0" presId="urn:microsoft.com/office/officeart/2005/8/layout/lProcess2"/>
    <dgm:cxn modelId="{DA70F560-C796-4956-BA4F-D52980F69340}" type="presParOf" srcId="{05B4A718-2C2C-4FF1-8A56-3B8B35B1994F}" destId="{31848FE2-FA93-41AF-AA82-E64D822216DB}" srcOrd="0" destOrd="0" presId="urn:microsoft.com/office/officeart/2005/8/layout/lProcess2"/>
    <dgm:cxn modelId="{3100BAA6-4AD4-4332-9A9D-82EBD88CCDCD}" type="presParOf" srcId="{05B4A718-2C2C-4FF1-8A56-3B8B35B1994F}" destId="{DB63893F-E4C5-42D0-ABDE-FC49D9C529A7}" srcOrd="1" destOrd="0" presId="urn:microsoft.com/office/officeart/2005/8/layout/lProcess2"/>
    <dgm:cxn modelId="{8B811AC1-CB44-42AE-826B-72C51B202F9B}" type="presParOf" srcId="{05B4A718-2C2C-4FF1-8A56-3B8B35B1994F}" destId="{84D90387-0A19-43B2-BB96-2A3416DD789A}" srcOrd="2" destOrd="0" presId="urn:microsoft.com/office/officeart/2005/8/layout/lProcess2"/>
    <dgm:cxn modelId="{69DFFF4B-7496-4AD1-9951-1568885F9861}" type="presParOf" srcId="{84D90387-0A19-43B2-BB96-2A3416DD789A}" destId="{B10C1F03-DB2F-4B37-9DA3-B6BE429D7F9F}" srcOrd="0" destOrd="0" presId="urn:microsoft.com/office/officeart/2005/8/layout/lProcess2"/>
    <dgm:cxn modelId="{41B5E0ED-61A8-4AC3-8C73-FB8C4A736B89}" type="presParOf" srcId="{B10C1F03-DB2F-4B37-9DA3-B6BE429D7F9F}" destId="{E9559381-2487-48B9-B831-F9FCD12FE0ED}" srcOrd="0" destOrd="0" presId="urn:microsoft.com/office/officeart/2005/8/layout/lProcess2"/>
    <dgm:cxn modelId="{5BC569EB-2D75-4007-A944-9C03EF47F92B}" type="presParOf" srcId="{B10C1F03-DB2F-4B37-9DA3-B6BE429D7F9F}" destId="{770C5C06-6C32-4D96-A04E-F8300F6BD204}" srcOrd="1" destOrd="0" presId="urn:microsoft.com/office/officeart/2005/8/layout/lProcess2"/>
    <dgm:cxn modelId="{46B23998-A1BA-4278-91E2-629E948E88E6}" type="presParOf" srcId="{B10C1F03-DB2F-4B37-9DA3-B6BE429D7F9F}" destId="{1B768F7E-8282-4938-81E6-BDCBE6215731}" srcOrd="2" destOrd="0" presId="urn:microsoft.com/office/officeart/2005/8/layout/lProcess2"/>
    <dgm:cxn modelId="{950A69F8-BC99-48DA-BC29-3E8002B3D731}" type="presParOf" srcId="{C0007FD6-EE86-4D03-93F8-4EBC1B25E6AC}" destId="{3B3D4734-2B70-400E-B7CB-E59BDD7A1FEB}" srcOrd="7" destOrd="0" presId="urn:microsoft.com/office/officeart/2005/8/layout/lProcess2"/>
    <dgm:cxn modelId="{6C51BB41-D311-481B-81E5-4284C8DEBBD0}" type="presParOf" srcId="{C0007FD6-EE86-4D03-93F8-4EBC1B25E6AC}" destId="{53DF173A-9ED2-46F7-8F82-DD6BFA7C4DE1}" srcOrd="8" destOrd="0" presId="urn:microsoft.com/office/officeart/2005/8/layout/lProcess2"/>
    <dgm:cxn modelId="{8E2394F4-FFBC-47D1-8886-E3E2ACD756A0}" type="presParOf" srcId="{53DF173A-9ED2-46F7-8F82-DD6BFA7C4DE1}" destId="{928E6A24-5CF4-4EE0-A417-5827766E23E2}" srcOrd="0" destOrd="0" presId="urn:microsoft.com/office/officeart/2005/8/layout/lProcess2"/>
    <dgm:cxn modelId="{0399416A-2080-4B8C-B33F-32C8FCE972EA}" type="presParOf" srcId="{53DF173A-9ED2-46F7-8F82-DD6BFA7C4DE1}" destId="{F077F7C6-7ECC-45E7-9904-BD5DA0055F7A}" srcOrd="1" destOrd="0" presId="urn:microsoft.com/office/officeart/2005/8/layout/lProcess2"/>
    <dgm:cxn modelId="{33860A3C-52AB-4FF5-BBA7-DAA0E7BAD51C}" type="presParOf" srcId="{53DF173A-9ED2-46F7-8F82-DD6BFA7C4DE1}" destId="{8463782F-327E-438F-ACBE-CD44E434DF18}" srcOrd="2" destOrd="0" presId="urn:microsoft.com/office/officeart/2005/8/layout/lProcess2"/>
    <dgm:cxn modelId="{BFA5D5AF-8840-4FE2-9601-05A0BC96162B}" type="presParOf" srcId="{8463782F-327E-438F-ACBE-CD44E434DF18}" destId="{3FD97A93-F6B4-42EC-AEB3-AD84E2B5C6D4}" srcOrd="0" destOrd="0" presId="urn:microsoft.com/office/officeart/2005/8/layout/lProcess2"/>
    <dgm:cxn modelId="{F95FF96D-E689-44EE-AB55-B6F1108FA16C}" type="presParOf" srcId="{3FD97A93-F6B4-42EC-AEB3-AD84E2B5C6D4}" destId="{7F828CC0-11BA-4960-B3D7-F1F95B27A1AE}" srcOrd="0" destOrd="0" presId="urn:microsoft.com/office/officeart/2005/8/layout/lProcess2"/>
    <dgm:cxn modelId="{F089D823-8E2D-4B59-96CD-BC1C56B476CF}" type="presParOf" srcId="{3FD97A93-F6B4-42EC-AEB3-AD84E2B5C6D4}" destId="{572CC221-F51B-4015-BB8C-BD2807C27C98}" srcOrd="1" destOrd="0" presId="urn:microsoft.com/office/officeart/2005/8/layout/lProcess2"/>
    <dgm:cxn modelId="{D1600F81-762B-4A61-8283-4FCDF799C338}" type="presParOf" srcId="{3FD97A93-F6B4-42EC-AEB3-AD84E2B5C6D4}" destId="{9FADA5DA-236C-4A9D-97F3-6EEBD5982769}"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6BDE6A-639F-4EB7-B616-69C99B285294}" type="doc">
      <dgm:prSet loTypeId="urn:microsoft.com/office/officeart/2005/8/layout/arrow2" loCatId="process" qsTypeId="urn:microsoft.com/office/officeart/2005/8/quickstyle/simple1" qsCatId="simple" csTypeId="urn:microsoft.com/office/officeart/2005/8/colors/accent1_2" csCatId="accent1" phldr="1"/>
      <dgm:spPr/>
    </dgm:pt>
    <dgm:pt modelId="{8798114C-1796-4347-80D5-25A357CB179E}">
      <dgm:prSet phldrT="[Text]"/>
      <dgm:spPr/>
      <dgm:t>
        <a:bodyPr/>
        <a:lstStyle/>
        <a:p>
          <a:r>
            <a:rPr lang="en-GB" dirty="0" smtClean="0"/>
            <a:t>Administrative Data</a:t>
          </a:r>
          <a:endParaRPr lang="en-GB" dirty="0"/>
        </a:p>
      </dgm:t>
    </dgm:pt>
    <dgm:pt modelId="{66A7CD4D-61F2-480F-8808-E3238F86621A}" type="parTrans" cxnId="{F2209426-FE45-47A1-A986-675171B68019}">
      <dgm:prSet/>
      <dgm:spPr/>
    </dgm:pt>
    <dgm:pt modelId="{DA798F37-E82D-4AE8-8911-D97BBDF6871A}" type="sibTrans" cxnId="{F2209426-FE45-47A1-A986-675171B68019}">
      <dgm:prSet/>
      <dgm:spPr/>
    </dgm:pt>
    <dgm:pt modelId="{53C001B8-17A7-49C4-9724-C1BCED27B7EE}">
      <dgm:prSet phldrT="[Text]"/>
      <dgm:spPr/>
      <dgm:t>
        <a:bodyPr/>
        <a:lstStyle/>
        <a:p>
          <a:r>
            <a:rPr lang="en-GB" dirty="0" smtClean="0"/>
            <a:t>Survey Data</a:t>
          </a:r>
          <a:endParaRPr lang="en-GB" dirty="0"/>
        </a:p>
      </dgm:t>
    </dgm:pt>
    <dgm:pt modelId="{FF3FC094-5477-405F-9CD9-670C3324AEF6}" type="parTrans" cxnId="{67DEC641-7E90-4688-A075-064125D12E82}">
      <dgm:prSet/>
      <dgm:spPr/>
    </dgm:pt>
    <dgm:pt modelId="{DC76E399-5F6A-413F-8E40-260E25640DE7}" type="sibTrans" cxnId="{67DEC641-7E90-4688-A075-064125D12E82}">
      <dgm:prSet/>
      <dgm:spPr/>
    </dgm:pt>
    <dgm:pt modelId="{773C814E-1FD4-4434-9082-24275365F783}">
      <dgm:prSet phldrT="[Text]"/>
      <dgm:spPr/>
      <dgm:t>
        <a:bodyPr/>
        <a:lstStyle/>
        <a:p>
          <a:r>
            <a:rPr lang="en-GB" dirty="0" smtClean="0"/>
            <a:t>All sorts of Data:</a:t>
          </a:r>
        </a:p>
        <a:p>
          <a:r>
            <a:rPr lang="en-GB" dirty="0" smtClean="0"/>
            <a:t>Administrative</a:t>
          </a:r>
        </a:p>
        <a:p>
          <a:r>
            <a:rPr lang="en-GB" dirty="0" smtClean="0"/>
            <a:t>Survey Data</a:t>
          </a:r>
        </a:p>
        <a:p>
          <a:r>
            <a:rPr lang="en-GB" dirty="0" smtClean="0"/>
            <a:t>Applications</a:t>
          </a:r>
        </a:p>
        <a:p>
          <a:r>
            <a:rPr lang="en-GB" dirty="0" smtClean="0"/>
            <a:t>Social Networks</a:t>
          </a:r>
        </a:p>
        <a:p>
          <a:r>
            <a:rPr lang="en-GB" dirty="0" smtClean="0"/>
            <a:t>MOOCs</a:t>
          </a:r>
        </a:p>
        <a:p>
          <a:r>
            <a:rPr lang="en-GB" dirty="0" smtClean="0"/>
            <a:t>Others</a:t>
          </a:r>
          <a:endParaRPr lang="en-GB" dirty="0"/>
        </a:p>
      </dgm:t>
    </dgm:pt>
    <dgm:pt modelId="{CA0F2FC5-F604-4743-874A-D89B8C25554C}" type="parTrans" cxnId="{838DF636-2710-4F4C-B296-C0C9EA0FE7C9}">
      <dgm:prSet/>
      <dgm:spPr/>
    </dgm:pt>
    <dgm:pt modelId="{5830810A-EFF2-44E7-91B1-70E97B3F0ADE}" type="sibTrans" cxnId="{838DF636-2710-4F4C-B296-C0C9EA0FE7C9}">
      <dgm:prSet/>
      <dgm:spPr/>
    </dgm:pt>
    <dgm:pt modelId="{181618BC-F0FB-4B39-A0EA-6F660C26FB53}" type="pres">
      <dgm:prSet presAssocID="{766BDE6A-639F-4EB7-B616-69C99B285294}" presName="arrowDiagram" presStyleCnt="0">
        <dgm:presLayoutVars>
          <dgm:chMax val="5"/>
          <dgm:dir/>
          <dgm:resizeHandles val="exact"/>
        </dgm:presLayoutVars>
      </dgm:prSet>
      <dgm:spPr/>
    </dgm:pt>
    <dgm:pt modelId="{3B48D874-F0A7-496E-BEE6-FA5604C813F1}" type="pres">
      <dgm:prSet presAssocID="{766BDE6A-639F-4EB7-B616-69C99B285294}" presName="arrow" presStyleLbl="bgShp" presStyleIdx="0" presStyleCnt="1"/>
      <dgm:spPr/>
    </dgm:pt>
    <dgm:pt modelId="{431CE867-C756-4CF8-BC8A-8D8382F7384D}" type="pres">
      <dgm:prSet presAssocID="{766BDE6A-639F-4EB7-B616-69C99B285294}" presName="arrowDiagram3" presStyleCnt="0"/>
      <dgm:spPr/>
    </dgm:pt>
    <dgm:pt modelId="{77349C94-277D-44ED-A05F-6FD0B165CEF2}" type="pres">
      <dgm:prSet presAssocID="{8798114C-1796-4347-80D5-25A357CB179E}" presName="bullet3a" presStyleLbl="node1" presStyleIdx="0" presStyleCnt="3"/>
      <dgm:spPr/>
    </dgm:pt>
    <dgm:pt modelId="{4B2839C5-5F6E-43E6-9928-4C77F0D38919}" type="pres">
      <dgm:prSet presAssocID="{8798114C-1796-4347-80D5-25A357CB179E}" presName="textBox3a" presStyleLbl="revTx" presStyleIdx="0" presStyleCnt="3">
        <dgm:presLayoutVars>
          <dgm:bulletEnabled val="1"/>
        </dgm:presLayoutVars>
      </dgm:prSet>
      <dgm:spPr/>
      <dgm:t>
        <a:bodyPr/>
        <a:lstStyle/>
        <a:p>
          <a:endParaRPr lang="en-GB"/>
        </a:p>
      </dgm:t>
    </dgm:pt>
    <dgm:pt modelId="{E4D5A06D-343A-4199-918C-1216837AB40A}" type="pres">
      <dgm:prSet presAssocID="{53C001B8-17A7-49C4-9724-C1BCED27B7EE}" presName="bullet3b" presStyleLbl="node1" presStyleIdx="1" presStyleCnt="3"/>
      <dgm:spPr/>
    </dgm:pt>
    <dgm:pt modelId="{468E61D2-AE5B-421B-B9A0-6FD3F6704D68}" type="pres">
      <dgm:prSet presAssocID="{53C001B8-17A7-49C4-9724-C1BCED27B7EE}" presName="textBox3b" presStyleLbl="revTx" presStyleIdx="1" presStyleCnt="3">
        <dgm:presLayoutVars>
          <dgm:bulletEnabled val="1"/>
        </dgm:presLayoutVars>
      </dgm:prSet>
      <dgm:spPr/>
      <dgm:t>
        <a:bodyPr/>
        <a:lstStyle/>
        <a:p>
          <a:endParaRPr lang="en-GB"/>
        </a:p>
      </dgm:t>
    </dgm:pt>
    <dgm:pt modelId="{E2CB600A-4DE9-464A-8421-CFA3FEC2B233}" type="pres">
      <dgm:prSet presAssocID="{773C814E-1FD4-4434-9082-24275365F783}" presName="bullet3c" presStyleLbl="node1" presStyleIdx="2" presStyleCnt="3"/>
      <dgm:spPr/>
    </dgm:pt>
    <dgm:pt modelId="{02950D60-22AF-4CB4-B872-2BBC14BEA85D}" type="pres">
      <dgm:prSet presAssocID="{773C814E-1FD4-4434-9082-24275365F783}" presName="textBox3c" presStyleLbl="revTx" presStyleIdx="2" presStyleCnt="3">
        <dgm:presLayoutVars>
          <dgm:bulletEnabled val="1"/>
        </dgm:presLayoutVars>
      </dgm:prSet>
      <dgm:spPr/>
      <dgm:t>
        <a:bodyPr/>
        <a:lstStyle/>
        <a:p>
          <a:endParaRPr lang="en-GB"/>
        </a:p>
      </dgm:t>
    </dgm:pt>
  </dgm:ptLst>
  <dgm:cxnLst>
    <dgm:cxn modelId="{C272BE6E-E019-4487-8980-E8E71AB44F7F}" type="presOf" srcId="{8798114C-1796-4347-80D5-25A357CB179E}" destId="{4B2839C5-5F6E-43E6-9928-4C77F0D38919}" srcOrd="0" destOrd="0" presId="urn:microsoft.com/office/officeart/2005/8/layout/arrow2"/>
    <dgm:cxn modelId="{F2209426-FE45-47A1-A986-675171B68019}" srcId="{766BDE6A-639F-4EB7-B616-69C99B285294}" destId="{8798114C-1796-4347-80D5-25A357CB179E}" srcOrd="0" destOrd="0" parTransId="{66A7CD4D-61F2-480F-8808-E3238F86621A}" sibTransId="{DA798F37-E82D-4AE8-8911-D97BBDF6871A}"/>
    <dgm:cxn modelId="{838DF636-2710-4F4C-B296-C0C9EA0FE7C9}" srcId="{766BDE6A-639F-4EB7-B616-69C99B285294}" destId="{773C814E-1FD4-4434-9082-24275365F783}" srcOrd="2" destOrd="0" parTransId="{CA0F2FC5-F604-4743-874A-D89B8C25554C}" sibTransId="{5830810A-EFF2-44E7-91B1-70E97B3F0ADE}"/>
    <dgm:cxn modelId="{60C42203-F32D-43E5-A336-4AF17E836F39}" type="presOf" srcId="{766BDE6A-639F-4EB7-B616-69C99B285294}" destId="{181618BC-F0FB-4B39-A0EA-6F660C26FB53}" srcOrd="0" destOrd="0" presId="urn:microsoft.com/office/officeart/2005/8/layout/arrow2"/>
    <dgm:cxn modelId="{67DEC641-7E90-4688-A075-064125D12E82}" srcId="{766BDE6A-639F-4EB7-B616-69C99B285294}" destId="{53C001B8-17A7-49C4-9724-C1BCED27B7EE}" srcOrd="1" destOrd="0" parTransId="{FF3FC094-5477-405F-9CD9-670C3324AEF6}" sibTransId="{DC76E399-5F6A-413F-8E40-260E25640DE7}"/>
    <dgm:cxn modelId="{22808692-FC63-4754-9155-2959909812AE}" type="presOf" srcId="{53C001B8-17A7-49C4-9724-C1BCED27B7EE}" destId="{468E61D2-AE5B-421B-B9A0-6FD3F6704D68}" srcOrd="0" destOrd="0" presId="urn:microsoft.com/office/officeart/2005/8/layout/arrow2"/>
    <dgm:cxn modelId="{D84DD009-6474-4B1B-8604-C9398EA33961}" type="presOf" srcId="{773C814E-1FD4-4434-9082-24275365F783}" destId="{02950D60-22AF-4CB4-B872-2BBC14BEA85D}" srcOrd="0" destOrd="0" presId="urn:microsoft.com/office/officeart/2005/8/layout/arrow2"/>
    <dgm:cxn modelId="{93782580-57DE-4CA4-AA9B-9476B6C2D8F7}" type="presParOf" srcId="{181618BC-F0FB-4B39-A0EA-6F660C26FB53}" destId="{3B48D874-F0A7-496E-BEE6-FA5604C813F1}" srcOrd="0" destOrd="0" presId="urn:microsoft.com/office/officeart/2005/8/layout/arrow2"/>
    <dgm:cxn modelId="{87AD9365-562D-403C-8AC8-EDD8FEE5A923}" type="presParOf" srcId="{181618BC-F0FB-4B39-A0EA-6F660C26FB53}" destId="{431CE867-C756-4CF8-BC8A-8D8382F7384D}" srcOrd="1" destOrd="0" presId="urn:microsoft.com/office/officeart/2005/8/layout/arrow2"/>
    <dgm:cxn modelId="{5F0D1B5F-3CEA-4172-B197-57BC93394D47}" type="presParOf" srcId="{431CE867-C756-4CF8-BC8A-8D8382F7384D}" destId="{77349C94-277D-44ED-A05F-6FD0B165CEF2}" srcOrd="0" destOrd="0" presId="urn:microsoft.com/office/officeart/2005/8/layout/arrow2"/>
    <dgm:cxn modelId="{9C946F4B-182A-4F1A-8BA1-B82E00D95731}" type="presParOf" srcId="{431CE867-C756-4CF8-BC8A-8D8382F7384D}" destId="{4B2839C5-5F6E-43E6-9928-4C77F0D38919}" srcOrd="1" destOrd="0" presId="urn:microsoft.com/office/officeart/2005/8/layout/arrow2"/>
    <dgm:cxn modelId="{BCCB52D8-8520-4399-A433-7F2EB6131135}" type="presParOf" srcId="{431CE867-C756-4CF8-BC8A-8D8382F7384D}" destId="{E4D5A06D-343A-4199-918C-1216837AB40A}" srcOrd="2" destOrd="0" presId="urn:microsoft.com/office/officeart/2005/8/layout/arrow2"/>
    <dgm:cxn modelId="{AA5C88C1-4EB4-45A6-A9EA-DC35B7649C5D}" type="presParOf" srcId="{431CE867-C756-4CF8-BC8A-8D8382F7384D}" destId="{468E61D2-AE5B-421B-B9A0-6FD3F6704D68}" srcOrd="3" destOrd="0" presId="urn:microsoft.com/office/officeart/2005/8/layout/arrow2"/>
    <dgm:cxn modelId="{83998329-68D9-45E0-9098-3330AEBF4508}" type="presParOf" srcId="{431CE867-C756-4CF8-BC8A-8D8382F7384D}" destId="{E2CB600A-4DE9-464A-8421-CFA3FEC2B233}" srcOrd="4" destOrd="0" presId="urn:microsoft.com/office/officeart/2005/8/layout/arrow2"/>
    <dgm:cxn modelId="{1A9394E1-C404-467C-B01B-7424972346AA}" type="presParOf" srcId="{431CE867-C756-4CF8-BC8A-8D8382F7384D}" destId="{02950D60-22AF-4CB4-B872-2BBC14BEA85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FD5CE-6B40-4238-B915-E890EE1792A4}">
      <dsp:nvSpPr>
        <dsp:cNvPr id="0" name=""/>
        <dsp:cNvSpPr/>
      </dsp:nvSpPr>
      <dsp:spPr>
        <a:xfrm>
          <a:off x="0" y="0"/>
          <a:ext cx="1413353" cy="54264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SADC</a:t>
          </a:r>
          <a:endParaRPr lang="en-ZA" sz="1800" b="1" kern="1200" dirty="0"/>
        </a:p>
      </dsp:txBody>
      <dsp:txXfrm>
        <a:off x="0" y="0"/>
        <a:ext cx="1413353" cy="1627931"/>
      </dsp:txXfrm>
    </dsp:sp>
    <dsp:sp modelId="{8B624C7A-2CEA-475C-BD6B-EA624CE37D72}">
      <dsp:nvSpPr>
        <dsp:cNvPr id="0" name=""/>
        <dsp:cNvSpPr/>
      </dsp:nvSpPr>
      <dsp:spPr>
        <a:xfrm>
          <a:off x="145363" y="1629521"/>
          <a:ext cx="1130682" cy="163614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ZA" sz="1500" kern="1200" dirty="0" smtClean="0"/>
            <a:t>15 member states</a:t>
          </a:r>
          <a:endParaRPr lang="en-ZA" sz="1500" kern="1200" dirty="0"/>
        </a:p>
      </dsp:txBody>
      <dsp:txXfrm>
        <a:off x="178480" y="1662638"/>
        <a:ext cx="1064448" cy="1569911"/>
      </dsp:txXfrm>
    </dsp:sp>
    <dsp:sp modelId="{EF6C8FF4-2D08-4EC2-A0F6-572362376B77}">
      <dsp:nvSpPr>
        <dsp:cNvPr id="0" name=""/>
        <dsp:cNvSpPr/>
      </dsp:nvSpPr>
      <dsp:spPr>
        <a:xfrm>
          <a:off x="145363" y="3517381"/>
          <a:ext cx="1130682" cy="163614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ZA" sz="1500" kern="1200" dirty="0" smtClean="0"/>
            <a:t>No specification for credit transfer</a:t>
          </a:r>
          <a:endParaRPr lang="en-ZA" sz="1500" kern="1200" dirty="0"/>
        </a:p>
      </dsp:txBody>
      <dsp:txXfrm>
        <a:off x="178480" y="3550498"/>
        <a:ext cx="1064448" cy="1569911"/>
      </dsp:txXfrm>
    </dsp:sp>
    <dsp:sp modelId="{9A703644-60DC-47F0-9108-13EAD00FA46A}">
      <dsp:nvSpPr>
        <dsp:cNvPr id="0" name=""/>
        <dsp:cNvSpPr/>
      </dsp:nvSpPr>
      <dsp:spPr>
        <a:xfrm>
          <a:off x="1523382" y="0"/>
          <a:ext cx="1413353" cy="54264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ASEAN</a:t>
          </a:r>
          <a:endParaRPr lang="en-ZA" sz="1800" b="1" kern="1200" dirty="0"/>
        </a:p>
      </dsp:txBody>
      <dsp:txXfrm>
        <a:off x="1523382" y="0"/>
        <a:ext cx="1413353" cy="1627931"/>
      </dsp:txXfrm>
    </dsp:sp>
    <dsp:sp modelId="{841E772E-C79F-4DBD-81E9-D1164295EEA0}">
      <dsp:nvSpPr>
        <dsp:cNvPr id="0" name=""/>
        <dsp:cNvSpPr/>
      </dsp:nvSpPr>
      <dsp:spPr>
        <a:xfrm>
          <a:off x="1664718" y="1629521"/>
          <a:ext cx="1130682" cy="16361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ZA" sz="1500" kern="1200" dirty="0" smtClean="0"/>
            <a:t>10 member states</a:t>
          </a:r>
          <a:endParaRPr lang="en-ZA" sz="1500" kern="1200" dirty="0"/>
        </a:p>
      </dsp:txBody>
      <dsp:txXfrm>
        <a:off x="1697835" y="1662638"/>
        <a:ext cx="1064448" cy="1569911"/>
      </dsp:txXfrm>
    </dsp:sp>
    <dsp:sp modelId="{5C668426-2876-4D11-81CD-14B1853EBB2D}">
      <dsp:nvSpPr>
        <dsp:cNvPr id="0" name=""/>
        <dsp:cNvSpPr/>
      </dsp:nvSpPr>
      <dsp:spPr>
        <a:xfrm>
          <a:off x="1664718" y="3517381"/>
          <a:ext cx="1130682" cy="163614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ZA" sz="1500" kern="1200" dirty="0" smtClean="0"/>
            <a:t>No specification for credit transfer</a:t>
          </a:r>
          <a:endParaRPr lang="en-ZA" sz="1500" kern="1200" dirty="0"/>
        </a:p>
      </dsp:txBody>
      <dsp:txXfrm>
        <a:off x="1697835" y="3550498"/>
        <a:ext cx="1064448" cy="1569911"/>
      </dsp:txXfrm>
    </dsp:sp>
    <dsp:sp modelId="{97A5481A-A521-4A2F-8774-2AE69492E9BC}">
      <dsp:nvSpPr>
        <dsp:cNvPr id="0" name=""/>
        <dsp:cNvSpPr/>
      </dsp:nvSpPr>
      <dsp:spPr>
        <a:xfrm>
          <a:off x="3042737" y="0"/>
          <a:ext cx="1413353" cy="54264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smtClean="0"/>
            <a:t>EQF</a:t>
          </a:r>
          <a:endParaRPr lang="en-ZA" sz="1800" b="1" kern="1200" dirty="0"/>
        </a:p>
      </dsp:txBody>
      <dsp:txXfrm>
        <a:off x="3042737" y="0"/>
        <a:ext cx="1413353" cy="1627931"/>
      </dsp:txXfrm>
    </dsp:sp>
    <dsp:sp modelId="{370F8E07-7858-4BE2-A4FF-290CF4219F2E}">
      <dsp:nvSpPr>
        <dsp:cNvPr id="0" name=""/>
        <dsp:cNvSpPr/>
      </dsp:nvSpPr>
      <dsp:spPr>
        <a:xfrm>
          <a:off x="3184073" y="1629521"/>
          <a:ext cx="1130682" cy="163614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ZA" sz="1500" kern="1200" dirty="0" smtClean="0"/>
            <a:t>27 member states</a:t>
          </a:r>
          <a:endParaRPr lang="en-ZA" sz="1500" kern="1200" dirty="0"/>
        </a:p>
      </dsp:txBody>
      <dsp:txXfrm>
        <a:off x="3217190" y="1662638"/>
        <a:ext cx="1064448" cy="1569911"/>
      </dsp:txXfrm>
    </dsp:sp>
    <dsp:sp modelId="{184A6541-F09D-43E6-8B4A-96C4E927CADF}">
      <dsp:nvSpPr>
        <dsp:cNvPr id="0" name=""/>
        <dsp:cNvSpPr/>
      </dsp:nvSpPr>
      <dsp:spPr>
        <a:xfrm>
          <a:off x="3184073" y="3517381"/>
          <a:ext cx="1130682" cy="163614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ZA" sz="1500" kern="1200" dirty="0" smtClean="0"/>
            <a:t>ECVET</a:t>
          </a:r>
          <a:endParaRPr lang="en-ZA" sz="1500" kern="1200" dirty="0"/>
        </a:p>
      </dsp:txBody>
      <dsp:txXfrm>
        <a:off x="3217190" y="3550498"/>
        <a:ext cx="1064448" cy="1569911"/>
      </dsp:txXfrm>
    </dsp:sp>
    <dsp:sp modelId="{31848FE2-FA93-41AF-AA82-E64D822216DB}">
      <dsp:nvSpPr>
        <dsp:cNvPr id="0" name=""/>
        <dsp:cNvSpPr/>
      </dsp:nvSpPr>
      <dsp:spPr>
        <a:xfrm>
          <a:off x="4562092" y="0"/>
          <a:ext cx="1413353" cy="54264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Caribbean</a:t>
          </a:r>
          <a:endParaRPr lang="en-ZA" sz="1600" b="1" kern="1200" dirty="0"/>
        </a:p>
      </dsp:txBody>
      <dsp:txXfrm>
        <a:off x="4562092" y="0"/>
        <a:ext cx="1413353" cy="1627931"/>
      </dsp:txXfrm>
    </dsp:sp>
    <dsp:sp modelId="{E9559381-2487-48B9-B831-F9FCD12FE0ED}">
      <dsp:nvSpPr>
        <dsp:cNvPr id="0" name=""/>
        <dsp:cNvSpPr/>
      </dsp:nvSpPr>
      <dsp:spPr>
        <a:xfrm>
          <a:off x="4703428" y="1629521"/>
          <a:ext cx="1130682" cy="163614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ZA" sz="1600" b="0" kern="1200" dirty="0" smtClean="0"/>
            <a:t>15 member states</a:t>
          </a:r>
          <a:endParaRPr lang="en-ZA" sz="1600" b="0" kern="1200" dirty="0"/>
        </a:p>
      </dsp:txBody>
      <dsp:txXfrm>
        <a:off x="4736545" y="1662638"/>
        <a:ext cx="1064448" cy="1569911"/>
      </dsp:txXfrm>
    </dsp:sp>
    <dsp:sp modelId="{1B768F7E-8282-4938-81E6-BDCBE6215731}">
      <dsp:nvSpPr>
        <dsp:cNvPr id="0" name=""/>
        <dsp:cNvSpPr/>
      </dsp:nvSpPr>
      <dsp:spPr>
        <a:xfrm>
          <a:off x="4703428" y="3517381"/>
          <a:ext cx="1130682" cy="16361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ZA" sz="1400" b="0" kern="1200" dirty="0" smtClean="0"/>
            <a:t>Credit system envisaged</a:t>
          </a:r>
          <a:endParaRPr lang="en-ZA" sz="1400" b="0" kern="1200" dirty="0"/>
        </a:p>
      </dsp:txBody>
      <dsp:txXfrm>
        <a:off x="4736545" y="3550498"/>
        <a:ext cx="1064448" cy="1569911"/>
      </dsp:txXfrm>
    </dsp:sp>
    <dsp:sp modelId="{928E6A24-5CF4-4EE0-A417-5827766E23E2}">
      <dsp:nvSpPr>
        <dsp:cNvPr id="0" name=""/>
        <dsp:cNvSpPr/>
      </dsp:nvSpPr>
      <dsp:spPr>
        <a:xfrm>
          <a:off x="6085475" y="0"/>
          <a:ext cx="1413353" cy="54264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ZA" sz="1600" b="1" kern="1200" dirty="0" smtClean="0"/>
            <a:t>TQF</a:t>
          </a:r>
          <a:endParaRPr lang="en-ZA" sz="1600" b="1" kern="1200" dirty="0"/>
        </a:p>
      </dsp:txBody>
      <dsp:txXfrm>
        <a:off x="6085475" y="0"/>
        <a:ext cx="1413353" cy="1627931"/>
      </dsp:txXfrm>
    </dsp:sp>
    <dsp:sp modelId="{7F828CC0-11BA-4960-B3D7-F1F95B27A1AE}">
      <dsp:nvSpPr>
        <dsp:cNvPr id="0" name=""/>
        <dsp:cNvSpPr/>
      </dsp:nvSpPr>
      <dsp:spPr>
        <a:xfrm>
          <a:off x="6222783" y="1629521"/>
          <a:ext cx="1130682" cy="163614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ZA" sz="1400" b="0" kern="1200" dirty="0" smtClean="0"/>
            <a:t>29 member states</a:t>
          </a:r>
          <a:endParaRPr lang="en-ZA" sz="1400" b="0" kern="1200" dirty="0"/>
        </a:p>
      </dsp:txBody>
      <dsp:txXfrm>
        <a:off x="6255900" y="1662638"/>
        <a:ext cx="1064448" cy="1569911"/>
      </dsp:txXfrm>
    </dsp:sp>
    <dsp:sp modelId="{9FADA5DA-236C-4A9D-97F3-6EEBD5982769}">
      <dsp:nvSpPr>
        <dsp:cNvPr id="0" name=""/>
        <dsp:cNvSpPr/>
      </dsp:nvSpPr>
      <dsp:spPr>
        <a:xfrm>
          <a:off x="6222783" y="3517381"/>
          <a:ext cx="1130682" cy="163614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ZA" sz="1600" b="0" kern="1200" dirty="0" smtClean="0"/>
            <a:t>Clearing</a:t>
          </a:r>
        </a:p>
        <a:p>
          <a:pPr lvl="0" algn="ctr" defTabSz="711200">
            <a:lnSpc>
              <a:spcPct val="90000"/>
            </a:lnSpc>
            <a:spcBef>
              <a:spcPct val="0"/>
            </a:spcBef>
            <a:spcAft>
              <a:spcPct val="35000"/>
            </a:spcAft>
          </a:pPr>
          <a:r>
            <a:rPr lang="en-ZA" sz="1600" b="0" kern="1200" dirty="0" smtClean="0"/>
            <a:t>House</a:t>
          </a:r>
          <a:endParaRPr lang="en-ZA" sz="1600" b="0" kern="1200" dirty="0"/>
        </a:p>
      </dsp:txBody>
      <dsp:txXfrm>
        <a:off x="6255900" y="3550498"/>
        <a:ext cx="1064448" cy="1569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8D874-F0A7-496E-BEE6-FA5604C813F1}">
      <dsp:nvSpPr>
        <dsp:cNvPr id="0" name=""/>
        <dsp:cNvSpPr/>
      </dsp:nvSpPr>
      <dsp:spPr>
        <a:xfrm>
          <a:off x="0" y="9723"/>
          <a:ext cx="7210425" cy="4506515"/>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349C94-277D-44ED-A05F-6FD0B165CEF2}">
      <dsp:nvSpPr>
        <dsp:cNvPr id="0" name=""/>
        <dsp:cNvSpPr/>
      </dsp:nvSpPr>
      <dsp:spPr>
        <a:xfrm>
          <a:off x="915723" y="3120120"/>
          <a:ext cx="187471" cy="1874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2839C5-5F6E-43E6-9928-4C77F0D38919}">
      <dsp:nvSpPr>
        <dsp:cNvPr id="0" name=""/>
        <dsp:cNvSpPr/>
      </dsp:nvSpPr>
      <dsp:spPr>
        <a:xfrm>
          <a:off x="1009459" y="3213856"/>
          <a:ext cx="1680029" cy="1302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37" tIns="0" rIns="0" bIns="0" numCol="1" spcCol="1270" anchor="t" anchorCtr="0">
          <a:noAutofit/>
        </a:bodyPr>
        <a:lstStyle/>
        <a:p>
          <a:pPr lvl="0" algn="l" defTabSz="844550">
            <a:lnSpc>
              <a:spcPct val="90000"/>
            </a:lnSpc>
            <a:spcBef>
              <a:spcPct val="0"/>
            </a:spcBef>
            <a:spcAft>
              <a:spcPct val="35000"/>
            </a:spcAft>
          </a:pPr>
          <a:r>
            <a:rPr lang="en-GB" sz="1900" kern="1200" dirty="0" smtClean="0"/>
            <a:t>Administrative Data</a:t>
          </a:r>
          <a:endParaRPr lang="en-GB" sz="1900" kern="1200" dirty="0"/>
        </a:p>
      </dsp:txBody>
      <dsp:txXfrm>
        <a:off x="1009459" y="3213856"/>
        <a:ext cx="1680029" cy="1302383"/>
      </dsp:txXfrm>
    </dsp:sp>
    <dsp:sp modelId="{E4D5A06D-343A-4199-918C-1216837AB40A}">
      <dsp:nvSpPr>
        <dsp:cNvPr id="0" name=""/>
        <dsp:cNvSpPr/>
      </dsp:nvSpPr>
      <dsp:spPr>
        <a:xfrm>
          <a:off x="2570516" y="1895249"/>
          <a:ext cx="338889" cy="3388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E61D2-AE5B-421B-B9A0-6FD3F6704D68}">
      <dsp:nvSpPr>
        <dsp:cNvPr id="0" name=""/>
        <dsp:cNvSpPr/>
      </dsp:nvSpPr>
      <dsp:spPr>
        <a:xfrm>
          <a:off x="2739961" y="2064694"/>
          <a:ext cx="1730502" cy="245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571" tIns="0" rIns="0" bIns="0" numCol="1" spcCol="1270" anchor="t" anchorCtr="0">
          <a:noAutofit/>
        </a:bodyPr>
        <a:lstStyle/>
        <a:p>
          <a:pPr lvl="0" algn="l" defTabSz="844550">
            <a:lnSpc>
              <a:spcPct val="90000"/>
            </a:lnSpc>
            <a:spcBef>
              <a:spcPct val="0"/>
            </a:spcBef>
            <a:spcAft>
              <a:spcPct val="35000"/>
            </a:spcAft>
          </a:pPr>
          <a:r>
            <a:rPr lang="en-GB" sz="1900" kern="1200" dirty="0" smtClean="0"/>
            <a:t>Survey Data</a:t>
          </a:r>
          <a:endParaRPr lang="en-GB" sz="1900" kern="1200" dirty="0"/>
        </a:p>
      </dsp:txBody>
      <dsp:txXfrm>
        <a:off x="2739961" y="2064694"/>
        <a:ext cx="1730502" cy="2451544"/>
      </dsp:txXfrm>
    </dsp:sp>
    <dsp:sp modelId="{E2CB600A-4DE9-464A-8421-CFA3FEC2B233}">
      <dsp:nvSpPr>
        <dsp:cNvPr id="0" name=""/>
        <dsp:cNvSpPr/>
      </dsp:nvSpPr>
      <dsp:spPr>
        <a:xfrm>
          <a:off x="4560593" y="1149872"/>
          <a:ext cx="468677" cy="4686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950D60-22AF-4CB4-B872-2BBC14BEA85D}">
      <dsp:nvSpPr>
        <dsp:cNvPr id="0" name=""/>
        <dsp:cNvSpPr/>
      </dsp:nvSpPr>
      <dsp:spPr>
        <a:xfrm>
          <a:off x="4794932" y="1384210"/>
          <a:ext cx="1730502" cy="3132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343" tIns="0" rIns="0" bIns="0" numCol="1" spcCol="1270" anchor="t" anchorCtr="0">
          <a:noAutofit/>
        </a:bodyPr>
        <a:lstStyle/>
        <a:p>
          <a:pPr lvl="0" algn="l" defTabSz="844550">
            <a:lnSpc>
              <a:spcPct val="90000"/>
            </a:lnSpc>
            <a:spcBef>
              <a:spcPct val="0"/>
            </a:spcBef>
            <a:spcAft>
              <a:spcPct val="35000"/>
            </a:spcAft>
          </a:pPr>
          <a:r>
            <a:rPr lang="en-GB" sz="1900" kern="1200" dirty="0" smtClean="0"/>
            <a:t>All sorts of Data:</a:t>
          </a:r>
        </a:p>
        <a:p>
          <a:pPr lvl="0" algn="l" defTabSz="844550">
            <a:lnSpc>
              <a:spcPct val="90000"/>
            </a:lnSpc>
            <a:spcBef>
              <a:spcPct val="0"/>
            </a:spcBef>
            <a:spcAft>
              <a:spcPct val="35000"/>
            </a:spcAft>
          </a:pPr>
          <a:r>
            <a:rPr lang="en-GB" sz="1900" kern="1200" dirty="0" smtClean="0"/>
            <a:t>Administrative</a:t>
          </a:r>
        </a:p>
        <a:p>
          <a:pPr lvl="0" algn="l" defTabSz="844550">
            <a:lnSpc>
              <a:spcPct val="90000"/>
            </a:lnSpc>
            <a:spcBef>
              <a:spcPct val="0"/>
            </a:spcBef>
            <a:spcAft>
              <a:spcPct val="35000"/>
            </a:spcAft>
          </a:pPr>
          <a:r>
            <a:rPr lang="en-GB" sz="1900" kern="1200" dirty="0" smtClean="0"/>
            <a:t>Survey Data</a:t>
          </a:r>
        </a:p>
        <a:p>
          <a:pPr lvl="0" algn="l" defTabSz="844550">
            <a:lnSpc>
              <a:spcPct val="90000"/>
            </a:lnSpc>
            <a:spcBef>
              <a:spcPct val="0"/>
            </a:spcBef>
            <a:spcAft>
              <a:spcPct val="35000"/>
            </a:spcAft>
          </a:pPr>
          <a:r>
            <a:rPr lang="en-GB" sz="1900" kern="1200" dirty="0" smtClean="0"/>
            <a:t>Applications</a:t>
          </a:r>
        </a:p>
        <a:p>
          <a:pPr lvl="0" algn="l" defTabSz="844550">
            <a:lnSpc>
              <a:spcPct val="90000"/>
            </a:lnSpc>
            <a:spcBef>
              <a:spcPct val="0"/>
            </a:spcBef>
            <a:spcAft>
              <a:spcPct val="35000"/>
            </a:spcAft>
          </a:pPr>
          <a:r>
            <a:rPr lang="en-GB" sz="1900" kern="1200" dirty="0" smtClean="0"/>
            <a:t>Social Networks</a:t>
          </a:r>
        </a:p>
        <a:p>
          <a:pPr lvl="0" algn="l" defTabSz="844550">
            <a:lnSpc>
              <a:spcPct val="90000"/>
            </a:lnSpc>
            <a:spcBef>
              <a:spcPct val="0"/>
            </a:spcBef>
            <a:spcAft>
              <a:spcPct val="35000"/>
            </a:spcAft>
          </a:pPr>
          <a:r>
            <a:rPr lang="en-GB" sz="1900" kern="1200" dirty="0" smtClean="0"/>
            <a:t>MOOCs</a:t>
          </a:r>
        </a:p>
        <a:p>
          <a:pPr lvl="0" algn="l" defTabSz="844550">
            <a:lnSpc>
              <a:spcPct val="90000"/>
            </a:lnSpc>
            <a:spcBef>
              <a:spcPct val="0"/>
            </a:spcBef>
            <a:spcAft>
              <a:spcPct val="35000"/>
            </a:spcAft>
          </a:pPr>
          <a:r>
            <a:rPr lang="en-GB" sz="1900" kern="1200" dirty="0" smtClean="0"/>
            <a:t>Others</a:t>
          </a:r>
          <a:endParaRPr lang="en-GB" sz="1900" kern="1200" dirty="0"/>
        </a:p>
      </dsp:txBody>
      <dsp:txXfrm>
        <a:off x="4794932" y="1384210"/>
        <a:ext cx="1730502" cy="313202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ea typeface="Gulim" pitchFamily="34" charset="-127"/>
              </a:defRPr>
            </a:lvl1pPr>
          </a:lstStyle>
          <a:p>
            <a:pPr>
              <a:defRPr/>
            </a:pPr>
            <a:endParaRPr lang="en-US" altLang="ko-KR"/>
          </a:p>
        </p:txBody>
      </p:sp>
      <p:sp>
        <p:nvSpPr>
          <p:cNvPr id="55299"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ea typeface="Gulim" pitchFamily="34" charset="-127"/>
              </a:defRPr>
            </a:lvl1pPr>
          </a:lstStyle>
          <a:p>
            <a:pPr>
              <a:defRPr/>
            </a:pPr>
            <a:fld id="{CD34C030-F87C-46B9-8E45-0347A6BB92E9}" type="datetimeFigureOut">
              <a:rPr lang="en-US" altLang="ko-KR"/>
              <a:pPr>
                <a:defRPr/>
              </a:pPr>
              <a:t>9/22/2015</a:t>
            </a:fld>
            <a:endParaRPr lang="en-US" altLang="ko-KR"/>
          </a:p>
        </p:txBody>
      </p:sp>
      <p:sp>
        <p:nvSpPr>
          <p:cNvPr id="55300"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ea typeface="Gulim" pitchFamily="34" charset="-127"/>
              </a:defRPr>
            </a:lvl1pPr>
          </a:lstStyle>
          <a:p>
            <a:pPr>
              <a:defRPr/>
            </a:pPr>
            <a:endParaRPr lang="en-US" altLang="ko-KR"/>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ea typeface="Gulim" panose="020B0600000101010101" pitchFamily="34" charset="-127"/>
              </a:defRPr>
            </a:lvl1pPr>
          </a:lstStyle>
          <a:p>
            <a:fld id="{1780D0C7-817C-4E3C-96DA-32E1CD87CD1C}" type="slidenum">
              <a:rPr lang="en-US" altLang="ko-KR"/>
              <a:pPr/>
              <a:t>‹#›</a:t>
            </a:fld>
            <a:endParaRPr lang="en-US" altLang="ko-KR"/>
          </a:p>
        </p:txBody>
      </p:sp>
    </p:spTree>
    <p:extLst>
      <p:ext uri="{BB962C8B-B14F-4D97-AF65-F5344CB8AC3E}">
        <p14:creationId xmlns:p14="http://schemas.microsoft.com/office/powerpoint/2010/main" val="3552815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ea typeface="Gulim" pitchFamily="34" charset="-127"/>
              </a:defRPr>
            </a:lvl1pPr>
          </a:lstStyle>
          <a:p>
            <a:pPr>
              <a:defRPr/>
            </a:pPr>
            <a:endParaRPr lang="en-GB" altLang="ko-K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Gulim" pitchFamily="34" charset="-127"/>
              </a:defRPr>
            </a:lvl1pPr>
          </a:lstStyle>
          <a:p>
            <a:pPr>
              <a:defRPr/>
            </a:pPr>
            <a:fld id="{C03399E3-56B1-472E-BB42-A5763999E18D}" type="datetimeFigureOut">
              <a:rPr lang="fr-FR" altLang="ko-KR"/>
              <a:pPr>
                <a:defRPr/>
              </a:pPr>
              <a:t>22/09/2015</a:t>
            </a:fld>
            <a:endParaRPr lang="fr-FR" altLang="ko-K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alt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ko-KR" noProof="0"/>
              <a:t>Click to edit Master text styles</a:t>
            </a:r>
          </a:p>
          <a:p>
            <a:pPr lvl="1"/>
            <a:r>
              <a:rPr lang="en-US" altLang="ko-KR" noProof="0"/>
              <a:t>Second level</a:t>
            </a:r>
          </a:p>
          <a:p>
            <a:pPr lvl="2"/>
            <a:r>
              <a:rPr lang="en-US" altLang="ko-KR" noProof="0"/>
              <a:t>Third level</a:t>
            </a:r>
          </a:p>
          <a:p>
            <a:pPr lvl="3"/>
            <a:r>
              <a:rPr lang="en-US" altLang="ko-KR" noProof="0"/>
              <a:t>Fourth level</a:t>
            </a:r>
          </a:p>
          <a:p>
            <a:pPr lvl="4"/>
            <a:r>
              <a:rPr lang="en-US" altLang="ko-KR" noProof="0"/>
              <a:t>Fifth level</a:t>
            </a:r>
            <a:endParaRPr lang="fr-FR" altLang="ko-K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Gulim" pitchFamily="34" charset="-127"/>
              </a:defRPr>
            </a:lvl1pPr>
          </a:lstStyle>
          <a:p>
            <a:pPr>
              <a:defRPr/>
            </a:pPr>
            <a:endParaRPr lang="en-GB" altLang="ko-K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ea typeface="Gulim" panose="020B0600000101010101" pitchFamily="34" charset="-127"/>
              </a:defRPr>
            </a:lvl1pPr>
          </a:lstStyle>
          <a:p>
            <a:fld id="{432D0791-89C1-4396-8C11-82AC18B659C4}" type="slidenum">
              <a:rPr lang="fr-FR" altLang="ko-KR"/>
              <a:pPr/>
              <a:t>‹#›</a:t>
            </a:fld>
            <a:endParaRPr lang="fr-FR" altLang="ko-KR"/>
          </a:p>
        </p:txBody>
      </p:sp>
    </p:spTree>
    <p:extLst>
      <p:ext uri="{BB962C8B-B14F-4D97-AF65-F5344CB8AC3E}">
        <p14:creationId xmlns:p14="http://schemas.microsoft.com/office/powerpoint/2010/main" val="1885883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SimSun" pitchFamily="2" charset="-122"/>
        <a:cs typeface="SimSun" charset="0"/>
      </a:defRPr>
    </a:lvl1pPr>
    <a:lvl2pPr marL="457200" algn="l" rtl="0" eaLnBrk="0" fontAlgn="base" hangingPunct="0">
      <a:spcBef>
        <a:spcPct val="30000"/>
      </a:spcBef>
      <a:spcAft>
        <a:spcPct val="0"/>
      </a:spcAft>
      <a:defRPr kumimoji="1" sz="1200" kern="1200">
        <a:solidFill>
          <a:schemeClr val="tx1"/>
        </a:solidFill>
        <a:latin typeface="+mn-lt"/>
        <a:ea typeface="SimSun" pitchFamily="2" charset="-122"/>
        <a:cs typeface="SimSun" charset="0"/>
      </a:defRPr>
    </a:lvl2pPr>
    <a:lvl3pPr marL="914400" algn="l" rtl="0" eaLnBrk="0" fontAlgn="base" hangingPunct="0">
      <a:spcBef>
        <a:spcPct val="30000"/>
      </a:spcBef>
      <a:spcAft>
        <a:spcPct val="0"/>
      </a:spcAft>
      <a:defRPr kumimoji="1" sz="1200" kern="1200">
        <a:solidFill>
          <a:schemeClr val="tx1"/>
        </a:solidFill>
        <a:latin typeface="+mn-lt"/>
        <a:ea typeface="SimSun" pitchFamily="2" charset="-122"/>
        <a:cs typeface="SimSun" charset="0"/>
      </a:defRPr>
    </a:lvl3pPr>
    <a:lvl4pPr marL="1371600" algn="l" rtl="0" eaLnBrk="0" fontAlgn="base" hangingPunct="0">
      <a:spcBef>
        <a:spcPct val="30000"/>
      </a:spcBef>
      <a:spcAft>
        <a:spcPct val="0"/>
      </a:spcAft>
      <a:defRPr kumimoji="1" sz="1200" kern="1200">
        <a:solidFill>
          <a:schemeClr val="tx1"/>
        </a:solidFill>
        <a:latin typeface="+mn-lt"/>
        <a:ea typeface="SimSun" pitchFamily="2" charset="-122"/>
        <a:cs typeface="SimSun" charset="0"/>
      </a:defRPr>
    </a:lvl4pPr>
    <a:lvl5pPr marL="1828800" algn="l" rtl="0" eaLnBrk="0" fontAlgn="base" hangingPunct="0">
      <a:spcBef>
        <a:spcPct val="30000"/>
      </a:spcBef>
      <a:spcAft>
        <a:spcPct val="0"/>
      </a:spcAft>
      <a:defRPr kumimoji="1" sz="1200" kern="1200">
        <a:solidFill>
          <a:schemeClr val="tx1"/>
        </a:solidFill>
        <a:latin typeface="+mn-lt"/>
        <a:ea typeface="SimSun" pitchFamily="2" charset="-122"/>
        <a:cs typeface="SimSu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en-GB" altLang="ko-KR" smtClean="0">
              <a:ea typeface="Gulim" panose="020B0600000101010101" pitchFamily="34" charset="-127"/>
            </a:endParaRPr>
          </a:p>
        </p:txBody>
      </p:sp>
    </p:spTree>
    <p:extLst>
      <p:ext uri="{BB962C8B-B14F-4D97-AF65-F5344CB8AC3E}">
        <p14:creationId xmlns:p14="http://schemas.microsoft.com/office/powerpoint/2010/main" val="401618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en-GB" altLang="ko-KR" smtClean="0">
              <a:ea typeface="Gulim" panose="020B0600000101010101" pitchFamily="34" charset="-127"/>
            </a:endParaRPr>
          </a:p>
        </p:txBody>
      </p:sp>
    </p:spTree>
    <p:extLst>
      <p:ext uri="{BB962C8B-B14F-4D97-AF65-F5344CB8AC3E}">
        <p14:creationId xmlns:p14="http://schemas.microsoft.com/office/powerpoint/2010/main" val="416072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According to the data from the Enterprise Surveys employers list skills as a key constraint.</a:t>
            </a:r>
          </a:p>
          <a:p>
            <a:endParaRPr lang="en-US" altLang="en-US" smtClean="0"/>
          </a:p>
          <a:p>
            <a:r>
              <a:rPr lang="en-US" altLang="en-US" smtClean="0"/>
              <a:t>A high proportion of production workers are unskilled (blue bars in the graph). In Sub-Saharan Africa, East Asia, Middle East and North Africa and Latin America the proportion of unskilled production workers is more than 35%</a:t>
            </a:r>
            <a:br>
              <a:rPr lang="en-US" altLang="en-US" smtClean="0"/>
            </a:br>
            <a:endParaRPr lang="en-US" altLang="en-US" smtClean="0"/>
          </a:p>
          <a:p>
            <a:r>
              <a:rPr lang="en-US" altLang="en-US" smtClean="0"/>
              <a:t>In the Middle East and North Africa and Latin America, more than 2/3 of firms identify an inadequate educated workforce as a major constraint (green bars in the graph)</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SimSun" panose="02010600030101010101" pitchFamily="2" charset="-122"/>
              </a:defRPr>
            </a:lvl1pPr>
            <a:lvl2pPr marL="742950" indent="-285750" eaLnBrk="0" hangingPunct="0">
              <a:spcBef>
                <a:spcPct val="30000"/>
              </a:spcBef>
              <a:defRPr kumimoji="1" sz="1200">
                <a:solidFill>
                  <a:schemeClr val="tx1"/>
                </a:solidFill>
                <a:latin typeface="Calibri" panose="020F0502020204030204" pitchFamily="34" charset="0"/>
                <a:ea typeface="SimSun" panose="02010600030101010101" pitchFamily="2" charset="-122"/>
              </a:defRPr>
            </a:lvl2pPr>
            <a:lvl3pPr marL="1143000" indent="-228600" eaLnBrk="0" hangingPunct="0">
              <a:spcBef>
                <a:spcPct val="30000"/>
              </a:spcBef>
              <a:defRPr kumimoji="1" sz="1200">
                <a:solidFill>
                  <a:schemeClr val="tx1"/>
                </a:solidFill>
                <a:latin typeface="Calibri" panose="020F0502020204030204" pitchFamily="34" charset="0"/>
                <a:ea typeface="SimSun" panose="02010600030101010101" pitchFamily="2" charset="-122"/>
              </a:defRPr>
            </a:lvl3pPr>
            <a:lvl4pPr marL="1600200" indent="-228600" eaLnBrk="0" hangingPunct="0">
              <a:spcBef>
                <a:spcPct val="30000"/>
              </a:spcBef>
              <a:defRPr kumimoji="1" sz="1200">
                <a:solidFill>
                  <a:schemeClr val="tx1"/>
                </a:solidFill>
                <a:latin typeface="Calibri" panose="020F0502020204030204" pitchFamily="34" charset="0"/>
                <a:ea typeface="SimSun" panose="02010600030101010101" pitchFamily="2" charset="-122"/>
              </a:defRPr>
            </a:lvl4pPr>
            <a:lvl5pPr marL="2057400" indent="-228600" eaLnBrk="0" hangingPunct="0">
              <a:spcBef>
                <a:spcPct val="30000"/>
              </a:spcBef>
              <a:defRPr kumimoji="1" sz="12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9pPr>
          </a:lstStyle>
          <a:p>
            <a:pPr eaLnBrk="1" hangingPunct="1">
              <a:spcBef>
                <a:spcPct val="0"/>
              </a:spcBef>
            </a:pPr>
            <a:fld id="{220767CB-C0E5-4086-BD54-3C4AA81B5117}" type="slidenum">
              <a:rPr kumimoji="0" lang="en-US" altLang="en-US">
                <a:latin typeface="Arial" panose="020B0604020202020204" pitchFamily="34" charset="0"/>
                <a:ea typeface="Gulim" panose="020B0600000101010101" pitchFamily="34" charset="-127"/>
              </a:rPr>
              <a:pPr eaLnBrk="1" hangingPunct="1">
                <a:spcBef>
                  <a:spcPct val="0"/>
                </a:spcBef>
              </a:pPr>
              <a:t>3</a:t>
            </a:fld>
            <a:endParaRPr kumimoji="0" lang="en-US" altLang="en-US">
              <a:latin typeface="Arial" panose="020B0604020202020204" pitchFamily="34" charset="0"/>
              <a:ea typeface="Gulim" panose="020B0600000101010101" pitchFamily="34" charset="-127"/>
            </a:endParaRPr>
          </a:p>
        </p:txBody>
      </p:sp>
    </p:spTree>
    <p:extLst>
      <p:ext uri="{BB962C8B-B14F-4D97-AF65-F5344CB8AC3E}">
        <p14:creationId xmlns:p14="http://schemas.microsoft.com/office/powerpoint/2010/main" val="260128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en-GB" altLang="ko-KR" smtClean="0">
              <a:ea typeface="Gulim" panose="020B0600000101010101" pitchFamily="34" charset="-127"/>
            </a:endParaRPr>
          </a:p>
        </p:txBody>
      </p:sp>
    </p:spTree>
    <p:extLst>
      <p:ext uri="{BB962C8B-B14F-4D97-AF65-F5344CB8AC3E}">
        <p14:creationId xmlns:p14="http://schemas.microsoft.com/office/powerpoint/2010/main" val="82791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SimSun" panose="02010600030101010101" pitchFamily="2" charset="-122"/>
              </a:defRPr>
            </a:lvl1pPr>
            <a:lvl2pPr marL="742950" indent="-285750" eaLnBrk="0" hangingPunct="0">
              <a:spcBef>
                <a:spcPct val="30000"/>
              </a:spcBef>
              <a:defRPr kumimoji="1" sz="1200">
                <a:solidFill>
                  <a:schemeClr val="tx1"/>
                </a:solidFill>
                <a:latin typeface="Calibri" panose="020F0502020204030204" pitchFamily="34" charset="0"/>
                <a:ea typeface="SimSun" panose="02010600030101010101" pitchFamily="2" charset="-122"/>
              </a:defRPr>
            </a:lvl2pPr>
            <a:lvl3pPr marL="1143000" indent="-228600" eaLnBrk="0" hangingPunct="0">
              <a:spcBef>
                <a:spcPct val="30000"/>
              </a:spcBef>
              <a:defRPr kumimoji="1" sz="1200">
                <a:solidFill>
                  <a:schemeClr val="tx1"/>
                </a:solidFill>
                <a:latin typeface="Calibri" panose="020F0502020204030204" pitchFamily="34" charset="0"/>
                <a:ea typeface="SimSun" panose="02010600030101010101" pitchFamily="2" charset="-122"/>
              </a:defRPr>
            </a:lvl3pPr>
            <a:lvl4pPr marL="1600200" indent="-228600" eaLnBrk="0" hangingPunct="0">
              <a:spcBef>
                <a:spcPct val="30000"/>
              </a:spcBef>
              <a:defRPr kumimoji="1" sz="1200">
                <a:solidFill>
                  <a:schemeClr val="tx1"/>
                </a:solidFill>
                <a:latin typeface="Calibri" panose="020F0502020204030204" pitchFamily="34" charset="0"/>
                <a:ea typeface="SimSun" panose="02010600030101010101" pitchFamily="2" charset="-122"/>
              </a:defRPr>
            </a:lvl4pPr>
            <a:lvl5pPr marL="2057400" indent="-228600" eaLnBrk="0" hangingPunct="0">
              <a:spcBef>
                <a:spcPct val="30000"/>
              </a:spcBef>
              <a:defRPr kumimoji="1" sz="12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9pPr>
          </a:lstStyle>
          <a:p>
            <a:pPr eaLnBrk="1" hangingPunct="1">
              <a:spcBef>
                <a:spcPct val="0"/>
              </a:spcBef>
            </a:pPr>
            <a:fld id="{CABF58AD-1BBC-4ADE-BD46-B46DEEF845F3}" type="slidenum">
              <a:rPr kumimoji="0" lang="en-US" altLang="en-US">
                <a:latin typeface="Arial" panose="020B0604020202020204" pitchFamily="34" charset="0"/>
                <a:ea typeface="Gulim" panose="020B0600000101010101" pitchFamily="34" charset="-127"/>
              </a:rPr>
              <a:pPr eaLnBrk="1" hangingPunct="1">
                <a:spcBef>
                  <a:spcPct val="0"/>
                </a:spcBef>
              </a:pPr>
              <a:t>12</a:t>
            </a:fld>
            <a:endParaRPr kumimoji="0" lang="en-US" altLang="en-US">
              <a:latin typeface="Arial" panose="020B0604020202020204" pitchFamily="34" charset="0"/>
              <a:ea typeface="Gulim" panose="020B0600000101010101" pitchFamily="34" charset="-127"/>
            </a:endParaRPr>
          </a:p>
        </p:txBody>
      </p:sp>
    </p:spTree>
    <p:extLst>
      <p:ext uri="{BB962C8B-B14F-4D97-AF65-F5344CB8AC3E}">
        <p14:creationId xmlns:p14="http://schemas.microsoft.com/office/powerpoint/2010/main" val="1860252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SimSun" panose="02010600030101010101" pitchFamily="2" charset="-122"/>
              </a:defRPr>
            </a:lvl1pPr>
            <a:lvl2pPr marL="742950" indent="-285750" eaLnBrk="0" hangingPunct="0">
              <a:spcBef>
                <a:spcPct val="30000"/>
              </a:spcBef>
              <a:defRPr kumimoji="1" sz="1200">
                <a:solidFill>
                  <a:schemeClr val="tx1"/>
                </a:solidFill>
                <a:latin typeface="Calibri" panose="020F0502020204030204" pitchFamily="34" charset="0"/>
                <a:ea typeface="SimSun" panose="02010600030101010101" pitchFamily="2" charset="-122"/>
              </a:defRPr>
            </a:lvl2pPr>
            <a:lvl3pPr marL="1143000" indent="-228600" eaLnBrk="0" hangingPunct="0">
              <a:spcBef>
                <a:spcPct val="30000"/>
              </a:spcBef>
              <a:defRPr kumimoji="1" sz="1200">
                <a:solidFill>
                  <a:schemeClr val="tx1"/>
                </a:solidFill>
                <a:latin typeface="Calibri" panose="020F0502020204030204" pitchFamily="34" charset="0"/>
                <a:ea typeface="SimSun" panose="02010600030101010101" pitchFamily="2" charset="-122"/>
              </a:defRPr>
            </a:lvl3pPr>
            <a:lvl4pPr marL="1600200" indent="-228600" eaLnBrk="0" hangingPunct="0">
              <a:spcBef>
                <a:spcPct val="30000"/>
              </a:spcBef>
              <a:defRPr kumimoji="1" sz="1200">
                <a:solidFill>
                  <a:schemeClr val="tx1"/>
                </a:solidFill>
                <a:latin typeface="Calibri" panose="020F0502020204030204" pitchFamily="34" charset="0"/>
                <a:ea typeface="SimSun" panose="02010600030101010101" pitchFamily="2" charset="-122"/>
              </a:defRPr>
            </a:lvl4pPr>
            <a:lvl5pPr marL="2057400" indent="-228600" eaLnBrk="0" hangingPunct="0">
              <a:spcBef>
                <a:spcPct val="30000"/>
              </a:spcBef>
              <a:defRPr kumimoji="1" sz="12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SimSun" panose="02010600030101010101" pitchFamily="2" charset="-122"/>
              </a:defRPr>
            </a:lvl9pPr>
          </a:lstStyle>
          <a:p>
            <a:pPr eaLnBrk="1" hangingPunct="1">
              <a:spcBef>
                <a:spcPct val="0"/>
              </a:spcBef>
            </a:pPr>
            <a:fld id="{75CA2816-8BEF-4E05-B437-1FFB2D79638F}" type="slidenum">
              <a:rPr kumimoji="0" lang="en-US" altLang="en-US">
                <a:latin typeface="Arial" panose="020B0604020202020204" pitchFamily="34" charset="0"/>
                <a:ea typeface="Gulim" panose="020B0600000101010101" pitchFamily="34" charset="-127"/>
              </a:rPr>
              <a:pPr eaLnBrk="1" hangingPunct="1">
                <a:spcBef>
                  <a:spcPct val="0"/>
                </a:spcBef>
              </a:pPr>
              <a:t>13</a:t>
            </a:fld>
            <a:endParaRPr kumimoji="0" lang="en-US" altLang="en-US">
              <a:latin typeface="Arial" panose="020B0604020202020204" pitchFamily="34" charset="0"/>
              <a:ea typeface="Gulim" panose="020B0600000101010101" pitchFamily="34" charset="-127"/>
            </a:endParaRPr>
          </a:p>
        </p:txBody>
      </p:sp>
    </p:spTree>
    <p:extLst>
      <p:ext uri="{BB962C8B-B14F-4D97-AF65-F5344CB8AC3E}">
        <p14:creationId xmlns:p14="http://schemas.microsoft.com/office/powerpoint/2010/main" val="768578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3" descr="Template powerpoint_logo_unesco_6langues copi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907704" y="2130425"/>
            <a:ext cx="6550496" cy="1470025"/>
          </a:xfrm>
        </p:spPr>
        <p:txBody>
          <a:bodyPr/>
          <a:lstStyle>
            <a:lvl1pPr>
              <a:defRPr>
                <a:latin typeface="+mj-ea"/>
                <a:ea typeface="+mj-ea"/>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3131840" y="3886200"/>
            <a:ext cx="4640560" cy="1752600"/>
          </a:xfrm>
        </p:spPr>
        <p:txBody>
          <a:bodyPr/>
          <a:lstStyle>
            <a:lvl1pPr marL="0" indent="0" algn="ctr">
              <a:buNone/>
              <a:defRPr>
                <a:solidFill>
                  <a:schemeClr val="tx1">
                    <a:tint val="75000"/>
                  </a:schemeClr>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5" name="Espace réservé de la date 3"/>
          <p:cNvSpPr>
            <a:spLocks noGrp="1"/>
          </p:cNvSpPr>
          <p:nvPr>
            <p:ph type="dt" sz="half" idx="10"/>
          </p:nvPr>
        </p:nvSpPr>
        <p:spPr/>
        <p:txBody>
          <a:bodyPr/>
          <a:lstStyle>
            <a:lvl1pPr>
              <a:defRPr/>
            </a:lvl1pPr>
          </a:lstStyle>
          <a:p>
            <a:pPr>
              <a:defRPr/>
            </a:pPr>
            <a:fld id="{86777BAD-5E39-45EC-A80E-FD42DEBCBB08}" type="datetime1">
              <a:rPr lang="fr-FR" altLang="ko-KR"/>
              <a:pPr>
                <a:defRPr/>
              </a:pPr>
              <a:t>22/09/2015</a:t>
            </a:fld>
            <a:endParaRPr lang="fr-FR" altLang="ko-KR"/>
          </a:p>
        </p:txBody>
      </p:sp>
      <p:sp>
        <p:nvSpPr>
          <p:cNvPr id="6" name="Espace réservé du pied de page 4"/>
          <p:cNvSpPr>
            <a:spLocks noGrp="1"/>
          </p:cNvSpPr>
          <p:nvPr>
            <p:ph type="ftr" sz="quarter" idx="11"/>
          </p:nvPr>
        </p:nvSpPr>
        <p:spPr/>
        <p:txBody>
          <a:bodyPr/>
          <a:lstStyle>
            <a:lvl1pPr>
              <a:defRPr/>
            </a:lvl1pPr>
          </a:lstStyle>
          <a:p>
            <a:pPr>
              <a:defRPr/>
            </a:pPr>
            <a:endParaRPr lang="en-GB" altLang="ko-KR"/>
          </a:p>
        </p:txBody>
      </p:sp>
      <p:sp>
        <p:nvSpPr>
          <p:cNvPr id="7" name="Espace réservé du numéro de diapositive 5"/>
          <p:cNvSpPr>
            <a:spLocks noGrp="1"/>
          </p:cNvSpPr>
          <p:nvPr>
            <p:ph type="sldNum" sz="quarter" idx="12"/>
          </p:nvPr>
        </p:nvSpPr>
        <p:spPr/>
        <p:txBody>
          <a:bodyPr/>
          <a:lstStyle>
            <a:lvl1pPr>
              <a:defRPr/>
            </a:lvl1pPr>
          </a:lstStyle>
          <a:p>
            <a:fld id="{444BB0A4-7616-49CD-A07C-80388AF96FE0}" type="slidenum">
              <a:rPr lang="fr-FR" altLang="ko-KR"/>
              <a:pPr/>
              <a:t>‹#›</a:t>
            </a:fld>
            <a:endParaRPr lang="fr-FR" altLang="ko-KR"/>
          </a:p>
        </p:txBody>
      </p:sp>
    </p:spTree>
    <p:extLst>
      <p:ext uri="{BB962C8B-B14F-4D97-AF65-F5344CB8AC3E}">
        <p14:creationId xmlns:p14="http://schemas.microsoft.com/office/powerpoint/2010/main" val="292238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1547664" y="274638"/>
            <a:ext cx="7139136" cy="1143000"/>
          </a:xfr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547664" y="1600200"/>
            <a:ext cx="7139136" cy="45259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A698C19-207E-41F9-9D9A-5DCD83EBB7F6}" type="datetime1">
              <a:rPr lang="fr-FR" altLang="ko-KR"/>
              <a:pPr>
                <a:defRPr/>
              </a:pPr>
              <a:t>22/09/2015</a:t>
            </a:fld>
            <a:endParaRPr lang="fr-FR" altLang="ko-KR"/>
          </a:p>
        </p:txBody>
      </p:sp>
      <p:sp>
        <p:nvSpPr>
          <p:cNvPr id="5" name="Espace réservé du pied de page 4"/>
          <p:cNvSpPr>
            <a:spLocks noGrp="1"/>
          </p:cNvSpPr>
          <p:nvPr>
            <p:ph type="ftr" sz="quarter" idx="11"/>
          </p:nvPr>
        </p:nvSpPr>
        <p:spPr/>
        <p:txBody>
          <a:bodyPr/>
          <a:lstStyle>
            <a:lvl1pPr>
              <a:defRPr/>
            </a:lvl1pPr>
          </a:lstStyle>
          <a:p>
            <a:pPr>
              <a:defRPr/>
            </a:pPr>
            <a:endParaRPr lang="en-GB" altLang="ko-KR"/>
          </a:p>
        </p:txBody>
      </p:sp>
      <p:sp>
        <p:nvSpPr>
          <p:cNvPr id="6" name="Espace réservé du numéro de diapositive 5"/>
          <p:cNvSpPr>
            <a:spLocks noGrp="1"/>
          </p:cNvSpPr>
          <p:nvPr>
            <p:ph type="sldNum" sz="quarter" idx="12"/>
          </p:nvPr>
        </p:nvSpPr>
        <p:spPr>
          <a:xfrm>
            <a:off x="7010400" y="6492875"/>
            <a:ext cx="2133600" cy="365125"/>
          </a:xfrm>
        </p:spPr>
        <p:txBody>
          <a:bodyPr/>
          <a:lstStyle>
            <a:lvl1pPr>
              <a:defRPr/>
            </a:lvl1pPr>
          </a:lstStyle>
          <a:p>
            <a:fld id="{911263A2-3BB2-4C56-BFFB-7A7D5DE4C42A}" type="slidenum">
              <a:rPr lang="fr-FR" altLang="ko-KR"/>
              <a:pPr/>
              <a:t>‹#›</a:t>
            </a:fld>
            <a:endParaRPr lang="fr-FR" altLang="ko-KR"/>
          </a:p>
        </p:txBody>
      </p:sp>
    </p:spTree>
    <p:extLst>
      <p:ext uri="{BB962C8B-B14F-4D97-AF65-F5344CB8AC3E}">
        <p14:creationId xmlns:p14="http://schemas.microsoft.com/office/powerpoint/2010/main" val="1965327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B088AFA1-A03C-4056-B794-0FDA7334F90A}" type="datetime1">
              <a:rPr lang="fr-FR" altLang="ko-KR"/>
              <a:pPr>
                <a:defRPr/>
              </a:pPr>
              <a:t>22/09/2015</a:t>
            </a:fld>
            <a:endParaRPr lang="fr-FR" altLang="ko-KR"/>
          </a:p>
        </p:txBody>
      </p:sp>
      <p:sp>
        <p:nvSpPr>
          <p:cNvPr id="5" name="Espace réservé du pied de page 4"/>
          <p:cNvSpPr>
            <a:spLocks noGrp="1"/>
          </p:cNvSpPr>
          <p:nvPr>
            <p:ph type="ftr" sz="quarter" idx="11"/>
          </p:nvPr>
        </p:nvSpPr>
        <p:spPr/>
        <p:txBody>
          <a:bodyPr/>
          <a:lstStyle>
            <a:lvl1pPr>
              <a:defRPr/>
            </a:lvl1pPr>
          </a:lstStyle>
          <a:p>
            <a:pPr>
              <a:defRPr/>
            </a:pPr>
            <a:endParaRPr lang="en-GB" altLang="ko-KR"/>
          </a:p>
        </p:txBody>
      </p:sp>
      <p:sp>
        <p:nvSpPr>
          <p:cNvPr id="6" name="Espace réservé du numéro de diapositive 5"/>
          <p:cNvSpPr>
            <a:spLocks noGrp="1"/>
          </p:cNvSpPr>
          <p:nvPr>
            <p:ph type="sldNum" sz="quarter" idx="12"/>
          </p:nvPr>
        </p:nvSpPr>
        <p:spPr>
          <a:xfrm>
            <a:off x="7010400" y="6492875"/>
            <a:ext cx="2133600" cy="365125"/>
          </a:xfrm>
        </p:spPr>
        <p:txBody>
          <a:bodyPr/>
          <a:lstStyle>
            <a:lvl1pPr>
              <a:defRPr/>
            </a:lvl1pPr>
          </a:lstStyle>
          <a:p>
            <a:fld id="{A314FF63-C92F-4A53-B874-BA9BE1AD7D98}" type="slidenum">
              <a:rPr lang="fr-FR" altLang="ko-KR"/>
              <a:pPr/>
              <a:t>‹#›</a:t>
            </a:fld>
            <a:endParaRPr lang="fr-FR" altLang="ko-KR"/>
          </a:p>
        </p:txBody>
      </p:sp>
    </p:spTree>
    <p:extLst>
      <p:ext uri="{BB962C8B-B14F-4D97-AF65-F5344CB8AC3E}">
        <p14:creationId xmlns:p14="http://schemas.microsoft.com/office/powerpoint/2010/main" val="1876598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2130425"/>
            <a:ext cx="6694512"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2771800" y="3886200"/>
            <a:ext cx="50006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1A709603-EF07-4BF1-ABBA-EDA7FED7E853}" type="datetime1">
              <a:rPr lang="fr-FR" altLang="ko-KR"/>
              <a:pPr>
                <a:defRPr/>
              </a:pPr>
              <a:t>22/09/2015</a:t>
            </a:fld>
            <a:endParaRPr lang="fr-FR" altLang="ko-KR"/>
          </a:p>
        </p:txBody>
      </p:sp>
      <p:sp>
        <p:nvSpPr>
          <p:cNvPr id="5" name="Footer Placeholder 4"/>
          <p:cNvSpPr>
            <a:spLocks noGrp="1"/>
          </p:cNvSpPr>
          <p:nvPr>
            <p:ph type="ftr" sz="quarter" idx="11"/>
          </p:nvPr>
        </p:nvSpPr>
        <p:spPr/>
        <p:txBody>
          <a:bodyPr/>
          <a:lstStyle>
            <a:lvl1pPr>
              <a:defRPr/>
            </a:lvl1pPr>
          </a:lstStyle>
          <a:p>
            <a:pPr>
              <a:defRPr/>
            </a:pPr>
            <a:endParaRPr lang="en-GB" altLang="ko-KR"/>
          </a:p>
        </p:txBody>
      </p:sp>
      <p:sp>
        <p:nvSpPr>
          <p:cNvPr id="6" name="Slide Number Placeholder 5"/>
          <p:cNvSpPr>
            <a:spLocks noGrp="1"/>
          </p:cNvSpPr>
          <p:nvPr>
            <p:ph type="sldNum" sz="quarter" idx="12"/>
          </p:nvPr>
        </p:nvSpPr>
        <p:spPr>
          <a:xfrm>
            <a:off x="7010400" y="6483350"/>
            <a:ext cx="2133600" cy="365125"/>
          </a:xfrm>
        </p:spPr>
        <p:txBody>
          <a:bodyPr/>
          <a:lstStyle>
            <a:lvl1pPr>
              <a:defRPr>
                <a:latin typeface="Calibri" panose="020F0502020204030204" pitchFamily="34" charset="0"/>
              </a:defRPr>
            </a:lvl1pPr>
          </a:lstStyle>
          <a:p>
            <a:fld id="{4835F177-F768-455B-9531-EC9E4E55C335}" type="slidenum">
              <a:rPr lang="fr-FR" altLang="ko-KR"/>
              <a:pPr/>
              <a:t>‹#›</a:t>
            </a:fld>
            <a:endParaRPr lang="fr-FR" altLang="ko-KR"/>
          </a:p>
        </p:txBody>
      </p:sp>
    </p:spTree>
    <p:extLst>
      <p:ext uri="{BB962C8B-B14F-4D97-AF65-F5344CB8AC3E}">
        <p14:creationId xmlns:p14="http://schemas.microsoft.com/office/powerpoint/2010/main" val="3294914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211144" cy="1143000"/>
          </a:xfrm>
        </p:spPr>
        <p:txBody>
          <a:bodyPr/>
          <a:lstStyle>
            <a:lvl1pPr>
              <a:defRPr b="1">
                <a:solidFill>
                  <a:srgbClr val="000099"/>
                </a:solidFill>
              </a:defRPr>
            </a:lvl1pPr>
          </a:lstStyle>
          <a:p>
            <a:r>
              <a:rPr lang="en-US" smtClean="0"/>
              <a:t>Click to edit Master title style</a:t>
            </a:r>
            <a:endParaRPr lang="fr-FR"/>
          </a:p>
        </p:txBody>
      </p:sp>
      <p:sp>
        <p:nvSpPr>
          <p:cNvPr id="3" name="Content Placeholder 2"/>
          <p:cNvSpPr>
            <a:spLocks noGrp="1"/>
          </p:cNvSpPr>
          <p:nvPr>
            <p:ph idx="1"/>
          </p:nvPr>
        </p:nvSpPr>
        <p:spPr>
          <a:xfrm>
            <a:off x="1475656" y="1600200"/>
            <a:ext cx="721114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DCD9B9F5-C2F2-4CDC-8C94-75A0836AD923}" type="datetime1">
              <a:rPr lang="fr-FR" altLang="ko-KR"/>
              <a:pPr>
                <a:defRPr/>
              </a:pPr>
              <a:t>22/09/2015</a:t>
            </a:fld>
            <a:endParaRPr lang="fr-FR" altLang="ko-KR"/>
          </a:p>
        </p:txBody>
      </p:sp>
      <p:sp>
        <p:nvSpPr>
          <p:cNvPr id="5" name="Footer Placeholder 4"/>
          <p:cNvSpPr>
            <a:spLocks noGrp="1"/>
          </p:cNvSpPr>
          <p:nvPr>
            <p:ph type="ftr" sz="quarter" idx="11"/>
          </p:nvPr>
        </p:nvSpPr>
        <p:spPr/>
        <p:txBody>
          <a:bodyPr/>
          <a:lstStyle>
            <a:lvl1pPr>
              <a:defRPr/>
            </a:lvl1pPr>
          </a:lstStyle>
          <a:p>
            <a:pPr>
              <a:defRPr/>
            </a:pPr>
            <a:endParaRPr lang="en-GB" altLang="ko-KR"/>
          </a:p>
        </p:txBody>
      </p:sp>
      <p:sp>
        <p:nvSpPr>
          <p:cNvPr id="6" name="Slide Number Placeholder 5"/>
          <p:cNvSpPr>
            <a:spLocks noGrp="1"/>
          </p:cNvSpPr>
          <p:nvPr>
            <p:ph type="sldNum" sz="quarter" idx="12"/>
          </p:nvPr>
        </p:nvSpPr>
        <p:spPr>
          <a:xfrm>
            <a:off x="7010400" y="6492875"/>
            <a:ext cx="2133600" cy="365125"/>
          </a:xfrm>
        </p:spPr>
        <p:txBody>
          <a:bodyPr/>
          <a:lstStyle>
            <a:lvl1pPr>
              <a:defRPr>
                <a:latin typeface="Calibri" panose="020F0502020204030204" pitchFamily="34" charset="0"/>
              </a:defRPr>
            </a:lvl1pPr>
          </a:lstStyle>
          <a:p>
            <a:fld id="{3B858B13-DF28-47CF-9AD9-D3B698A12042}" type="slidenum">
              <a:rPr lang="fr-FR" altLang="ko-KR"/>
              <a:pPr/>
              <a:t>‹#›</a:t>
            </a:fld>
            <a:endParaRPr lang="fr-FR" altLang="ko-KR"/>
          </a:p>
        </p:txBody>
      </p:sp>
    </p:spTree>
    <p:extLst>
      <p:ext uri="{BB962C8B-B14F-4D97-AF65-F5344CB8AC3E}">
        <p14:creationId xmlns:p14="http://schemas.microsoft.com/office/powerpoint/2010/main" val="683158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95735" y="4406900"/>
            <a:ext cx="6298977"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2195735" y="2906713"/>
            <a:ext cx="629897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11BA4F-5A82-4BBA-B787-25D9F79BD7AC}" type="datetime1">
              <a:rPr lang="fr-FR" altLang="ko-KR"/>
              <a:pPr>
                <a:defRPr/>
              </a:pPr>
              <a:t>22/09/2015</a:t>
            </a:fld>
            <a:endParaRPr lang="fr-FR" altLang="ko-KR"/>
          </a:p>
        </p:txBody>
      </p:sp>
      <p:sp>
        <p:nvSpPr>
          <p:cNvPr id="5" name="Footer Placeholder 4"/>
          <p:cNvSpPr>
            <a:spLocks noGrp="1"/>
          </p:cNvSpPr>
          <p:nvPr>
            <p:ph type="ftr" sz="quarter" idx="11"/>
          </p:nvPr>
        </p:nvSpPr>
        <p:spPr/>
        <p:txBody>
          <a:bodyPr/>
          <a:lstStyle>
            <a:lvl1pPr>
              <a:defRPr/>
            </a:lvl1pPr>
          </a:lstStyle>
          <a:p>
            <a:pPr>
              <a:defRPr/>
            </a:pPr>
            <a:endParaRPr lang="en-GB" altLang="ko-KR"/>
          </a:p>
        </p:txBody>
      </p:sp>
      <p:sp>
        <p:nvSpPr>
          <p:cNvPr id="6" name="Slide Number Placeholder 5"/>
          <p:cNvSpPr>
            <a:spLocks noGrp="1"/>
          </p:cNvSpPr>
          <p:nvPr>
            <p:ph type="sldNum" sz="quarter" idx="12"/>
          </p:nvPr>
        </p:nvSpPr>
        <p:spPr>
          <a:xfrm>
            <a:off x="7023100" y="6492875"/>
            <a:ext cx="2133600" cy="365125"/>
          </a:xfrm>
        </p:spPr>
        <p:txBody>
          <a:bodyPr/>
          <a:lstStyle>
            <a:lvl1pPr>
              <a:defRPr/>
            </a:lvl1pPr>
          </a:lstStyle>
          <a:p>
            <a:fld id="{91B332D5-A42C-4E17-A203-7F84B3324349}" type="slidenum">
              <a:rPr lang="fr-FR" altLang="ko-KR"/>
              <a:pPr/>
              <a:t>‹#›</a:t>
            </a:fld>
            <a:endParaRPr lang="fr-FR" altLang="ko-KR"/>
          </a:p>
        </p:txBody>
      </p:sp>
    </p:spTree>
    <p:extLst>
      <p:ext uri="{BB962C8B-B14F-4D97-AF65-F5344CB8AC3E}">
        <p14:creationId xmlns:p14="http://schemas.microsoft.com/office/powerpoint/2010/main" val="456193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7067128" cy="1143000"/>
          </a:xfrm>
        </p:spPr>
        <p:txBody>
          <a:bodyPr/>
          <a:lstStyle>
            <a:lvl1pPr>
              <a:defRPr b="1">
                <a:solidFill>
                  <a:srgbClr val="000099"/>
                </a:solidFill>
              </a:defRPr>
            </a:lvl1pPr>
          </a:lstStyle>
          <a:p>
            <a:r>
              <a:rPr lang="en-US" dirty="0" smtClean="0"/>
              <a:t>Click to edit Master title style</a:t>
            </a:r>
            <a:endParaRPr lang="fr-FR" dirty="0"/>
          </a:p>
        </p:txBody>
      </p:sp>
      <p:sp>
        <p:nvSpPr>
          <p:cNvPr id="3" name="Content Placeholder 2"/>
          <p:cNvSpPr>
            <a:spLocks noGrp="1"/>
          </p:cNvSpPr>
          <p:nvPr>
            <p:ph sz="half" idx="1"/>
          </p:nvPr>
        </p:nvSpPr>
        <p:spPr>
          <a:xfrm>
            <a:off x="1619672" y="1600200"/>
            <a:ext cx="331236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5364088" y="1600200"/>
            <a:ext cx="33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Date Placeholder 3"/>
          <p:cNvSpPr>
            <a:spLocks noGrp="1"/>
          </p:cNvSpPr>
          <p:nvPr>
            <p:ph type="dt" sz="half" idx="10"/>
          </p:nvPr>
        </p:nvSpPr>
        <p:spPr/>
        <p:txBody>
          <a:bodyPr/>
          <a:lstStyle>
            <a:lvl1pPr>
              <a:defRPr/>
            </a:lvl1pPr>
          </a:lstStyle>
          <a:p>
            <a:pPr>
              <a:defRPr/>
            </a:pPr>
            <a:fld id="{57E81E49-90EB-4AF2-B9FC-924E28D5CB5B}" type="datetime1">
              <a:rPr lang="fr-FR" altLang="ko-KR"/>
              <a:pPr>
                <a:defRPr/>
              </a:pPr>
              <a:t>22/09/2015</a:t>
            </a:fld>
            <a:endParaRPr lang="fr-FR" altLang="ko-KR"/>
          </a:p>
        </p:txBody>
      </p:sp>
      <p:sp>
        <p:nvSpPr>
          <p:cNvPr id="6" name="Footer Placeholder 4"/>
          <p:cNvSpPr>
            <a:spLocks noGrp="1"/>
          </p:cNvSpPr>
          <p:nvPr>
            <p:ph type="ftr" sz="quarter" idx="11"/>
          </p:nvPr>
        </p:nvSpPr>
        <p:spPr/>
        <p:txBody>
          <a:bodyPr/>
          <a:lstStyle>
            <a:lvl1pPr>
              <a:defRPr/>
            </a:lvl1pPr>
          </a:lstStyle>
          <a:p>
            <a:pPr>
              <a:defRPr/>
            </a:pPr>
            <a:endParaRPr lang="en-GB" altLang="ko-KR"/>
          </a:p>
        </p:txBody>
      </p:sp>
      <p:sp>
        <p:nvSpPr>
          <p:cNvPr id="7" name="Slide Number Placeholder 5"/>
          <p:cNvSpPr>
            <a:spLocks noGrp="1"/>
          </p:cNvSpPr>
          <p:nvPr>
            <p:ph type="sldNum" sz="quarter" idx="12"/>
          </p:nvPr>
        </p:nvSpPr>
        <p:spPr>
          <a:xfrm>
            <a:off x="7010400" y="6492875"/>
            <a:ext cx="2133600" cy="365125"/>
          </a:xfrm>
        </p:spPr>
        <p:txBody>
          <a:bodyPr/>
          <a:lstStyle>
            <a:lvl1pPr>
              <a:defRPr>
                <a:latin typeface="Calibri" panose="020F0502020204030204" pitchFamily="34" charset="0"/>
              </a:defRPr>
            </a:lvl1pPr>
          </a:lstStyle>
          <a:p>
            <a:fld id="{5BEE658B-37EA-424C-8854-87084E614990}" type="slidenum">
              <a:rPr lang="fr-FR" altLang="ko-KR"/>
              <a:pPr/>
              <a:t>‹#›</a:t>
            </a:fld>
            <a:endParaRPr lang="fr-FR" altLang="ko-KR"/>
          </a:p>
        </p:txBody>
      </p:sp>
    </p:spTree>
    <p:extLst>
      <p:ext uri="{BB962C8B-B14F-4D97-AF65-F5344CB8AC3E}">
        <p14:creationId xmlns:p14="http://schemas.microsoft.com/office/powerpoint/2010/main" val="3311922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143000"/>
          </a:xfrm>
        </p:spPr>
        <p:txBody>
          <a:bodyPr/>
          <a:lstStyle>
            <a:lvl1pPr>
              <a:defRPr b="1">
                <a:solidFill>
                  <a:srgbClr val="000099"/>
                </a:solidFill>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1547664" y="1535113"/>
            <a:ext cx="33843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7664" y="2174875"/>
            <a:ext cx="33843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5148064" y="1535113"/>
            <a:ext cx="353873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148064" y="2174875"/>
            <a:ext cx="35387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7" name="Date Placeholder 3"/>
          <p:cNvSpPr>
            <a:spLocks noGrp="1"/>
          </p:cNvSpPr>
          <p:nvPr>
            <p:ph type="dt" sz="half" idx="10"/>
          </p:nvPr>
        </p:nvSpPr>
        <p:spPr/>
        <p:txBody>
          <a:bodyPr/>
          <a:lstStyle>
            <a:lvl1pPr>
              <a:defRPr/>
            </a:lvl1pPr>
          </a:lstStyle>
          <a:p>
            <a:pPr>
              <a:defRPr/>
            </a:pPr>
            <a:fld id="{FDB15DF7-1977-45DA-ABF5-8CF38A408C66}" type="datetime1">
              <a:rPr lang="fr-FR" altLang="ko-KR"/>
              <a:pPr>
                <a:defRPr/>
              </a:pPr>
              <a:t>22/09/2015</a:t>
            </a:fld>
            <a:endParaRPr lang="fr-FR" altLang="ko-KR"/>
          </a:p>
        </p:txBody>
      </p:sp>
      <p:sp>
        <p:nvSpPr>
          <p:cNvPr id="8" name="Footer Placeholder 4"/>
          <p:cNvSpPr>
            <a:spLocks noGrp="1"/>
          </p:cNvSpPr>
          <p:nvPr>
            <p:ph type="ftr" sz="quarter" idx="11"/>
          </p:nvPr>
        </p:nvSpPr>
        <p:spPr/>
        <p:txBody>
          <a:bodyPr/>
          <a:lstStyle>
            <a:lvl1pPr>
              <a:defRPr/>
            </a:lvl1pPr>
          </a:lstStyle>
          <a:p>
            <a:pPr>
              <a:defRPr/>
            </a:pPr>
            <a:endParaRPr lang="en-GB" altLang="ko-KR"/>
          </a:p>
        </p:txBody>
      </p:sp>
      <p:sp>
        <p:nvSpPr>
          <p:cNvPr id="9" name="Slide Number Placeholder 5"/>
          <p:cNvSpPr>
            <a:spLocks noGrp="1"/>
          </p:cNvSpPr>
          <p:nvPr>
            <p:ph type="sldNum" sz="quarter" idx="12"/>
          </p:nvPr>
        </p:nvSpPr>
        <p:spPr>
          <a:xfrm>
            <a:off x="7010400" y="6492875"/>
            <a:ext cx="2133600" cy="365125"/>
          </a:xfrm>
        </p:spPr>
        <p:txBody>
          <a:bodyPr/>
          <a:lstStyle>
            <a:lvl1pPr>
              <a:defRPr>
                <a:latin typeface="Calibri" panose="020F0502020204030204" pitchFamily="34" charset="0"/>
              </a:defRPr>
            </a:lvl1pPr>
          </a:lstStyle>
          <a:p>
            <a:fld id="{4E52AFB4-4BE6-455A-9D14-591F42242A00}" type="slidenum">
              <a:rPr lang="fr-FR" altLang="ko-KR"/>
              <a:pPr/>
              <a:t>‹#›</a:t>
            </a:fld>
            <a:endParaRPr lang="fr-FR" altLang="ko-KR"/>
          </a:p>
        </p:txBody>
      </p:sp>
    </p:spTree>
    <p:extLst>
      <p:ext uri="{BB962C8B-B14F-4D97-AF65-F5344CB8AC3E}">
        <p14:creationId xmlns:p14="http://schemas.microsoft.com/office/powerpoint/2010/main" val="920719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143000"/>
          </a:xfrm>
        </p:spPr>
        <p:txBody>
          <a:bodyPr/>
          <a:lstStyle>
            <a:lvl1pPr>
              <a:defRPr b="1">
                <a:solidFill>
                  <a:srgbClr val="000099"/>
                </a:solidFill>
              </a:defRPr>
            </a:lvl1p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F425D5C2-7891-49F9-B3E0-D2EC47CA03BF}" type="datetime1">
              <a:rPr lang="fr-FR" altLang="ko-KR"/>
              <a:pPr>
                <a:defRPr/>
              </a:pPr>
              <a:t>22/09/2015</a:t>
            </a:fld>
            <a:endParaRPr lang="fr-FR" altLang="ko-KR"/>
          </a:p>
        </p:txBody>
      </p:sp>
      <p:sp>
        <p:nvSpPr>
          <p:cNvPr id="4" name="Footer Placeholder 4"/>
          <p:cNvSpPr>
            <a:spLocks noGrp="1"/>
          </p:cNvSpPr>
          <p:nvPr>
            <p:ph type="ftr" sz="quarter" idx="11"/>
          </p:nvPr>
        </p:nvSpPr>
        <p:spPr/>
        <p:txBody>
          <a:bodyPr/>
          <a:lstStyle>
            <a:lvl1pPr>
              <a:defRPr/>
            </a:lvl1pPr>
          </a:lstStyle>
          <a:p>
            <a:pPr>
              <a:defRPr/>
            </a:pPr>
            <a:endParaRPr lang="en-GB" altLang="ko-KR"/>
          </a:p>
        </p:txBody>
      </p:sp>
      <p:sp>
        <p:nvSpPr>
          <p:cNvPr id="5" name="Slide Number Placeholder 5"/>
          <p:cNvSpPr>
            <a:spLocks noGrp="1"/>
          </p:cNvSpPr>
          <p:nvPr>
            <p:ph type="sldNum" sz="quarter" idx="12"/>
          </p:nvPr>
        </p:nvSpPr>
        <p:spPr>
          <a:xfrm>
            <a:off x="7010400" y="6492875"/>
            <a:ext cx="2133600" cy="365125"/>
          </a:xfrm>
        </p:spPr>
        <p:txBody>
          <a:bodyPr/>
          <a:lstStyle>
            <a:lvl1pPr>
              <a:defRPr/>
            </a:lvl1pPr>
          </a:lstStyle>
          <a:p>
            <a:fld id="{4DB2A166-BB1A-4B69-88E3-22909D29F0DA}" type="slidenum">
              <a:rPr lang="fr-FR" altLang="ko-KR"/>
              <a:pPr/>
              <a:t>‹#›</a:t>
            </a:fld>
            <a:endParaRPr lang="fr-FR" altLang="ko-KR"/>
          </a:p>
        </p:txBody>
      </p:sp>
    </p:spTree>
    <p:extLst>
      <p:ext uri="{BB962C8B-B14F-4D97-AF65-F5344CB8AC3E}">
        <p14:creationId xmlns:p14="http://schemas.microsoft.com/office/powerpoint/2010/main" val="3114044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C8D028-4E9F-4343-AB7A-8E954CB596B7}" type="datetime1">
              <a:rPr lang="fr-FR" altLang="ko-KR"/>
              <a:pPr>
                <a:defRPr/>
              </a:pPr>
              <a:t>22/09/2015</a:t>
            </a:fld>
            <a:endParaRPr lang="fr-FR" altLang="ko-KR"/>
          </a:p>
        </p:txBody>
      </p:sp>
      <p:sp>
        <p:nvSpPr>
          <p:cNvPr id="3" name="Footer Placeholder 4"/>
          <p:cNvSpPr>
            <a:spLocks noGrp="1"/>
          </p:cNvSpPr>
          <p:nvPr>
            <p:ph type="ftr" sz="quarter" idx="11"/>
          </p:nvPr>
        </p:nvSpPr>
        <p:spPr/>
        <p:txBody>
          <a:bodyPr/>
          <a:lstStyle>
            <a:lvl1pPr>
              <a:defRPr/>
            </a:lvl1pPr>
          </a:lstStyle>
          <a:p>
            <a:pPr>
              <a:defRPr/>
            </a:pPr>
            <a:endParaRPr lang="en-GB" altLang="ko-KR"/>
          </a:p>
        </p:txBody>
      </p:sp>
      <p:sp>
        <p:nvSpPr>
          <p:cNvPr id="4" name="Slide Number Placeholder 5"/>
          <p:cNvSpPr>
            <a:spLocks noGrp="1"/>
          </p:cNvSpPr>
          <p:nvPr>
            <p:ph type="sldNum" sz="quarter" idx="12"/>
          </p:nvPr>
        </p:nvSpPr>
        <p:spPr>
          <a:xfrm>
            <a:off x="7010400" y="6492875"/>
            <a:ext cx="2133600" cy="365125"/>
          </a:xfrm>
        </p:spPr>
        <p:txBody>
          <a:bodyPr/>
          <a:lstStyle>
            <a:lvl1pPr>
              <a:defRPr/>
            </a:lvl1pPr>
          </a:lstStyle>
          <a:p>
            <a:fld id="{DC975173-2824-45BD-B5D2-3C200B490096}" type="slidenum">
              <a:rPr lang="fr-FR" altLang="ko-KR"/>
              <a:pPr/>
              <a:t>‹#›</a:t>
            </a:fld>
            <a:endParaRPr lang="fr-FR" altLang="ko-KR"/>
          </a:p>
        </p:txBody>
      </p:sp>
    </p:spTree>
    <p:extLst>
      <p:ext uri="{BB962C8B-B14F-4D97-AF65-F5344CB8AC3E}">
        <p14:creationId xmlns:p14="http://schemas.microsoft.com/office/powerpoint/2010/main" val="919486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892E75-C27E-426B-9762-4502BEE84790}" type="datetime1">
              <a:rPr lang="fr-FR" altLang="ko-KR"/>
              <a:pPr>
                <a:defRPr/>
              </a:pPr>
              <a:t>22/09/2015</a:t>
            </a:fld>
            <a:endParaRPr lang="fr-FR" altLang="ko-KR"/>
          </a:p>
        </p:txBody>
      </p:sp>
      <p:sp>
        <p:nvSpPr>
          <p:cNvPr id="6" name="Footer Placeholder 4"/>
          <p:cNvSpPr>
            <a:spLocks noGrp="1"/>
          </p:cNvSpPr>
          <p:nvPr>
            <p:ph type="ftr" sz="quarter" idx="11"/>
          </p:nvPr>
        </p:nvSpPr>
        <p:spPr/>
        <p:txBody>
          <a:bodyPr/>
          <a:lstStyle>
            <a:lvl1pPr>
              <a:defRPr/>
            </a:lvl1pPr>
          </a:lstStyle>
          <a:p>
            <a:pPr>
              <a:defRPr/>
            </a:pPr>
            <a:endParaRPr lang="en-GB" altLang="ko-KR"/>
          </a:p>
        </p:txBody>
      </p:sp>
      <p:sp>
        <p:nvSpPr>
          <p:cNvPr id="7" name="Slide Number Placeholder 5"/>
          <p:cNvSpPr>
            <a:spLocks noGrp="1"/>
          </p:cNvSpPr>
          <p:nvPr>
            <p:ph type="sldNum" sz="quarter" idx="12"/>
          </p:nvPr>
        </p:nvSpPr>
        <p:spPr>
          <a:xfrm>
            <a:off x="7010400" y="6492875"/>
            <a:ext cx="2133600" cy="365125"/>
          </a:xfrm>
        </p:spPr>
        <p:txBody>
          <a:bodyPr/>
          <a:lstStyle>
            <a:lvl1pPr>
              <a:defRPr/>
            </a:lvl1pPr>
          </a:lstStyle>
          <a:p>
            <a:fld id="{D4AE2DF6-2AD2-4FDF-B744-0E384A80806D}" type="slidenum">
              <a:rPr lang="fr-FR" altLang="ko-KR"/>
              <a:pPr/>
              <a:t>‹#›</a:t>
            </a:fld>
            <a:endParaRPr lang="fr-FR" altLang="ko-KR"/>
          </a:p>
        </p:txBody>
      </p:sp>
    </p:spTree>
    <p:extLst>
      <p:ext uri="{BB962C8B-B14F-4D97-AF65-F5344CB8AC3E}">
        <p14:creationId xmlns:p14="http://schemas.microsoft.com/office/powerpoint/2010/main" val="69512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3" descr="Template powerpoint_logo_unesco_6langues copi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2AA28360-9875-4D4A-9598-C0FB29DEF9A0}" type="datetime1">
              <a:rPr lang="fr-FR" altLang="ko-KR"/>
              <a:pPr>
                <a:defRPr/>
              </a:pPr>
              <a:t>22/09/2015</a:t>
            </a:fld>
            <a:endParaRPr lang="fr-FR" altLang="ko-KR"/>
          </a:p>
        </p:txBody>
      </p:sp>
      <p:sp>
        <p:nvSpPr>
          <p:cNvPr id="6" name="Espace réservé du pied de page 4"/>
          <p:cNvSpPr>
            <a:spLocks noGrp="1"/>
          </p:cNvSpPr>
          <p:nvPr>
            <p:ph type="ftr" sz="quarter" idx="11"/>
          </p:nvPr>
        </p:nvSpPr>
        <p:spPr/>
        <p:txBody>
          <a:bodyPr/>
          <a:lstStyle>
            <a:lvl1pPr>
              <a:defRPr/>
            </a:lvl1pPr>
          </a:lstStyle>
          <a:p>
            <a:pPr>
              <a:defRPr/>
            </a:pPr>
            <a:endParaRPr lang="en-GB" altLang="ko-KR"/>
          </a:p>
        </p:txBody>
      </p:sp>
      <p:sp>
        <p:nvSpPr>
          <p:cNvPr id="7" name="Espace réservé du numéro de diapositive 5"/>
          <p:cNvSpPr>
            <a:spLocks noGrp="1"/>
          </p:cNvSpPr>
          <p:nvPr>
            <p:ph type="sldNum" sz="quarter" idx="12"/>
          </p:nvPr>
        </p:nvSpPr>
        <p:spPr/>
        <p:txBody>
          <a:bodyPr/>
          <a:lstStyle>
            <a:lvl1pPr>
              <a:defRPr/>
            </a:lvl1pPr>
          </a:lstStyle>
          <a:p>
            <a:fld id="{4FCF203E-1C02-4F75-8F4D-FD7E46465631}" type="slidenum">
              <a:rPr lang="fr-FR" altLang="ko-KR"/>
              <a:pPr/>
              <a:t>‹#›</a:t>
            </a:fld>
            <a:endParaRPr lang="fr-FR" altLang="ko-KR"/>
          </a:p>
        </p:txBody>
      </p:sp>
    </p:spTree>
    <p:extLst>
      <p:ext uri="{BB962C8B-B14F-4D97-AF65-F5344CB8AC3E}">
        <p14:creationId xmlns:p14="http://schemas.microsoft.com/office/powerpoint/2010/main" val="4221637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13DE24-393D-443C-9572-AADF24C4D0AA}" type="datetime1">
              <a:rPr lang="fr-FR" altLang="ko-KR"/>
              <a:pPr>
                <a:defRPr/>
              </a:pPr>
              <a:t>22/09/2015</a:t>
            </a:fld>
            <a:endParaRPr lang="fr-FR" altLang="ko-KR"/>
          </a:p>
        </p:txBody>
      </p:sp>
      <p:sp>
        <p:nvSpPr>
          <p:cNvPr id="6" name="Footer Placeholder 4"/>
          <p:cNvSpPr>
            <a:spLocks noGrp="1"/>
          </p:cNvSpPr>
          <p:nvPr>
            <p:ph type="ftr" sz="quarter" idx="11"/>
          </p:nvPr>
        </p:nvSpPr>
        <p:spPr/>
        <p:txBody>
          <a:bodyPr/>
          <a:lstStyle>
            <a:lvl1pPr>
              <a:defRPr/>
            </a:lvl1pPr>
          </a:lstStyle>
          <a:p>
            <a:pPr>
              <a:defRPr/>
            </a:pPr>
            <a:endParaRPr lang="en-GB" altLang="ko-KR"/>
          </a:p>
        </p:txBody>
      </p:sp>
      <p:sp>
        <p:nvSpPr>
          <p:cNvPr id="7" name="Slide Number Placeholder 5"/>
          <p:cNvSpPr>
            <a:spLocks noGrp="1"/>
          </p:cNvSpPr>
          <p:nvPr>
            <p:ph type="sldNum" sz="quarter" idx="12"/>
          </p:nvPr>
        </p:nvSpPr>
        <p:spPr>
          <a:xfrm>
            <a:off x="6999288" y="6492875"/>
            <a:ext cx="2133600" cy="365125"/>
          </a:xfrm>
        </p:spPr>
        <p:txBody>
          <a:bodyPr/>
          <a:lstStyle>
            <a:lvl1pPr>
              <a:defRPr/>
            </a:lvl1pPr>
          </a:lstStyle>
          <a:p>
            <a:fld id="{84791647-5F66-491A-A785-DEBA3C9E760B}" type="slidenum">
              <a:rPr lang="fr-FR" altLang="ko-KR"/>
              <a:pPr/>
              <a:t>‹#›</a:t>
            </a:fld>
            <a:endParaRPr lang="fr-FR" altLang="ko-KR"/>
          </a:p>
        </p:txBody>
      </p:sp>
    </p:spTree>
    <p:extLst>
      <p:ext uri="{BB962C8B-B14F-4D97-AF65-F5344CB8AC3E}">
        <p14:creationId xmlns:p14="http://schemas.microsoft.com/office/powerpoint/2010/main" val="1706834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7067128" cy="1143000"/>
          </a:xfrm>
        </p:spPr>
        <p:txBody>
          <a:bodyPr/>
          <a:lstStyle>
            <a:lvl1pPr>
              <a:defRPr b="1">
                <a:solidFill>
                  <a:srgbClr val="000099"/>
                </a:solidFill>
              </a:defRPr>
            </a:lvl1p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1ECD70EA-461B-4360-8E2F-CBA6C52F9813}" type="datetime1">
              <a:rPr lang="fr-FR" altLang="ko-KR"/>
              <a:pPr>
                <a:defRPr/>
              </a:pPr>
              <a:t>22/09/2015</a:t>
            </a:fld>
            <a:endParaRPr lang="fr-FR" altLang="ko-KR"/>
          </a:p>
        </p:txBody>
      </p:sp>
      <p:sp>
        <p:nvSpPr>
          <p:cNvPr id="5" name="Footer Placeholder 4"/>
          <p:cNvSpPr>
            <a:spLocks noGrp="1"/>
          </p:cNvSpPr>
          <p:nvPr>
            <p:ph type="ftr" sz="quarter" idx="11"/>
          </p:nvPr>
        </p:nvSpPr>
        <p:spPr/>
        <p:txBody>
          <a:bodyPr/>
          <a:lstStyle>
            <a:lvl1pPr>
              <a:defRPr/>
            </a:lvl1pPr>
          </a:lstStyle>
          <a:p>
            <a:pPr>
              <a:defRPr/>
            </a:pPr>
            <a:endParaRPr lang="en-GB" altLang="ko-KR"/>
          </a:p>
        </p:txBody>
      </p:sp>
      <p:sp>
        <p:nvSpPr>
          <p:cNvPr id="6" name="Slide Number Placeholder 5"/>
          <p:cNvSpPr>
            <a:spLocks noGrp="1"/>
          </p:cNvSpPr>
          <p:nvPr>
            <p:ph type="sldNum" sz="quarter" idx="12"/>
          </p:nvPr>
        </p:nvSpPr>
        <p:spPr>
          <a:xfrm>
            <a:off x="7016750" y="6492875"/>
            <a:ext cx="2133600" cy="365125"/>
          </a:xfrm>
        </p:spPr>
        <p:txBody>
          <a:bodyPr/>
          <a:lstStyle>
            <a:lvl1pPr>
              <a:defRPr>
                <a:latin typeface="Calibri" panose="020F0502020204030204" pitchFamily="34" charset="0"/>
              </a:defRPr>
            </a:lvl1pPr>
          </a:lstStyle>
          <a:p>
            <a:fld id="{F077868A-425C-47B1-8DB3-5C7CE0201D86}" type="slidenum">
              <a:rPr lang="fr-FR" altLang="ko-KR"/>
              <a:pPr/>
              <a:t>‹#›</a:t>
            </a:fld>
            <a:endParaRPr lang="fr-FR" altLang="ko-KR"/>
          </a:p>
        </p:txBody>
      </p:sp>
    </p:spTree>
    <p:extLst>
      <p:ext uri="{BB962C8B-B14F-4D97-AF65-F5344CB8AC3E}">
        <p14:creationId xmlns:p14="http://schemas.microsoft.com/office/powerpoint/2010/main" val="1258344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AB033B16-4568-4D0E-A796-5BDA6F5B46CD}" type="datetime1">
              <a:rPr lang="fr-FR" altLang="ko-KR"/>
              <a:pPr>
                <a:defRPr/>
              </a:pPr>
              <a:t>22/09/2015</a:t>
            </a:fld>
            <a:endParaRPr lang="fr-FR" altLang="ko-KR"/>
          </a:p>
        </p:txBody>
      </p:sp>
      <p:sp>
        <p:nvSpPr>
          <p:cNvPr id="5" name="Footer Placeholder 4"/>
          <p:cNvSpPr>
            <a:spLocks noGrp="1"/>
          </p:cNvSpPr>
          <p:nvPr>
            <p:ph type="ftr" sz="quarter" idx="11"/>
          </p:nvPr>
        </p:nvSpPr>
        <p:spPr/>
        <p:txBody>
          <a:bodyPr/>
          <a:lstStyle>
            <a:lvl1pPr>
              <a:defRPr/>
            </a:lvl1pPr>
          </a:lstStyle>
          <a:p>
            <a:pPr>
              <a:defRPr/>
            </a:pPr>
            <a:endParaRPr lang="en-GB" altLang="ko-KR"/>
          </a:p>
        </p:txBody>
      </p:sp>
      <p:sp>
        <p:nvSpPr>
          <p:cNvPr id="6" name="Slide Number Placeholder 5"/>
          <p:cNvSpPr>
            <a:spLocks noGrp="1"/>
          </p:cNvSpPr>
          <p:nvPr>
            <p:ph type="sldNum" sz="quarter" idx="12"/>
          </p:nvPr>
        </p:nvSpPr>
        <p:spPr>
          <a:xfrm>
            <a:off x="7010400" y="6492875"/>
            <a:ext cx="2133600" cy="365125"/>
          </a:xfrm>
        </p:spPr>
        <p:txBody>
          <a:bodyPr/>
          <a:lstStyle>
            <a:lvl1pPr>
              <a:defRPr/>
            </a:lvl1pPr>
          </a:lstStyle>
          <a:p>
            <a:fld id="{5705E8BE-637D-4F58-A66B-F5058F40E018}" type="slidenum">
              <a:rPr lang="fr-FR" altLang="ko-KR"/>
              <a:pPr/>
              <a:t>‹#›</a:t>
            </a:fld>
            <a:endParaRPr lang="fr-FR" altLang="ko-KR"/>
          </a:p>
        </p:txBody>
      </p:sp>
    </p:spTree>
    <p:extLst>
      <p:ext uri="{BB962C8B-B14F-4D97-AF65-F5344CB8AC3E}">
        <p14:creationId xmlns:p14="http://schemas.microsoft.com/office/powerpoint/2010/main" val="1103082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SimSun" pitchFamily="2" charset="-122"/>
              </a:defRPr>
            </a:lvl1pPr>
          </a:lstStyle>
          <a:p>
            <a:pPr>
              <a:defRPr/>
            </a:pPr>
            <a:fld id="{98012AC1-C3DC-4498-8D35-E901A6E222C3}" type="datetimeFigureOut">
              <a:rPr lang="en-US"/>
              <a:pPr>
                <a:defRPr/>
              </a:pPr>
              <a:t>9/22/2015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SimSun" pitchFamily="2" charset="-122"/>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19E65D4-9605-4124-BDEA-9B29E213B600}" type="slidenum">
              <a:rPr lang="en-US" altLang="en-US"/>
              <a:pPr/>
              <a:t>‹#›</a:t>
            </a:fld>
            <a:endParaRPr lang="en-US" altLang="en-US"/>
          </a:p>
        </p:txBody>
      </p:sp>
    </p:spTree>
    <p:extLst>
      <p:ext uri="{BB962C8B-B14F-4D97-AF65-F5344CB8AC3E}">
        <p14:creationId xmlns:p14="http://schemas.microsoft.com/office/powerpoint/2010/main" val="3992094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SimSun" pitchFamily="2" charset="-122"/>
              </a:defRPr>
            </a:lvl1pPr>
          </a:lstStyle>
          <a:p>
            <a:pPr>
              <a:defRPr/>
            </a:pPr>
            <a:fld id="{98012AC1-C3DC-4498-8D35-E901A6E222C3}" type="datetimeFigureOut">
              <a:rPr lang="en-US"/>
              <a:pPr>
                <a:defRPr/>
              </a:pPr>
              <a:t>9/22/2015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SimSun" pitchFamily="2" charset="-122"/>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B85BA2E-5E7B-4B57-B7C3-B77563E9D4F7}" type="slidenum">
              <a:rPr lang="en-US" altLang="en-US"/>
              <a:pPr/>
              <a:t>‹#›</a:t>
            </a:fld>
            <a:endParaRPr lang="en-US" altLang="en-US"/>
          </a:p>
        </p:txBody>
      </p:sp>
    </p:spTree>
    <p:extLst>
      <p:ext uri="{BB962C8B-B14F-4D97-AF65-F5344CB8AC3E}">
        <p14:creationId xmlns:p14="http://schemas.microsoft.com/office/powerpoint/2010/main" val="3786019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SimSun" pitchFamily="2" charset="-122"/>
              </a:defRPr>
            </a:lvl1pPr>
          </a:lstStyle>
          <a:p>
            <a:pPr>
              <a:defRPr/>
            </a:pPr>
            <a:fld id="{98012AC1-C3DC-4498-8D35-E901A6E222C3}" type="datetimeFigureOut">
              <a:rPr lang="en-US"/>
              <a:pPr>
                <a:defRPr/>
              </a:pPr>
              <a:t>9/22/2015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SimSun" pitchFamily="2" charset="-122"/>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8C6DE2-BAC1-4881-ADF3-5CE8D4DFFB93}" type="slidenum">
              <a:rPr lang="en-US" altLang="en-US"/>
              <a:pPr/>
              <a:t>‹#›</a:t>
            </a:fld>
            <a:endParaRPr lang="en-US" altLang="en-US"/>
          </a:p>
        </p:txBody>
      </p:sp>
    </p:spTree>
    <p:extLst>
      <p:ext uri="{BB962C8B-B14F-4D97-AF65-F5344CB8AC3E}">
        <p14:creationId xmlns:p14="http://schemas.microsoft.com/office/powerpoint/2010/main" val="2745786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SimSun" pitchFamily="2" charset="-122"/>
              </a:defRPr>
            </a:lvl1pPr>
          </a:lstStyle>
          <a:p>
            <a:pPr>
              <a:defRPr/>
            </a:pPr>
            <a:fld id="{98012AC1-C3DC-4498-8D35-E901A6E222C3}" type="datetimeFigureOut">
              <a:rPr lang="en-US"/>
              <a:pPr>
                <a:defRPr/>
              </a:pPr>
              <a:t>9/22/2015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SimSun" pitchFamily="2" charset="-122"/>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1BB0109F-111E-4B82-BE7C-CCFFA59D2E70}" type="slidenum">
              <a:rPr lang="en-US" altLang="en-US"/>
              <a:pPr/>
              <a:t>‹#›</a:t>
            </a:fld>
            <a:endParaRPr lang="en-US" altLang="en-US"/>
          </a:p>
        </p:txBody>
      </p:sp>
    </p:spTree>
    <p:extLst>
      <p:ext uri="{BB962C8B-B14F-4D97-AF65-F5344CB8AC3E}">
        <p14:creationId xmlns:p14="http://schemas.microsoft.com/office/powerpoint/2010/main" val="111317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ea typeface="SimSun" pitchFamily="2" charset="-122"/>
              </a:defRPr>
            </a:lvl1pPr>
          </a:lstStyle>
          <a:p>
            <a:pPr>
              <a:defRPr/>
            </a:pPr>
            <a:fld id="{98012AC1-C3DC-4498-8D35-E901A6E222C3}" type="datetimeFigureOut">
              <a:rPr lang="en-US"/>
              <a:pPr>
                <a:defRPr/>
              </a:pPr>
              <a:t>9/22/2015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ea typeface="SimSun" pitchFamily="2" charset="-122"/>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950F88EE-AF70-42C8-89BA-F10B6DA362D9}" type="slidenum">
              <a:rPr lang="en-US" altLang="en-US"/>
              <a:pPr/>
              <a:t>‹#›</a:t>
            </a:fld>
            <a:endParaRPr lang="en-US" altLang="en-US"/>
          </a:p>
        </p:txBody>
      </p:sp>
    </p:spTree>
    <p:extLst>
      <p:ext uri="{BB962C8B-B14F-4D97-AF65-F5344CB8AC3E}">
        <p14:creationId xmlns:p14="http://schemas.microsoft.com/office/powerpoint/2010/main" val="936507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ea typeface="SimSun" pitchFamily="2" charset="-122"/>
              </a:defRPr>
            </a:lvl1pPr>
          </a:lstStyle>
          <a:p>
            <a:pPr>
              <a:defRPr/>
            </a:pPr>
            <a:fld id="{98012AC1-C3DC-4498-8D35-E901A6E222C3}" type="datetimeFigureOut">
              <a:rPr lang="en-US"/>
              <a:pPr>
                <a:defRPr/>
              </a:pPr>
              <a:t>9/22/2015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ea typeface="SimSun" pitchFamily="2" charset="-122"/>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A4541A2F-CB5F-4BFF-871E-ABA363E32A0A}" type="slidenum">
              <a:rPr lang="en-US" altLang="en-US"/>
              <a:pPr/>
              <a:t>‹#›</a:t>
            </a:fld>
            <a:endParaRPr lang="en-US" altLang="en-US"/>
          </a:p>
        </p:txBody>
      </p:sp>
    </p:spTree>
    <p:extLst>
      <p:ext uri="{BB962C8B-B14F-4D97-AF65-F5344CB8AC3E}">
        <p14:creationId xmlns:p14="http://schemas.microsoft.com/office/powerpoint/2010/main" val="3569180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ea typeface="SimSun" pitchFamily="2" charset="-122"/>
              </a:defRPr>
            </a:lvl1pPr>
          </a:lstStyle>
          <a:p>
            <a:pPr>
              <a:defRPr/>
            </a:pPr>
            <a:fld id="{98012AC1-C3DC-4498-8D35-E901A6E222C3}" type="datetimeFigureOut">
              <a:rPr lang="en-US"/>
              <a:pPr>
                <a:defRPr/>
              </a:pPr>
              <a:t>9/22/2015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ea typeface="SimSun" pitchFamily="2" charset="-122"/>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C85DE748-6111-493D-90B5-107F998411F2}" type="slidenum">
              <a:rPr lang="en-US" altLang="en-US"/>
              <a:pPr/>
              <a:t>‹#›</a:t>
            </a:fld>
            <a:endParaRPr lang="en-US" altLang="en-US"/>
          </a:p>
        </p:txBody>
      </p:sp>
    </p:spTree>
    <p:extLst>
      <p:ext uri="{BB962C8B-B14F-4D97-AF65-F5344CB8AC3E}">
        <p14:creationId xmlns:p14="http://schemas.microsoft.com/office/powerpoint/2010/main" val="377455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4" name="Image 3" descr="Template powerpoint_logo_unesco_6langues copi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22E1434-5442-447F-BFC3-F365384DE5B8}" type="datetime1">
              <a:rPr lang="fr-FR" altLang="ko-KR"/>
              <a:pPr>
                <a:defRPr/>
              </a:pPr>
              <a:t>22/09/2015</a:t>
            </a:fld>
            <a:endParaRPr lang="fr-FR" altLang="ko-KR"/>
          </a:p>
        </p:txBody>
      </p:sp>
      <p:sp>
        <p:nvSpPr>
          <p:cNvPr id="6" name="Espace réservé du pied de page 4"/>
          <p:cNvSpPr>
            <a:spLocks noGrp="1"/>
          </p:cNvSpPr>
          <p:nvPr>
            <p:ph type="ftr" sz="quarter" idx="11"/>
          </p:nvPr>
        </p:nvSpPr>
        <p:spPr/>
        <p:txBody>
          <a:bodyPr/>
          <a:lstStyle>
            <a:lvl1pPr>
              <a:defRPr/>
            </a:lvl1pPr>
          </a:lstStyle>
          <a:p>
            <a:pPr>
              <a:defRPr/>
            </a:pPr>
            <a:endParaRPr lang="en-GB" altLang="ko-KR"/>
          </a:p>
        </p:txBody>
      </p:sp>
      <p:sp>
        <p:nvSpPr>
          <p:cNvPr id="7" name="Espace réservé du numéro de diapositive 5"/>
          <p:cNvSpPr>
            <a:spLocks noGrp="1"/>
          </p:cNvSpPr>
          <p:nvPr>
            <p:ph type="sldNum" sz="quarter" idx="12"/>
          </p:nvPr>
        </p:nvSpPr>
        <p:spPr/>
        <p:txBody>
          <a:bodyPr/>
          <a:lstStyle>
            <a:lvl1pPr>
              <a:defRPr/>
            </a:lvl1pPr>
          </a:lstStyle>
          <a:p>
            <a:fld id="{4D935CE2-3215-4869-A15C-DE90B4F2C7AB}" type="slidenum">
              <a:rPr lang="fr-FR" altLang="ko-KR"/>
              <a:pPr/>
              <a:t>‹#›</a:t>
            </a:fld>
            <a:endParaRPr lang="fr-FR" altLang="ko-KR"/>
          </a:p>
        </p:txBody>
      </p:sp>
    </p:spTree>
    <p:extLst>
      <p:ext uri="{BB962C8B-B14F-4D97-AF65-F5344CB8AC3E}">
        <p14:creationId xmlns:p14="http://schemas.microsoft.com/office/powerpoint/2010/main" val="4158288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SimSun" pitchFamily="2" charset="-122"/>
              </a:defRPr>
            </a:lvl1pPr>
          </a:lstStyle>
          <a:p>
            <a:pPr>
              <a:defRPr/>
            </a:pPr>
            <a:fld id="{98012AC1-C3DC-4498-8D35-E901A6E222C3}" type="datetimeFigureOut">
              <a:rPr lang="en-US"/>
              <a:pPr>
                <a:defRPr/>
              </a:pPr>
              <a:t>9/22/2015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SimSun" pitchFamily="2" charset="-122"/>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B2987E88-390D-4ED8-88CA-B43E8E4F614C}" type="slidenum">
              <a:rPr lang="en-US" altLang="en-US"/>
              <a:pPr/>
              <a:t>‹#›</a:t>
            </a:fld>
            <a:endParaRPr lang="en-US" altLang="en-US"/>
          </a:p>
        </p:txBody>
      </p:sp>
    </p:spTree>
    <p:extLst>
      <p:ext uri="{BB962C8B-B14F-4D97-AF65-F5344CB8AC3E}">
        <p14:creationId xmlns:p14="http://schemas.microsoft.com/office/powerpoint/2010/main" val="3450046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ea typeface="SimSun" pitchFamily="2" charset="-122"/>
              </a:defRPr>
            </a:lvl1pPr>
          </a:lstStyle>
          <a:p>
            <a:pPr>
              <a:defRPr/>
            </a:pPr>
            <a:fld id="{98012AC1-C3DC-4498-8D35-E901A6E222C3}" type="datetimeFigureOut">
              <a:rPr lang="en-US"/>
              <a:pPr>
                <a:defRPr/>
              </a:pPr>
              <a:t>9/22/2015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ea typeface="SimSun" pitchFamily="2" charset="-122"/>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0A14B36-3415-4AC8-AF13-8ADD23114884}" type="slidenum">
              <a:rPr lang="en-US" altLang="en-US"/>
              <a:pPr/>
              <a:t>‹#›</a:t>
            </a:fld>
            <a:endParaRPr lang="en-US" altLang="en-US"/>
          </a:p>
        </p:txBody>
      </p:sp>
    </p:spTree>
    <p:extLst>
      <p:ext uri="{BB962C8B-B14F-4D97-AF65-F5344CB8AC3E}">
        <p14:creationId xmlns:p14="http://schemas.microsoft.com/office/powerpoint/2010/main" val="675406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SimSun" pitchFamily="2" charset="-122"/>
              </a:defRPr>
            </a:lvl1pPr>
          </a:lstStyle>
          <a:p>
            <a:pPr>
              <a:defRPr/>
            </a:pPr>
            <a:fld id="{98012AC1-C3DC-4498-8D35-E901A6E222C3}" type="datetimeFigureOut">
              <a:rPr lang="en-US"/>
              <a:pPr>
                <a:defRPr/>
              </a:pPr>
              <a:t>9/22/2015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SimSun" pitchFamily="2" charset="-122"/>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2CF80F-FDB7-46FB-8FF5-FB4BDD7BFEE2}" type="slidenum">
              <a:rPr lang="en-US" altLang="en-US"/>
              <a:pPr/>
              <a:t>‹#›</a:t>
            </a:fld>
            <a:endParaRPr lang="en-US" altLang="en-US"/>
          </a:p>
        </p:txBody>
      </p:sp>
    </p:spTree>
    <p:extLst>
      <p:ext uri="{BB962C8B-B14F-4D97-AF65-F5344CB8AC3E}">
        <p14:creationId xmlns:p14="http://schemas.microsoft.com/office/powerpoint/2010/main" val="3303722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ea typeface="SimSun" pitchFamily="2" charset="-122"/>
              </a:defRPr>
            </a:lvl1pPr>
          </a:lstStyle>
          <a:p>
            <a:pPr>
              <a:defRPr/>
            </a:pPr>
            <a:fld id="{98012AC1-C3DC-4498-8D35-E901A6E222C3}" type="datetimeFigureOut">
              <a:rPr lang="en-US"/>
              <a:pPr>
                <a:defRPr/>
              </a:pPr>
              <a:t>9/22/2015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ea typeface="SimSun" pitchFamily="2" charset="-122"/>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CD5396-90FE-4552-8CD4-1442BA3D7BB0}" type="slidenum">
              <a:rPr lang="en-US" altLang="en-US"/>
              <a:pPr/>
              <a:t>‹#›</a:t>
            </a:fld>
            <a:endParaRPr lang="en-US" altLang="en-US"/>
          </a:p>
        </p:txBody>
      </p:sp>
    </p:spTree>
    <p:extLst>
      <p:ext uri="{BB962C8B-B14F-4D97-AF65-F5344CB8AC3E}">
        <p14:creationId xmlns:p14="http://schemas.microsoft.com/office/powerpoint/2010/main" val="100334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3" descr="Template powerpoint_logo_unesco_6langues copi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3"/>
          <p:cNvSpPr>
            <a:spLocks noGrp="1"/>
          </p:cNvSpPr>
          <p:nvPr>
            <p:ph type="dt" sz="half" idx="10"/>
          </p:nvPr>
        </p:nvSpPr>
        <p:spPr/>
        <p:txBody>
          <a:bodyPr/>
          <a:lstStyle>
            <a:lvl1pPr>
              <a:defRPr/>
            </a:lvl1pPr>
          </a:lstStyle>
          <a:p>
            <a:pPr>
              <a:defRPr/>
            </a:pPr>
            <a:fld id="{DACAE2C5-99B0-4EC4-B4EC-8330546B0547}" type="datetime1">
              <a:rPr lang="fr-FR" altLang="ko-KR"/>
              <a:pPr>
                <a:defRPr/>
              </a:pPr>
              <a:t>22/09/2015</a:t>
            </a:fld>
            <a:endParaRPr lang="fr-FR" altLang="ko-KR"/>
          </a:p>
        </p:txBody>
      </p:sp>
      <p:sp>
        <p:nvSpPr>
          <p:cNvPr id="7" name="Espace réservé du pied de page 4"/>
          <p:cNvSpPr>
            <a:spLocks noGrp="1"/>
          </p:cNvSpPr>
          <p:nvPr>
            <p:ph type="ftr" sz="quarter" idx="11"/>
          </p:nvPr>
        </p:nvSpPr>
        <p:spPr/>
        <p:txBody>
          <a:bodyPr/>
          <a:lstStyle>
            <a:lvl1pPr>
              <a:defRPr/>
            </a:lvl1pPr>
          </a:lstStyle>
          <a:p>
            <a:pPr>
              <a:defRPr/>
            </a:pPr>
            <a:endParaRPr lang="en-GB" altLang="ko-KR"/>
          </a:p>
        </p:txBody>
      </p:sp>
      <p:sp>
        <p:nvSpPr>
          <p:cNvPr id="8" name="Espace réservé du numéro de diapositive 5"/>
          <p:cNvSpPr>
            <a:spLocks noGrp="1"/>
          </p:cNvSpPr>
          <p:nvPr>
            <p:ph type="sldNum" sz="quarter" idx="12"/>
          </p:nvPr>
        </p:nvSpPr>
        <p:spPr/>
        <p:txBody>
          <a:bodyPr/>
          <a:lstStyle>
            <a:lvl1pPr>
              <a:defRPr/>
            </a:lvl1pPr>
          </a:lstStyle>
          <a:p>
            <a:fld id="{474F97EF-10EC-471D-9709-0D960B312AEF}" type="slidenum">
              <a:rPr lang="fr-FR" altLang="ko-KR"/>
              <a:pPr/>
              <a:t>‹#›</a:t>
            </a:fld>
            <a:endParaRPr lang="fr-FR" altLang="ko-KR"/>
          </a:p>
        </p:txBody>
      </p:sp>
    </p:spTree>
    <p:extLst>
      <p:ext uri="{BB962C8B-B14F-4D97-AF65-F5344CB8AC3E}">
        <p14:creationId xmlns:p14="http://schemas.microsoft.com/office/powerpoint/2010/main" val="242002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47664" y="274638"/>
            <a:ext cx="7139136"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540092" y="1535113"/>
            <a:ext cx="34652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47664" y="2174875"/>
            <a:ext cx="345638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220072" y="1535113"/>
            <a:ext cx="34667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220072" y="2174875"/>
            <a:ext cx="3466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47E1B9FA-9EAE-455D-A88A-F28586727E7B}" type="datetime1">
              <a:rPr lang="fr-FR" altLang="ko-KR"/>
              <a:pPr>
                <a:defRPr/>
              </a:pPr>
              <a:t>22/09/2015</a:t>
            </a:fld>
            <a:endParaRPr lang="fr-FR" altLang="ko-KR"/>
          </a:p>
        </p:txBody>
      </p:sp>
      <p:sp>
        <p:nvSpPr>
          <p:cNvPr id="8" name="Espace réservé du pied de page 4"/>
          <p:cNvSpPr>
            <a:spLocks noGrp="1"/>
          </p:cNvSpPr>
          <p:nvPr>
            <p:ph type="ftr" sz="quarter" idx="11"/>
          </p:nvPr>
        </p:nvSpPr>
        <p:spPr/>
        <p:txBody>
          <a:bodyPr/>
          <a:lstStyle>
            <a:lvl1pPr>
              <a:defRPr/>
            </a:lvl1pPr>
          </a:lstStyle>
          <a:p>
            <a:pPr>
              <a:defRPr/>
            </a:pPr>
            <a:endParaRPr lang="en-GB" altLang="ko-KR"/>
          </a:p>
        </p:txBody>
      </p:sp>
      <p:sp>
        <p:nvSpPr>
          <p:cNvPr id="9" name="Espace réservé du numéro de diapositive 5"/>
          <p:cNvSpPr>
            <a:spLocks noGrp="1"/>
          </p:cNvSpPr>
          <p:nvPr>
            <p:ph type="sldNum" sz="quarter" idx="12"/>
          </p:nvPr>
        </p:nvSpPr>
        <p:spPr/>
        <p:txBody>
          <a:bodyPr/>
          <a:lstStyle>
            <a:lvl1pPr>
              <a:defRPr/>
            </a:lvl1pPr>
          </a:lstStyle>
          <a:p>
            <a:fld id="{9FA15AE9-D59B-4AD9-8DE1-AC8EE909932F}" type="slidenum">
              <a:rPr lang="fr-FR" altLang="ko-KR"/>
              <a:pPr/>
              <a:t>‹#›</a:t>
            </a:fld>
            <a:endParaRPr lang="fr-FR" altLang="ko-KR"/>
          </a:p>
        </p:txBody>
      </p:sp>
    </p:spTree>
    <p:extLst>
      <p:ext uri="{BB962C8B-B14F-4D97-AF65-F5344CB8AC3E}">
        <p14:creationId xmlns:p14="http://schemas.microsoft.com/office/powerpoint/2010/main" val="312501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547664" y="274638"/>
            <a:ext cx="7139136" cy="1143000"/>
          </a:xfrm>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965FF68B-E722-40A7-92CA-DA9CBC1E4F8E}" type="datetime1">
              <a:rPr lang="fr-FR" altLang="ko-KR"/>
              <a:pPr>
                <a:defRPr/>
              </a:pPr>
              <a:t>22/09/2015</a:t>
            </a:fld>
            <a:endParaRPr lang="fr-FR" altLang="ko-KR"/>
          </a:p>
        </p:txBody>
      </p:sp>
      <p:sp>
        <p:nvSpPr>
          <p:cNvPr id="4" name="Espace réservé du pied de page 4"/>
          <p:cNvSpPr>
            <a:spLocks noGrp="1"/>
          </p:cNvSpPr>
          <p:nvPr>
            <p:ph type="ftr" sz="quarter" idx="11"/>
          </p:nvPr>
        </p:nvSpPr>
        <p:spPr/>
        <p:txBody>
          <a:bodyPr/>
          <a:lstStyle>
            <a:lvl1pPr>
              <a:defRPr/>
            </a:lvl1pPr>
          </a:lstStyle>
          <a:p>
            <a:pPr>
              <a:defRPr/>
            </a:pPr>
            <a:endParaRPr lang="en-GB" altLang="ko-KR"/>
          </a:p>
        </p:txBody>
      </p:sp>
      <p:sp>
        <p:nvSpPr>
          <p:cNvPr id="5" name="Espace réservé du numéro de diapositive 5"/>
          <p:cNvSpPr>
            <a:spLocks noGrp="1"/>
          </p:cNvSpPr>
          <p:nvPr>
            <p:ph type="sldNum" sz="quarter" idx="12"/>
          </p:nvPr>
        </p:nvSpPr>
        <p:spPr/>
        <p:txBody>
          <a:bodyPr/>
          <a:lstStyle>
            <a:lvl1pPr>
              <a:defRPr/>
            </a:lvl1pPr>
          </a:lstStyle>
          <a:p>
            <a:fld id="{47639F9E-139D-477B-A69C-98ABCE819218}" type="slidenum">
              <a:rPr lang="fr-FR" altLang="ko-KR"/>
              <a:pPr/>
              <a:t>‹#›</a:t>
            </a:fld>
            <a:endParaRPr lang="fr-FR" altLang="ko-KR"/>
          </a:p>
        </p:txBody>
      </p:sp>
    </p:spTree>
    <p:extLst>
      <p:ext uri="{BB962C8B-B14F-4D97-AF65-F5344CB8AC3E}">
        <p14:creationId xmlns:p14="http://schemas.microsoft.com/office/powerpoint/2010/main" val="86939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F4C6764-0055-4119-BD57-D7334746E6D8}" type="datetime1">
              <a:rPr lang="fr-FR" altLang="ko-KR"/>
              <a:pPr>
                <a:defRPr/>
              </a:pPr>
              <a:t>22/09/2015</a:t>
            </a:fld>
            <a:endParaRPr lang="fr-FR" altLang="ko-KR"/>
          </a:p>
        </p:txBody>
      </p:sp>
      <p:sp>
        <p:nvSpPr>
          <p:cNvPr id="3" name="Espace réservé du pied de page 4"/>
          <p:cNvSpPr>
            <a:spLocks noGrp="1"/>
          </p:cNvSpPr>
          <p:nvPr>
            <p:ph type="ftr" sz="quarter" idx="11"/>
          </p:nvPr>
        </p:nvSpPr>
        <p:spPr/>
        <p:txBody>
          <a:bodyPr/>
          <a:lstStyle>
            <a:lvl1pPr>
              <a:defRPr/>
            </a:lvl1pPr>
          </a:lstStyle>
          <a:p>
            <a:pPr>
              <a:defRPr/>
            </a:pPr>
            <a:endParaRPr lang="en-GB" altLang="ko-KR"/>
          </a:p>
        </p:txBody>
      </p:sp>
      <p:sp>
        <p:nvSpPr>
          <p:cNvPr id="4" name="Espace réservé du numéro de diapositive 5"/>
          <p:cNvSpPr>
            <a:spLocks noGrp="1"/>
          </p:cNvSpPr>
          <p:nvPr>
            <p:ph type="sldNum" sz="quarter" idx="12"/>
          </p:nvPr>
        </p:nvSpPr>
        <p:spPr>
          <a:xfrm>
            <a:off x="7010400" y="6492875"/>
            <a:ext cx="2133600" cy="365125"/>
          </a:xfrm>
        </p:spPr>
        <p:txBody>
          <a:bodyPr/>
          <a:lstStyle>
            <a:lvl1pPr>
              <a:defRPr/>
            </a:lvl1pPr>
          </a:lstStyle>
          <a:p>
            <a:fld id="{723A7A56-4B10-405E-AC86-41E20BF1D857}" type="slidenum">
              <a:rPr lang="fr-FR" altLang="ko-KR"/>
              <a:pPr/>
              <a:t>‹#›</a:t>
            </a:fld>
            <a:endParaRPr lang="fr-FR" altLang="ko-KR"/>
          </a:p>
        </p:txBody>
      </p:sp>
    </p:spTree>
    <p:extLst>
      <p:ext uri="{BB962C8B-B14F-4D97-AF65-F5344CB8AC3E}">
        <p14:creationId xmlns:p14="http://schemas.microsoft.com/office/powerpoint/2010/main" val="126770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2AFC245-47F7-4F27-BB60-30F59B4B0433}" type="datetime1">
              <a:rPr lang="fr-FR" altLang="ko-KR"/>
              <a:pPr>
                <a:defRPr/>
              </a:pPr>
              <a:t>22/09/2015</a:t>
            </a:fld>
            <a:endParaRPr lang="fr-FR" altLang="ko-KR"/>
          </a:p>
        </p:txBody>
      </p:sp>
      <p:sp>
        <p:nvSpPr>
          <p:cNvPr id="6" name="Espace réservé du pied de page 4"/>
          <p:cNvSpPr>
            <a:spLocks noGrp="1"/>
          </p:cNvSpPr>
          <p:nvPr>
            <p:ph type="ftr" sz="quarter" idx="11"/>
          </p:nvPr>
        </p:nvSpPr>
        <p:spPr/>
        <p:txBody>
          <a:bodyPr/>
          <a:lstStyle>
            <a:lvl1pPr>
              <a:defRPr/>
            </a:lvl1pPr>
          </a:lstStyle>
          <a:p>
            <a:pPr>
              <a:defRPr/>
            </a:pPr>
            <a:endParaRPr lang="en-GB" altLang="ko-KR"/>
          </a:p>
        </p:txBody>
      </p:sp>
      <p:sp>
        <p:nvSpPr>
          <p:cNvPr id="7" name="Espace réservé du numéro de diapositive 5"/>
          <p:cNvSpPr>
            <a:spLocks noGrp="1"/>
          </p:cNvSpPr>
          <p:nvPr>
            <p:ph type="sldNum" sz="quarter" idx="12"/>
          </p:nvPr>
        </p:nvSpPr>
        <p:spPr>
          <a:xfrm>
            <a:off x="7010400" y="6492875"/>
            <a:ext cx="2133600" cy="365125"/>
          </a:xfrm>
        </p:spPr>
        <p:txBody>
          <a:bodyPr/>
          <a:lstStyle>
            <a:lvl1pPr>
              <a:defRPr/>
            </a:lvl1pPr>
          </a:lstStyle>
          <a:p>
            <a:fld id="{103649A1-F5DF-47DE-88A2-3E9FB53AF73E}" type="slidenum">
              <a:rPr lang="fr-FR" altLang="ko-KR"/>
              <a:pPr/>
              <a:t>‹#›</a:t>
            </a:fld>
            <a:endParaRPr lang="fr-FR" altLang="ko-KR"/>
          </a:p>
        </p:txBody>
      </p:sp>
    </p:spTree>
    <p:extLst>
      <p:ext uri="{BB962C8B-B14F-4D97-AF65-F5344CB8AC3E}">
        <p14:creationId xmlns:p14="http://schemas.microsoft.com/office/powerpoint/2010/main" val="1151921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5CA2249-9F4E-48FF-A9BB-26ACBB2D37B4}" type="datetime1">
              <a:rPr lang="fr-FR" altLang="ko-KR"/>
              <a:pPr>
                <a:defRPr/>
              </a:pPr>
              <a:t>22/09/2015</a:t>
            </a:fld>
            <a:endParaRPr lang="fr-FR" altLang="ko-KR"/>
          </a:p>
        </p:txBody>
      </p:sp>
      <p:sp>
        <p:nvSpPr>
          <p:cNvPr id="6" name="Espace réservé du pied de page 4"/>
          <p:cNvSpPr>
            <a:spLocks noGrp="1"/>
          </p:cNvSpPr>
          <p:nvPr>
            <p:ph type="ftr" sz="quarter" idx="11"/>
          </p:nvPr>
        </p:nvSpPr>
        <p:spPr/>
        <p:txBody>
          <a:bodyPr/>
          <a:lstStyle>
            <a:lvl1pPr>
              <a:defRPr/>
            </a:lvl1pPr>
          </a:lstStyle>
          <a:p>
            <a:pPr>
              <a:defRPr/>
            </a:pPr>
            <a:endParaRPr lang="en-GB" altLang="ko-KR"/>
          </a:p>
        </p:txBody>
      </p:sp>
      <p:sp>
        <p:nvSpPr>
          <p:cNvPr id="7" name="Espace réservé du numéro de diapositive 5"/>
          <p:cNvSpPr>
            <a:spLocks noGrp="1"/>
          </p:cNvSpPr>
          <p:nvPr>
            <p:ph type="sldNum" sz="quarter" idx="12"/>
          </p:nvPr>
        </p:nvSpPr>
        <p:spPr>
          <a:xfrm>
            <a:off x="7008813" y="6492875"/>
            <a:ext cx="2133600" cy="365125"/>
          </a:xfrm>
        </p:spPr>
        <p:txBody>
          <a:bodyPr/>
          <a:lstStyle>
            <a:lvl1pPr>
              <a:defRPr/>
            </a:lvl1pPr>
          </a:lstStyle>
          <a:p>
            <a:fld id="{C5CAB7BD-C58C-4CC6-8B45-ACBC45789E56}" type="slidenum">
              <a:rPr lang="fr-FR" altLang="ko-KR"/>
              <a:pPr/>
              <a:t>‹#›</a:t>
            </a:fld>
            <a:endParaRPr lang="fr-FR" altLang="ko-KR"/>
          </a:p>
        </p:txBody>
      </p:sp>
    </p:spTree>
    <p:extLst>
      <p:ext uri="{BB962C8B-B14F-4D97-AF65-F5344CB8AC3E}">
        <p14:creationId xmlns:p14="http://schemas.microsoft.com/office/powerpoint/2010/main" val="727854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ko-K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ko-KR" smtClean="0"/>
              <a:t>Cliquez pour modifier les styles du texte du masque</a:t>
            </a:r>
          </a:p>
          <a:p>
            <a:pPr lvl="1"/>
            <a:r>
              <a:rPr lang="fr-FR" altLang="ko-KR" smtClean="0"/>
              <a:t>Deuxième niveau</a:t>
            </a:r>
          </a:p>
          <a:p>
            <a:pPr lvl="2"/>
            <a:r>
              <a:rPr lang="fr-FR" altLang="ko-KR" smtClean="0"/>
              <a:t>Troisième niveau</a:t>
            </a:r>
          </a:p>
          <a:p>
            <a:pPr lvl="3"/>
            <a:r>
              <a:rPr lang="fr-FR" altLang="ko-KR" smtClean="0"/>
              <a:t>Quatrième niveau</a:t>
            </a:r>
          </a:p>
          <a:p>
            <a:pPr lvl="4"/>
            <a:r>
              <a:rPr lang="fr-FR" altLang="ko-K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Gulim" pitchFamily="34" charset="-127"/>
              </a:defRPr>
            </a:lvl1pPr>
          </a:lstStyle>
          <a:p>
            <a:pPr>
              <a:defRPr/>
            </a:pPr>
            <a:fld id="{219442B2-9D8B-4A95-A344-36ED0F100E07}" type="datetime1">
              <a:rPr lang="fr-FR" altLang="ko-KR"/>
              <a:pPr>
                <a:defRPr/>
              </a:pPr>
              <a:t>22/09/2015</a:t>
            </a:fld>
            <a:endParaRPr lang="fr-FR" altLang="ko-K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Gulim" pitchFamily="34" charset="-127"/>
              </a:defRPr>
            </a:lvl1pPr>
          </a:lstStyle>
          <a:p>
            <a:pPr>
              <a:defRPr/>
            </a:pPr>
            <a:endParaRPr lang="en-GB" altLang="ko-K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Gulim" panose="020B0600000101010101" pitchFamily="34" charset="-127"/>
              </a:defRPr>
            </a:lvl1pPr>
          </a:lstStyle>
          <a:p>
            <a:fld id="{A0781778-D2B8-4035-BC83-C83CEA006F69}" type="slidenum">
              <a:rPr lang="fr-FR" altLang="ko-KR"/>
              <a:pPr/>
              <a:t>‹#›</a:t>
            </a:fld>
            <a:endParaRPr lang="fr-FR" altLang="ko-KR"/>
          </a:p>
        </p:txBody>
      </p:sp>
      <p:pic>
        <p:nvPicPr>
          <p:cNvPr id="1031" name="Image 3" descr="Template powerpoint_logo_unesco_6langues copi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87" r:id="rId1"/>
    <p:sldLayoutId id="2147484888" r:id="rId2"/>
    <p:sldLayoutId id="2147484889" r:id="rId3"/>
    <p:sldLayoutId id="2147484890" r:id="rId4"/>
    <p:sldLayoutId id="2147484885" r:id="rId5"/>
    <p:sldLayoutId id="2147484886" r:id="rId6"/>
    <p:sldLayoutId id="2147484891" r:id="rId7"/>
    <p:sldLayoutId id="2147484892" r:id="rId8"/>
    <p:sldLayoutId id="2147484893" r:id="rId9"/>
    <p:sldLayoutId id="2147484894" r:id="rId10"/>
    <p:sldLayoutId id="2147484895"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SimSun" pitchFamily="2" charset="-122"/>
          <a:cs typeface="SimSun" charset="0"/>
        </a:defRPr>
      </a:lvl1pPr>
      <a:lvl2pPr algn="ctr" rtl="0" eaLnBrk="0" fontAlgn="base" hangingPunct="0">
        <a:spcBef>
          <a:spcPct val="0"/>
        </a:spcBef>
        <a:spcAft>
          <a:spcPct val="0"/>
        </a:spcAft>
        <a:defRPr kumimoji="1" sz="4400">
          <a:solidFill>
            <a:schemeClr val="tx1"/>
          </a:solidFill>
          <a:latin typeface="Calibri" pitchFamily="34" charset="0"/>
          <a:ea typeface="SimSun" pitchFamily="2" charset="-122"/>
          <a:cs typeface="SimSun" charset="0"/>
        </a:defRPr>
      </a:lvl2pPr>
      <a:lvl3pPr algn="ctr" rtl="0" eaLnBrk="0" fontAlgn="base" hangingPunct="0">
        <a:spcBef>
          <a:spcPct val="0"/>
        </a:spcBef>
        <a:spcAft>
          <a:spcPct val="0"/>
        </a:spcAft>
        <a:defRPr kumimoji="1" sz="4400">
          <a:solidFill>
            <a:schemeClr val="tx1"/>
          </a:solidFill>
          <a:latin typeface="Calibri" pitchFamily="34" charset="0"/>
          <a:ea typeface="SimSun" pitchFamily="2" charset="-122"/>
          <a:cs typeface="SimSun" charset="0"/>
        </a:defRPr>
      </a:lvl3pPr>
      <a:lvl4pPr algn="ctr" rtl="0" eaLnBrk="0" fontAlgn="base" hangingPunct="0">
        <a:spcBef>
          <a:spcPct val="0"/>
        </a:spcBef>
        <a:spcAft>
          <a:spcPct val="0"/>
        </a:spcAft>
        <a:defRPr kumimoji="1" sz="4400">
          <a:solidFill>
            <a:schemeClr val="tx1"/>
          </a:solidFill>
          <a:latin typeface="Calibri" pitchFamily="34" charset="0"/>
          <a:ea typeface="SimSun" pitchFamily="2" charset="-122"/>
          <a:cs typeface="SimSun" charset="0"/>
        </a:defRPr>
      </a:lvl4pPr>
      <a:lvl5pPr algn="ctr" rtl="0" eaLnBrk="0" fontAlgn="base" hangingPunct="0">
        <a:spcBef>
          <a:spcPct val="0"/>
        </a:spcBef>
        <a:spcAft>
          <a:spcPct val="0"/>
        </a:spcAft>
        <a:defRPr kumimoji="1" sz="4400">
          <a:solidFill>
            <a:schemeClr val="tx1"/>
          </a:solidFill>
          <a:latin typeface="Calibri" pitchFamily="34" charset="0"/>
          <a:ea typeface="SimSun" pitchFamily="2" charset="-122"/>
          <a:cs typeface="SimSun"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SimSun" pitchFamily="2" charset="-122"/>
          <a:cs typeface="SimSun" charset="0"/>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SimSun" pitchFamily="2" charset="-122"/>
          <a:cs typeface="SimSun" charset="0"/>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SimSun" pitchFamily="2" charset="-122"/>
          <a:cs typeface="SimSun" charset="0"/>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SimSun" pitchFamily="2" charset="-122"/>
          <a:cs typeface="SimSun" charset="0"/>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SimSun" pitchFamily="2" charset="-122"/>
          <a:cs typeface="SimSu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endParaRPr lang="fr-FR" altLang="ko-KR"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fr-FR" altLang="ko-K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ea typeface="Gulim" pitchFamily="34" charset="-127"/>
              </a:defRPr>
            </a:lvl1pPr>
          </a:lstStyle>
          <a:p>
            <a:pPr>
              <a:defRPr/>
            </a:pPr>
            <a:fld id="{8A9D84DB-F7BD-439F-8CF1-F6DB1A0B28F5}" type="datetime1">
              <a:rPr lang="fr-FR" altLang="ko-KR"/>
              <a:pPr>
                <a:defRPr/>
              </a:pPr>
              <a:t>22/09/2015</a:t>
            </a:fld>
            <a:endParaRPr lang="fr-FR" altLang="ko-K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34" charset="0"/>
                <a:ea typeface="Gulim" pitchFamily="34" charset="-127"/>
              </a:defRPr>
            </a:lvl1pPr>
          </a:lstStyle>
          <a:p>
            <a:pPr>
              <a:defRPr/>
            </a:pPr>
            <a:endParaRPr lang="en-GB" altLang="ko-K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anose="020B0604020202020204" pitchFamily="34" charset="0"/>
                <a:ea typeface="Gulim" panose="020B0600000101010101" pitchFamily="34" charset="-127"/>
              </a:defRPr>
            </a:lvl1pPr>
          </a:lstStyle>
          <a:p>
            <a:fld id="{044EC46A-C7EC-44CA-BFA9-94BE6F478385}" type="slidenum">
              <a:rPr lang="fr-FR" altLang="ko-KR"/>
              <a:pPr/>
              <a:t>‹#›</a:t>
            </a:fld>
            <a:endParaRPr lang="fr-FR" altLang="ko-KR"/>
          </a:p>
        </p:txBody>
      </p:sp>
      <p:pic>
        <p:nvPicPr>
          <p:cNvPr id="2055" name="Image 3" descr="Template powerpoint_logo_unesco_6langues copi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SimSun" pitchFamily="2" charset="-122"/>
          <a:cs typeface="SimSun" charset="0"/>
        </a:defRPr>
      </a:lvl1pPr>
      <a:lvl2pPr algn="ctr" rtl="0" eaLnBrk="0" fontAlgn="base" hangingPunct="0">
        <a:spcBef>
          <a:spcPct val="0"/>
        </a:spcBef>
        <a:spcAft>
          <a:spcPct val="0"/>
        </a:spcAft>
        <a:defRPr kumimoji="1" sz="4400">
          <a:solidFill>
            <a:schemeClr val="tx1"/>
          </a:solidFill>
          <a:latin typeface="Calibri" pitchFamily="34" charset="0"/>
          <a:ea typeface="SimSun" pitchFamily="2" charset="-122"/>
          <a:cs typeface="SimSun" charset="0"/>
        </a:defRPr>
      </a:lvl2pPr>
      <a:lvl3pPr algn="ctr" rtl="0" eaLnBrk="0" fontAlgn="base" hangingPunct="0">
        <a:spcBef>
          <a:spcPct val="0"/>
        </a:spcBef>
        <a:spcAft>
          <a:spcPct val="0"/>
        </a:spcAft>
        <a:defRPr kumimoji="1" sz="4400">
          <a:solidFill>
            <a:schemeClr val="tx1"/>
          </a:solidFill>
          <a:latin typeface="Calibri" pitchFamily="34" charset="0"/>
          <a:ea typeface="SimSun" pitchFamily="2" charset="-122"/>
          <a:cs typeface="SimSun" charset="0"/>
        </a:defRPr>
      </a:lvl3pPr>
      <a:lvl4pPr algn="ctr" rtl="0" eaLnBrk="0" fontAlgn="base" hangingPunct="0">
        <a:spcBef>
          <a:spcPct val="0"/>
        </a:spcBef>
        <a:spcAft>
          <a:spcPct val="0"/>
        </a:spcAft>
        <a:defRPr kumimoji="1" sz="4400">
          <a:solidFill>
            <a:schemeClr val="tx1"/>
          </a:solidFill>
          <a:latin typeface="Calibri" pitchFamily="34" charset="0"/>
          <a:ea typeface="SimSun" pitchFamily="2" charset="-122"/>
          <a:cs typeface="SimSun" charset="0"/>
        </a:defRPr>
      </a:lvl4pPr>
      <a:lvl5pPr algn="ctr" rtl="0" eaLnBrk="0" fontAlgn="base" hangingPunct="0">
        <a:spcBef>
          <a:spcPct val="0"/>
        </a:spcBef>
        <a:spcAft>
          <a:spcPct val="0"/>
        </a:spcAft>
        <a:defRPr kumimoji="1" sz="4400">
          <a:solidFill>
            <a:schemeClr val="tx1"/>
          </a:solidFill>
          <a:latin typeface="Calibri" pitchFamily="34" charset="0"/>
          <a:ea typeface="SimSun" pitchFamily="2" charset="-122"/>
          <a:cs typeface="SimSun"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SimSun" pitchFamily="2" charset="-122"/>
          <a:cs typeface="SimSun" charset="0"/>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SimSun" pitchFamily="2" charset="-122"/>
          <a:cs typeface="SimSun" charset="0"/>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SimSun" pitchFamily="2" charset="-122"/>
          <a:cs typeface="SimSun" charset="0"/>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SimSun" pitchFamily="2" charset="-122"/>
          <a:cs typeface="SimSun" charset="0"/>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SimSun" pitchFamily="2" charset="-122"/>
          <a:cs typeface="SimSu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defRPr>
            </a:lvl1pPr>
          </a:lstStyle>
          <a:p>
            <a:pPr>
              <a:defRPr/>
            </a:pPr>
            <a:fld id="{98012AC1-C3DC-4498-8D35-E901A6E222C3}" type="datetimeFigureOut">
              <a:rPr lang="en-US"/>
              <a:pPr>
                <a:defRPr/>
              </a:pPr>
              <a:t>9/22/2015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7480B99-A041-4683-85FF-B62CF118B95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Microsoft_Excel_Chart1.xls"/></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Microsoft_Excel_Chart2.xls"/></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p:cNvSpPr>
          <p:nvPr>
            <p:ph type="ctrTitle" idx="4294967295"/>
          </p:nvPr>
        </p:nvSpPr>
        <p:spPr>
          <a:xfrm>
            <a:off x="1979613" y="404813"/>
            <a:ext cx="6480175" cy="2879725"/>
          </a:xfrm>
        </p:spPr>
        <p:txBody>
          <a:bodyPr/>
          <a:lstStyle/>
          <a:p>
            <a:r>
              <a:rPr kumimoji="0" lang="en-GB" altLang="ko-KR" sz="4000" b="1" smtClean="0">
                <a:ea typeface="Gulim" panose="020B0600000101010101" pitchFamily="34" charset="-127"/>
              </a:rPr>
              <a:t>The future we want: A scenario for a transformative power of TVET</a:t>
            </a:r>
          </a:p>
        </p:txBody>
      </p:sp>
      <p:sp>
        <p:nvSpPr>
          <p:cNvPr id="35843" name="Rectangle 5"/>
          <p:cNvSpPr>
            <a:spLocks noGrp="1"/>
          </p:cNvSpPr>
          <p:nvPr>
            <p:ph type="subTitle" idx="4294967295"/>
          </p:nvPr>
        </p:nvSpPr>
        <p:spPr>
          <a:xfrm>
            <a:off x="1835150" y="3573463"/>
            <a:ext cx="6545263" cy="1752600"/>
          </a:xfrm>
        </p:spPr>
        <p:txBody>
          <a:bodyPr/>
          <a:lstStyle/>
          <a:p>
            <a:pPr marL="533400" indent="-533400" algn="ctr">
              <a:lnSpc>
                <a:spcPct val="80000"/>
              </a:lnSpc>
              <a:buFont typeface="Arial" panose="020B0604020202020204" pitchFamily="34" charset="0"/>
              <a:buNone/>
            </a:pPr>
            <a:r>
              <a:rPr kumimoji="0" lang="en-US" altLang="ko-KR" sz="2400" smtClean="0">
                <a:ea typeface="Gulim" panose="020B0600000101010101" pitchFamily="34" charset="-127"/>
              </a:rPr>
              <a:t>Borhene Chakroun   </a:t>
            </a:r>
          </a:p>
          <a:p>
            <a:pPr marL="533400" indent="-533400" algn="ctr">
              <a:lnSpc>
                <a:spcPct val="80000"/>
              </a:lnSpc>
              <a:buFont typeface="Arial" panose="020B0604020202020204" pitchFamily="34" charset="0"/>
              <a:buNone/>
            </a:pPr>
            <a:endParaRPr kumimoji="0" lang="en-GB" altLang="ko-KR" sz="2000" smtClean="0">
              <a:ea typeface="Gulim" panose="020B0600000101010101" pitchFamily="34" charset="-127"/>
            </a:endParaRPr>
          </a:p>
          <a:p>
            <a:pPr marL="533400" indent="-533400" algn="ctr">
              <a:lnSpc>
                <a:spcPct val="80000"/>
              </a:lnSpc>
              <a:buFont typeface="Arial" panose="020B0604020202020204" pitchFamily="34" charset="0"/>
              <a:buNone/>
            </a:pPr>
            <a:endParaRPr lang="fr-FR" altLang="en-US" sz="2000" smtClean="0"/>
          </a:p>
          <a:p>
            <a:pPr marL="533400" indent="-533400" algn="ctr">
              <a:lnSpc>
                <a:spcPct val="80000"/>
              </a:lnSpc>
              <a:buFont typeface="Arial" panose="020B0604020202020204" pitchFamily="34" charset="0"/>
              <a:buNone/>
            </a:pPr>
            <a:endParaRPr kumimoji="0" lang="en-GB" altLang="ko-KR" sz="2000" smtClean="0">
              <a:ea typeface="Gulim" panose="020B0600000101010101" pitchFamily="34"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1700213"/>
            <a:ext cx="7137400" cy="387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468313" y="188913"/>
            <a:ext cx="7921625" cy="792162"/>
          </a:xfrm>
          <a:prstGeom prst="rect">
            <a:avLst/>
          </a:prstGeom>
          <a:ln>
            <a:solidFill>
              <a:schemeClr val="tx1"/>
            </a:solidFill>
            <a:miter lim="800000"/>
            <a:headEnd/>
            <a:tailEnd/>
          </a:ln>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14350" indent="-514350">
              <a:defRPr/>
            </a:pPr>
            <a:r>
              <a:rPr lang="fr-FR" altLang="en-US" sz="3200" b="1" dirty="0" smtClean="0">
                <a:solidFill>
                  <a:schemeClr val="tx2">
                    <a:lumMod val="60000"/>
                    <a:lumOff val="40000"/>
                  </a:schemeClr>
                </a:solidFill>
              </a:rPr>
              <a:t>2015: </a:t>
            </a:r>
            <a:r>
              <a:rPr lang="fr-FR" altLang="en-US" sz="3200" b="1" dirty="0" err="1" smtClean="0">
                <a:solidFill>
                  <a:schemeClr val="tx2">
                    <a:lumMod val="60000"/>
                    <a:lumOff val="40000"/>
                  </a:schemeClr>
                </a:solidFill>
              </a:rPr>
              <a:t>Year</a:t>
            </a:r>
            <a:r>
              <a:rPr lang="fr-FR" altLang="en-US" sz="3200" b="1" dirty="0" smtClean="0">
                <a:solidFill>
                  <a:schemeClr val="tx2">
                    <a:lumMod val="60000"/>
                    <a:lumOff val="40000"/>
                  </a:schemeClr>
                </a:solidFill>
              </a:rPr>
              <a:t> of Aspiration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612775" y="228600"/>
            <a:ext cx="8153400" cy="990600"/>
          </a:xfrm>
        </p:spPr>
        <p:txBody>
          <a:bodyPr>
            <a:normAutofit fontScale="90000"/>
          </a:bodyPr>
          <a:lstStyle/>
          <a:p>
            <a:pPr>
              <a:defRPr sz="1800">
                <a:solidFill>
                  <a:srgbClr val="000000"/>
                </a:solidFill>
              </a:defRPr>
            </a:pPr>
            <a:r>
              <a:rPr lang="en-US" sz="3200" b="1" dirty="0" smtClean="0">
                <a:solidFill>
                  <a:srgbClr val="000000"/>
                </a:solidFill>
              </a:rPr>
              <a:t>Skills are important to achieve the six </a:t>
            </a:r>
            <a:r>
              <a:rPr lang="en-US" sz="3200" b="1" dirty="0">
                <a:solidFill>
                  <a:srgbClr val="000000"/>
                </a:solidFill>
              </a:rPr>
              <a:t>e</a:t>
            </a:r>
            <a:r>
              <a:rPr lang="en-US" sz="3200" b="1" dirty="0" smtClean="0">
                <a:solidFill>
                  <a:srgbClr val="000000"/>
                </a:solidFill>
              </a:rPr>
              <a:t>lements of the Sustainable Development Goals</a:t>
            </a:r>
            <a:endParaRPr sz="3200" b="1" dirty="0">
              <a:solidFill>
                <a:srgbClr val="775F55"/>
              </a:solidFill>
            </a:endParaRPr>
          </a:p>
        </p:txBody>
      </p:sp>
      <p:sp>
        <p:nvSpPr>
          <p:cNvPr id="124" name="Shape 124"/>
          <p:cNvSpPr>
            <a:spLocks noGrp="1"/>
          </p:cNvSpPr>
          <p:nvPr>
            <p:ph type="sldNum" sz="quarter" idx="12"/>
          </p:nvPr>
        </p:nvSpPr>
        <p:spPr>
          <a:xfrm>
            <a:off x="0" y="1150938"/>
            <a:ext cx="533400" cy="242887"/>
          </a:xfrm>
          <a:extLst>
            <a:ext uri="{C572A759-6A51-4108-AA02-DFA0A04FC94B}"/>
          </a:extLst>
        </p:spPr>
        <p:txBody>
          <a:bodyP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lnSpc>
                <a:spcPct val="80000"/>
              </a:lnSpc>
            </a:pPr>
            <a:fld id="{1B8B4707-9F24-4C4E-A0AF-63AC6FCC3734}" type="slidenum">
              <a:rPr lang="en-US" altLang="en-US" sz="1800" b="1">
                <a:solidFill>
                  <a:srgbClr val="FFFFFF"/>
                </a:solidFill>
              </a:rPr>
              <a:pPr eaLnBrk="1" hangingPunct="1">
                <a:lnSpc>
                  <a:spcPct val="80000"/>
                </a:lnSpc>
              </a:pPr>
              <a:t>11</a:t>
            </a:fld>
            <a:endParaRPr lang="en-US" altLang="en-US" sz="1800" b="1">
              <a:solidFill>
                <a:srgbClr val="FFFFFF"/>
              </a:solidFill>
            </a:endParaRPr>
          </a:p>
        </p:txBody>
      </p:sp>
      <p:sp>
        <p:nvSpPr>
          <p:cNvPr id="46084" name="Shape 125"/>
          <p:cNvSpPr>
            <a:spLocks noGrp="1"/>
          </p:cNvSpPr>
          <p:nvPr>
            <p:ph type="body" idx="1"/>
          </p:nvPr>
        </p:nvSpPr>
        <p:spPr>
          <a:xfrm>
            <a:off x="612775" y="1295400"/>
            <a:ext cx="8153400" cy="5410200"/>
          </a:xfrm>
        </p:spPr>
        <p:txBody>
          <a:bodyPr/>
          <a:lstStyle/>
          <a:p>
            <a:pPr marL="0" indent="0">
              <a:buFont typeface="Arial" panose="020B0604020202020204" pitchFamily="34" charset="0"/>
              <a:buNone/>
            </a:pPr>
            <a:endParaRPr lang="en-US" altLang="en-US" sz="2000" smtClean="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endParaRPr>
          </a:p>
        </p:txBody>
      </p:sp>
      <p:pic>
        <p:nvPicPr>
          <p:cNvPr id="46085" name="Picture 4" descr="http://i.guim.co.uk/static/w-860/h--/q-95/sys-images/Guardian/Pix/pictures/2014/12/5/1417777773120/d8a517a2-cee1-4e7d-92d4-c65e20649076-1020x102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563" y="1393825"/>
            <a:ext cx="5730875" cy="57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p:cNvSpPr>
            <a:spLocks noGrp="1"/>
          </p:cNvSpPr>
          <p:nvPr>
            <p:ph type="ctrTitle"/>
          </p:nvPr>
        </p:nvSpPr>
        <p:spPr>
          <a:xfrm>
            <a:off x="1692275" y="115888"/>
            <a:ext cx="7267575" cy="1079500"/>
          </a:xfrm>
          <a:ln>
            <a:solidFill>
              <a:schemeClr val="tx2"/>
            </a:solidFill>
            <a:miter lim="800000"/>
            <a:headEnd/>
            <a:tailEnd/>
          </a:ln>
        </p:spPr>
        <p:txBody>
          <a:bodyPr/>
          <a:lstStyle/>
          <a:p>
            <a:pPr>
              <a:defRPr/>
            </a:pPr>
            <a:r>
              <a:rPr lang="en-GB" altLang="en-US" sz="2800" b="1" dirty="0" smtClean="0">
                <a:solidFill>
                  <a:schemeClr val="tx2">
                    <a:lumMod val="60000"/>
                    <a:lumOff val="40000"/>
                  </a:schemeClr>
                </a:solidFill>
                <a:latin typeface="Calibri" pitchFamily="34" charset="0"/>
              </a:rPr>
              <a:t>Post-2015 Education agenda: </a:t>
            </a:r>
            <a:br>
              <a:rPr lang="en-GB" altLang="en-US" sz="2800" b="1" dirty="0" smtClean="0">
                <a:solidFill>
                  <a:schemeClr val="tx2">
                    <a:lumMod val="60000"/>
                    <a:lumOff val="40000"/>
                  </a:schemeClr>
                </a:solidFill>
                <a:latin typeface="Calibri" pitchFamily="34" charset="0"/>
              </a:rPr>
            </a:br>
            <a:r>
              <a:rPr lang="en-GB" altLang="en-US" sz="2800" b="1" dirty="0">
                <a:solidFill>
                  <a:schemeClr val="tx2">
                    <a:lumMod val="60000"/>
                    <a:lumOff val="40000"/>
                  </a:schemeClr>
                </a:solidFill>
                <a:latin typeface="Calibri" pitchFamily="34" charset="0"/>
              </a:rPr>
              <a:t>U</a:t>
            </a:r>
            <a:r>
              <a:rPr lang="en-GB" altLang="en-US" sz="2800" b="1" dirty="0" smtClean="0">
                <a:solidFill>
                  <a:schemeClr val="tx2">
                    <a:lumMod val="60000"/>
                    <a:lumOff val="40000"/>
                  </a:schemeClr>
                </a:solidFill>
                <a:latin typeface="Calibri" pitchFamily="34" charset="0"/>
              </a:rPr>
              <a:t>niversal goal, national targets</a:t>
            </a:r>
            <a:endParaRPr lang="en-US" altLang="en-US" sz="2800" b="1" dirty="0" smtClean="0">
              <a:solidFill>
                <a:schemeClr val="tx2">
                  <a:lumMod val="60000"/>
                  <a:lumOff val="40000"/>
                </a:schemeClr>
              </a:solidFill>
              <a:latin typeface="Calibri" pitchFamily="34" charset="0"/>
            </a:endParaRPr>
          </a:p>
        </p:txBody>
      </p:sp>
      <p:sp>
        <p:nvSpPr>
          <p:cNvPr id="15363" name="Subtitle 6"/>
          <p:cNvSpPr>
            <a:spLocks noGrp="1"/>
          </p:cNvSpPr>
          <p:nvPr>
            <p:ph type="subTitle" idx="1"/>
          </p:nvPr>
        </p:nvSpPr>
        <p:spPr>
          <a:xfrm>
            <a:off x="1295400" y="1916113"/>
            <a:ext cx="7848600" cy="3673475"/>
          </a:xfrm>
        </p:spPr>
        <p:txBody>
          <a:bodyPr/>
          <a:lstStyle/>
          <a:p>
            <a:pPr algn="l">
              <a:buFont typeface="Arial" charset="0"/>
              <a:buNone/>
              <a:defRPr/>
            </a:pPr>
            <a:endParaRPr lang="en-GB" altLang="en-US" sz="2800" dirty="0" smtClean="0">
              <a:latin typeface="Calibri" panose="020F0502020204030204" pitchFamily="34" charset="0"/>
            </a:endParaRPr>
          </a:p>
          <a:p>
            <a:pPr algn="l">
              <a:buFont typeface="Arial" charset="0"/>
              <a:buNone/>
              <a:defRPr/>
            </a:pPr>
            <a:endParaRPr lang="en-GB" altLang="en-US" sz="2800" dirty="0">
              <a:latin typeface="Calibri" panose="020F0502020204030204" pitchFamily="34" charset="0"/>
            </a:endParaRPr>
          </a:p>
          <a:p>
            <a:pPr>
              <a:lnSpc>
                <a:spcPct val="115000"/>
              </a:lnSpc>
              <a:spcAft>
                <a:spcPts val="600"/>
              </a:spcAft>
              <a:defRPr/>
            </a:pPr>
            <a:r>
              <a:rPr lang="en-GB" altLang="en-US" sz="2800" b="1" dirty="0">
                <a:latin typeface="Calibri" pitchFamily="34" charset="0"/>
              </a:rPr>
              <a:t>Overarching </a:t>
            </a:r>
            <a:r>
              <a:rPr lang="en-GB" altLang="en-US" sz="2800" b="1" dirty="0" smtClean="0">
                <a:latin typeface="Calibri" pitchFamily="34" charset="0"/>
              </a:rPr>
              <a:t>goal:</a:t>
            </a:r>
          </a:p>
          <a:p>
            <a:pPr>
              <a:lnSpc>
                <a:spcPct val="115000"/>
              </a:lnSpc>
              <a:spcAft>
                <a:spcPts val="600"/>
              </a:spcAft>
              <a:defRPr/>
            </a:pPr>
            <a:r>
              <a:rPr lang="en-US" sz="2800" dirty="0" smtClean="0">
                <a:solidFill>
                  <a:srgbClr val="000000"/>
                </a:solidFill>
                <a:latin typeface="Calibri"/>
                <a:ea typeface="Calibri"/>
                <a:cs typeface="Calibri"/>
              </a:rPr>
              <a:t>Ensure </a:t>
            </a:r>
            <a:r>
              <a:rPr lang="en-US" sz="2800" dirty="0">
                <a:solidFill>
                  <a:srgbClr val="000000"/>
                </a:solidFill>
                <a:latin typeface="Calibri"/>
                <a:ea typeface="Calibri"/>
                <a:cs typeface="Calibri"/>
              </a:rPr>
              <a:t>equitable and inclusive quality education and lifelong learning </a:t>
            </a:r>
            <a:r>
              <a:rPr lang="en-US" sz="2800" dirty="0" smtClean="0">
                <a:solidFill>
                  <a:srgbClr val="000000"/>
                </a:solidFill>
                <a:latin typeface="Calibri"/>
                <a:ea typeface="Calibri"/>
                <a:cs typeface="Calibri"/>
              </a:rPr>
              <a:t>opportunities for </a:t>
            </a:r>
            <a:r>
              <a:rPr lang="en-US" sz="2800" dirty="0">
                <a:solidFill>
                  <a:srgbClr val="000000"/>
                </a:solidFill>
                <a:latin typeface="Calibri"/>
                <a:ea typeface="Calibri"/>
                <a:cs typeface="Calibri"/>
              </a:rPr>
              <a:t>all by 2030</a:t>
            </a:r>
            <a:endParaRPr lang="en-GB" sz="2000" dirty="0">
              <a:latin typeface="Calibri"/>
              <a:ea typeface="Calibri"/>
            </a:endParaRPr>
          </a:p>
          <a:p>
            <a:pPr algn="l">
              <a:buFont typeface="Arial" charset="0"/>
              <a:buNone/>
              <a:defRPr/>
            </a:pPr>
            <a:endParaRPr lang="fr-FR" altLang="en-US" sz="2800" dirty="0" smtClean="0">
              <a:latin typeface="Calibri" panose="020F0502020204030204" pitchFamily="34" charset="0"/>
            </a:endParaRPr>
          </a:p>
          <a:p>
            <a:pPr marL="514350" indent="-514350" algn="l">
              <a:buFontTx/>
              <a:buAutoNum type="arabicPeriod"/>
              <a:defRPr/>
            </a:pPr>
            <a:endParaRPr lang="fr-FR" altLang="en-US" dirty="0" smtClean="0">
              <a:latin typeface="Calibri" panose="020F0502020204030204" pitchFamily="34" charset="0"/>
            </a:endParaRPr>
          </a:p>
          <a:p>
            <a:pPr algn="l">
              <a:buFont typeface="Arial" charset="0"/>
              <a:buNone/>
              <a:defRPr/>
            </a:pPr>
            <a:endParaRPr lang="en-US" altLang="en-US"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403350" y="115888"/>
            <a:ext cx="7561263" cy="792162"/>
          </a:xfrm>
          <a:ln>
            <a:solidFill>
              <a:schemeClr val="tx1"/>
            </a:solidFill>
            <a:miter lim="800000"/>
            <a:headEnd/>
            <a:tailEnd/>
          </a:ln>
        </p:spPr>
        <p:txBody>
          <a:bodyPr/>
          <a:lstStyle/>
          <a:p>
            <a:pPr marL="514350" indent="-514350">
              <a:defRPr/>
            </a:pPr>
            <a:r>
              <a:rPr lang="fr-FR" altLang="en-US" sz="3200" b="1" dirty="0" err="1" smtClean="0">
                <a:solidFill>
                  <a:schemeClr val="tx2">
                    <a:lumMod val="60000"/>
                    <a:lumOff val="40000"/>
                  </a:schemeClr>
                </a:solidFill>
                <a:latin typeface="Calibri" pitchFamily="34" charset="0"/>
              </a:rPr>
              <a:t>Vocational</a:t>
            </a:r>
            <a:r>
              <a:rPr lang="fr-FR" altLang="en-US" sz="3200" b="1" dirty="0" smtClean="0">
                <a:solidFill>
                  <a:schemeClr val="tx2">
                    <a:lumMod val="60000"/>
                    <a:lumOff val="40000"/>
                  </a:schemeClr>
                </a:solidFill>
                <a:latin typeface="Calibri" pitchFamily="34" charset="0"/>
              </a:rPr>
              <a:t> </a:t>
            </a:r>
            <a:r>
              <a:rPr lang="fr-FR" altLang="en-US" sz="3200" b="1" dirty="0" err="1" smtClean="0">
                <a:solidFill>
                  <a:schemeClr val="tx2">
                    <a:lumMod val="60000"/>
                    <a:lumOff val="40000"/>
                  </a:schemeClr>
                </a:solidFill>
                <a:latin typeface="Calibri" pitchFamily="34" charset="0"/>
              </a:rPr>
              <a:t>Skills</a:t>
            </a:r>
            <a:r>
              <a:rPr lang="fr-FR" altLang="en-US" sz="3200" b="1" dirty="0" smtClean="0">
                <a:solidFill>
                  <a:schemeClr val="tx2">
                    <a:lumMod val="60000"/>
                    <a:lumOff val="40000"/>
                  </a:schemeClr>
                </a:solidFill>
                <a:latin typeface="Calibri" pitchFamily="34" charset="0"/>
              </a:rPr>
              <a:t> agenda</a:t>
            </a:r>
          </a:p>
        </p:txBody>
      </p:sp>
      <p:sp>
        <p:nvSpPr>
          <p:cNvPr id="60419" name="Subtitle 2"/>
          <p:cNvSpPr>
            <a:spLocks noGrp="1"/>
          </p:cNvSpPr>
          <p:nvPr>
            <p:ph type="subTitle" idx="1"/>
          </p:nvPr>
        </p:nvSpPr>
        <p:spPr>
          <a:xfrm>
            <a:off x="1476375" y="1052513"/>
            <a:ext cx="7559675" cy="5113337"/>
          </a:xfrm>
        </p:spPr>
        <p:txBody>
          <a:bodyPr/>
          <a:lstStyle/>
          <a:p>
            <a:pPr marL="342900" indent="-342900" algn="just">
              <a:buFont typeface="Wingdings" panose="05000000000000000000" pitchFamily="2" charset="2"/>
              <a:buChar char="Ø"/>
              <a:defRPr/>
            </a:pPr>
            <a:r>
              <a:rPr lang="en-GB" sz="2400" dirty="0"/>
              <a:t>By 2030, ensure equal access for all women and men to affordable and quality technical, vocational and tertiary education, including university </a:t>
            </a:r>
          </a:p>
          <a:p>
            <a:pPr marL="342900" indent="-342900" algn="just">
              <a:buFont typeface="Wingdings" panose="05000000000000000000" pitchFamily="2" charset="2"/>
              <a:buChar char="Ø"/>
              <a:defRPr/>
            </a:pPr>
            <a:r>
              <a:rPr lang="en-GB" sz="2400" dirty="0" smtClean="0"/>
              <a:t>By </a:t>
            </a:r>
            <a:r>
              <a:rPr lang="en-GB" sz="2400" dirty="0"/>
              <a:t>2030, substantially increase the number of youth and adults who have relevant skills, including technical and vocational skills, for employment, decent jobs and entrepreneurship </a:t>
            </a:r>
          </a:p>
          <a:p>
            <a:pPr marL="342900" indent="-342900" algn="just">
              <a:buFont typeface="Wingdings" panose="05000000000000000000" pitchFamily="2" charset="2"/>
              <a:buChar char="Ø"/>
              <a:defRPr/>
            </a:pPr>
            <a:r>
              <a:rPr lang="en-GB" sz="2400" dirty="0" smtClean="0"/>
              <a:t>By </a:t>
            </a:r>
            <a:r>
              <a:rPr lang="en-GB" sz="2400" dirty="0"/>
              <a:t>2030, eliminate gender disparities in education and ensure equal access to all levels of education and vocational training for the vulnerable, including persons with disabilities, indigenous peoples and children in vulnerable situations </a:t>
            </a:r>
            <a:r>
              <a:rPr lang="en-GB" altLang="en-US" sz="2400" dirty="0" smtClean="0">
                <a:solidFill>
                  <a:srgbClr val="000000"/>
                </a:solidFill>
                <a:latin typeface="Calibri" pitchFamily="34" charset="0"/>
                <a:ea typeface="MS Mincho" pitchFamily="49" charset="-128"/>
                <a:cs typeface="Times New Roman"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endParaRPr lang="en-US" altLang="en-US" smtClean="0"/>
          </a:p>
        </p:txBody>
      </p:sp>
      <p:sp>
        <p:nvSpPr>
          <p:cNvPr id="49155" name="Content Placeholder 2"/>
          <p:cNvSpPr>
            <a:spLocks noGrp="1"/>
          </p:cNvSpPr>
          <p:nvPr>
            <p:ph idx="1"/>
          </p:nvPr>
        </p:nvSpPr>
        <p:spPr/>
        <p:txBody>
          <a:bodyPr/>
          <a:lstStyle/>
          <a:p>
            <a:pPr marL="0" indent="0" eaLnBrk="1" hangingPunct="1">
              <a:buFont typeface="Arial" panose="020B0604020202020204" pitchFamily="34" charset="0"/>
              <a:buNone/>
            </a:pPr>
            <a:endParaRPr lang="en-GB" altLang="en-US" b="1" smtClean="0"/>
          </a:p>
          <a:p>
            <a:pPr marL="0" indent="0" eaLnBrk="1" hangingPunct="1">
              <a:buFont typeface="Arial" panose="020B0604020202020204" pitchFamily="34" charset="0"/>
              <a:buNone/>
            </a:pPr>
            <a:endParaRPr lang="en-GB" altLang="en-US" b="1" smtClean="0"/>
          </a:p>
          <a:p>
            <a:pPr marL="0" indent="0" eaLnBrk="1" hangingPunct="1">
              <a:buFont typeface="Arial" panose="020B0604020202020204" pitchFamily="34" charset="0"/>
              <a:buNone/>
            </a:pPr>
            <a:endParaRPr lang="en-GB" altLang="en-US" b="1" smtClean="0"/>
          </a:p>
          <a:p>
            <a:pPr marL="0" indent="0" algn="ctr" eaLnBrk="1" hangingPunct="1">
              <a:buFont typeface="Arial" panose="020B0604020202020204" pitchFamily="34" charset="0"/>
              <a:buNone/>
            </a:pPr>
            <a:r>
              <a:rPr lang="en-GB" altLang="en-US" b="1" smtClean="0"/>
              <a:t>How to get there?</a:t>
            </a:r>
            <a:endParaRPr lang="fr-FR"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547813" y="274638"/>
            <a:ext cx="7138987" cy="1143000"/>
          </a:xfrm>
        </p:spPr>
        <p:txBody>
          <a:bodyPr/>
          <a:lstStyle/>
          <a:p>
            <a:pPr>
              <a:defRPr/>
            </a:pPr>
            <a:r>
              <a:rPr lang="fr-FR" altLang="en-US" sz="3200" b="1" dirty="0" smtClean="0">
                <a:solidFill>
                  <a:schemeClr val="tx2">
                    <a:lumMod val="60000"/>
                    <a:lumOff val="40000"/>
                  </a:schemeClr>
                </a:solidFill>
              </a:rPr>
              <a:t>Game </a:t>
            </a:r>
            <a:r>
              <a:rPr lang="fr-FR" altLang="en-US" sz="3200" b="1" dirty="0" err="1" smtClean="0">
                <a:solidFill>
                  <a:schemeClr val="tx2">
                    <a:lumMod val="60000"/>
                    <a:lumOff val="40000"/>
                  </a:schemeClr>
                </a:solidFill>
              </a:rPr>
              <a:t>Changers</a:t>
            </a:r>
            <a:endParaRPr lang="fr-FR" altLang="en-US" sz="3200" b="1" dirty="0" smtClean="0">
              <a:solidFill>
                <a:schemeClr val="tx2">
                  <a:lumMod val="60000"/>
                  <a:lumOff val="40000"/>
                </a:schemeClr>
              </a:solidFill>
            </a:endParaRPr>
          </a:p>
        </p:txBody>
      </p:sp>
      <p:sp>
        <p:nvSpPr>
          <p:cNvPr id="3" name="Content Placeholder 2"/>
          <p:cNvSpPr>
            <a:spLocks noGrp="1"/>
          </p:cNvSpPr>
          <p:nvPr>
            <p:ph idx="1"/>
          </p:nvPr>
        </p:nvSpPr>
        <p:spPr>
          <a:xfrm>
            <a:off x="1403350" y="1600200"/>
            <a:ext cx="7740650" cy="4525963"/>
          </a:xfrm>
        </p:spPr>
        <p:txBody>
          <a:bodyPr/>
          <a:lstStyle/>
          <a:p>
            <a:pPr algn="just">
              <a:buFont typeface="Wingdings" panose="05000000000000000000" pitchFamily="2" charset="2"/>
              <a:buChar char="Ø"/>
              <a:defRPr/>
            </a:pPr>
            <a:r>
              <a:rPr lang="en-GB" sz="2400" dirty="0">
                <a:solidFill>
                  <a:schemeClr val="tx1">
                    <a:tint val="75000"/>
                  </a:schemeClr>
                </a:solidFill>
                <a:latin typeface="+mn-ea"/>
                <a:ea typeface="+mn-ea"/>
              </a:rPr>
              <a:t>The changing role and nature of TVET</a:t>
            </a:r>
          </a:p>
          <a:p>
            <a:pPr algn="just">
              <a:buFont typeface="Wingdings" panose="05000000000000000000" pitchFamily="2" charset="2"/>
              <a:buChar char="Ø"/>
              <a:defRPr/>
            </a:pPr>
            <a:endParaRPr lang="en-GB" sz="2400" dirty="0">
              <a:solidFill>
                <a:schemeClr val="tx1">
                  <a:tint val="75000"/>
                </a:schemeClr>
              </a:solidFill>
              <a:latin typeface="+mn-ea"/>
              <a:ea typeface="+mn-ea"/>
            </a:endParaRPr>
          </a:p>
          <a:p>
            <a:pPr algn="just">
              <a:buFont typeface="Wingdings" panose="05000000000000000000" pitchFamily="2" charset="2"/>
              <a:buChar char="Ø"/>
              <a:defRPr/>
            </a:pPr>
            <a:r>
              <a:rPr lang="en-GB" sz="2400" dirty="0">
                <a:solidFill>
                  <a:schemeClr val="tx1">
                    <a:tint val="75000"/>
                  </a:schemeClr>
                </a:solidFill>
                <a:latin typeface="+mn-ea"/>
                <a:ea typeface="+mn-ea"/>
              </a:rPr>
              <a:t>Governance and partnerships</a:t>
            </a:r>
          </a:p>
          <a:p>
            <a:pPr algn="just">
              <a:buFont typeface="Wingdings" panose="05000000000000000000" pitchFamily="2" charset="2"/>
              <a:buChar char="Ø"/>
              <a:defRPr/>
            </a:pPr>
            <a:endParaRPr lang="en-GB" sz="2400" dirty="0">
              <a:solidFill>
                <a:schemeClr val="tx1">
                  <a:tint val="75000"/>
                </a:schemeClr>
              </a:solidFill>
              <a:latin typeface="+mn-ea"/>
              <a:ea typeface="+mn-ea"/>
            </a:endParaRPr>
          </a:p>
          <a:p>
            <a:pPr algn="just">
              <a:buFont typeface="Wingdings" panose="05000000000000000000" pitchFamily="2" charset="2"/>
              <a:buChar char="Ø"/>
              <a:defRPr/>
            </a:pPr>
            <a:r>
              <a:rPr lang="en-GB" sz="2400" dirty="0">
                <a:solidFill>
                  <a:schemeClr val="tx1">
                    <a:tint val="75000"/>
                  </a:schemeClr>
                </a:solidFill>
                <a:latin typeface="+mn-ea"/>
                <a:ea typeface="+mn-ea"/>
              </a:rPr>
              <a:t> Impact of Technologies </a:t>
            </a:r>
          </a:p>
          <a:p>
            <a:pPr algn="just">
              <a:buFont typeface="Wingdings" panose="05000000000000000000" pitchFamily="2" charset="2"/>
              <a:buChar char="Ø"/>
              <a:defRPr/>
            </a:pPr>
            <a:endParaRPr lang="en-GB" sz="2400" dirty="0">
              <a:solidFill>
                <a:schemeClr val="tx1">
                  <a:tint val="75000"/>
                </a:schemeClr>
              </a:solidFill>
              <a:latin typeface="+mn-ea"/>
              <a:ea typeface="+mn-ea"/>
            </a:endParaRPr>
          </a:p>
          <a:p>
            <a:pPr algn="just">
              <a:buFont typeface="Wingdings" panose="05000000000000000000" pitchFamily="2" charset="2"/>
              <a:buChar char="Ø"/>
              <a:defRPr/>
            </a:pPr>
            <a:r>
              <a:rPr lang="en-GB" sz="2400" dirty="0">
                <a:solidFill>
                  <a:schemeClr val="tx1">
                    <a:tint val="75000"/>
                  </a:schemeClr>
                </a:solidFill>
                <a:latin typeface="+mn-ea"/>
                <a:ea typeface="+mn-ea"/>
              </a:rPr>
              <a:t>Regional and global integration</a:t>
            </a:r>
          </a:p>
          <a:p>
            <a:pPr algn="just">
              <a:buFont typeface="Wingdings" panose="05000000000000000000" pitchFamily="2" charset="2"/>
              <a:buChar char="Ø"/>
              <a:defRPr/>
            </a:pPr>
            <a:endParaRPr lang="en-GB" sz="2400" dirty="0">
              <a:solidFill>
                <a:schemeClr val="tx1">
                  <a:tint val="75000"/>
                </a:schemeClr>
              </a:solidFill>
              <a:latin typeface="+mn-ea"/>
              <a:ea typeface="+mn-ea"/>
            </a:endParaRPr>
          </a:p>
          <a:p>
            <a:pPr algn="just">
              <a:buFont typeface="Wingdings" panose="05000000000000000000" pitchFamily="2" charset="2"/>
              <a:buChar char="Ø"/>
              <a:defRPr/>
            </a:pPr>
            <a:r>
              <a:rPr lang="en-AU" sz="2400" dirty="0">
                <a:solidFill>
                  <a:schemeClr val="tx1">
                    <a:tint val="75000"/>
                  </a:schemeClr>
                </a:solidFill>
                <a:latin typeface="+mn-ea"/>
                <a:ea typeface="+mn-ea"/>
              </a:rPr>
              <a:t>Smart access to data and information </a:t>
            </a:r>
            <a:r>
              <a:rPr lang="en-GB" sz="2800" dirty="0"/>
              <a:t>	</a:t>
            </a:r>
          </a:p>
          <a:p>
            <a:pPr marL="0" indent="0">
              <a:buFont typeface="Arial" charset="0"/>
              <a:buNone/>
              <a:defRPr/>
            </a:pPr>
            <a:endParaRPr lang="en-GB" dirty="0"/>
          </a:p>
        </p:txBody>
      </p:sp>
      <p:sp>
        <p:nvSpPr>
          <p:cNvPr id="501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fld id="{C0C46956-4B45-4DAC-8387-AB9818788B2A}" type="slidenum">
              <a:rPr kumimoji="0" lang="fr-FR" altLang="ko-KR" sz="1200">
                <a:solidFill>
                  <a:srgbClr val="898989"/>
                </a:solidFill>
                <a:ea typeface="Gulim" panose="020B0600000101010101" pitchFamily="34" charset="-127"/>
              </a:rPr>
              <a:pPr eaLnBrk="1" hangingPunct="1">
                <a:spcBef>
                  <a:spcPct val="0"/>
                </a:spcBef>
                <a:buFontTx/>
                <a:buNone/>
              </a:pPr>
              <a:t>15</a:t>
            </a:fld>
            <a:endParaRPr kumimoji="0" lang="fr-FR" altLang="ko-KR" sz="1200">
              <a:solidFill>
                <a:srgbClr val="898989"/>
              </a:solidFill>
              <a:ea typeface="Gulim" panose="020B0600000101010101" pitchFamily="34" charset="-127"/>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3412"/>
          </a:xfrm>
        </p:spPr>
        <p:txBody>
          <a:bodyPr>
            <a:normAutofit fontScale="90000"/>
          </a:bodyPr>
          <a:lstStyle/>
          <a:p>
            <a:pPr>
              <a:defRPr/>
            </a:pPr>
            <a:r>
              <a:rPr lang="en-US" dirty="0" smtClean="0"/>
              <a:t>Changing role: Three analytical lenses</a:t>
            </a:r>
            <a:endParaRPr lang="en-US" dirty="0"/>
          </a:p>
        </p:txBody>
      </p:sp>
      <p:pic>
        <p:nvPicPr>
          <p:cNvPr id="512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31925" y="908050"/>
            <a:ext cx="7702550" cy="54006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4" name="Rectangle 2"/>
          <p:cNvSpPr>
            <a:spLocks noChangeArrowheads="1"/>
          </p:cNvSpPr>
          <p:nvPr/>
        </p:nvSpPr>
        <p:spPr bwMode="auto">
          <a:xfrm>
            <a:off x="107950" y="6381750"/>
            <a:ext cx="5111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fr-FR" altLang="en-US"/>
              <a:t>Source: Marope, M., Chakroun,B. &amp; Holmes,K (2015)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9525" y="836613"/>
            <a:ext cx="1981200" cy="1031875"/>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fr-FR" b="1" dirty="0">
                <a:solidFill>
                  <a:prstClr val="white"/>
                </a:solidFill>
              </a:rPr>
              <a:t>Volume</a:t>
            </a:r>
            <a:endParaRPr lang="en-US" b="1" dirty="0">
              <a:solidFill>
                <a:prstClr val="white"/>
              </a:solidFill>
            </a:endParaRPr>
          </a:p>
        </p:txBody>
      </p:sp>
      <p:sp>
        <p:nvSpPr>
          <p:cNvPr id="5" name="Rectangle 4"/>
          <p:cNvSpPr/>
          <p:nvPr/>
        </p:nvSpPr>
        <p:spPr>
          <a:xfrm>
            <a:off x="4678363" y="836613"/>
            <a:ext cx="1881187" cy="1039812"/>
          </a:xfrm>
          <a:prstGeom prst="rect">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b="1" dirty="0">
                <a:solidFill>
                  <a:prstClr val="white"/>
                </a:solidFill>
              </a:rPr>
              <a:t>Velocity</a:t>
            </a:r>
          </a:p>
        </p:txBody>
      </p:sp>
      <p:sp>
        <p:nvSpPr>
          <p:cNvPr id="6" name="Rectangle 5"/>
          <p:cNvSpPr/>
          <p:nvPr/>
        </p:nvSpPr>
        <p:spPr>
          <a:xfrm>
            <a:off x="304800" y="836613"/>
            <a:ext cx="1981200" cy="1039812"/>
          </a:xfrm>
          <a:prstGeom prst="rect">
            <a:avLst/>
          </a:prstGeom>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b="1" dirty="0">
                <a:solidFill>
                  <a:prstClr val="white"/>
                </a:solidFill>
              </a:rPr>
              <a:t>Variety</a:t>
            </a:r>
          </a:p>
        </p:txBody>
      </p:sp>
      <p:sp>
        <p:nvSpPr>
          <p:cNvPr id="7" name="Rectangle 6"/>
          <p:cNvSpPr/>
          <p:nvPr/>
        </p:nvSpPr>
        <p:spPr>
          <a:xfrm>
            <a:off x="6916738" y="836613"/>
            <a:ext cx="1922462" cy="1016000"/>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n-US" b="1" dirty="0">
                <a:solidFill>
                  <a:prstClr val="white"/>
                </a:solidFill>
              </a:rPr>
              <a:t>Validity</a:t>
            </a:r>
          </a:p>
        </p:txBody>
      </p:sp>
      <p:sp>
        <p:nvSpPr>
          <p:cNvPr id="8" name="Rectangle 7"/>
          <p:cNvSpPr/>
          <p:nvPr/>
        </p:nvSpPr>
        <p:spPr>
          <a:xfrm>
            <a:off x="381000" y="2112963"/>
            <a:ext cx="1905000" cy="3321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prstClr val="white"/>
              </a:solidFill>
            </a:endParaRPr>
          </a:p>
          <a:p>
            <a:pPr algn="ctr" fontAlgn="auto">
              <a:spcBef>
                <a:spcPts val="0"/>
              </a:spcBef>
              <a:spcAft>
                <a:spcPts val="0"/>
              </a:spcAft>
              <a:defRPr/>
            </a:pPr>
            <a:endParaRPr lang="fr-FR" b="1" dirty="0">
              <a:solidFill>
                <a:srgbClr val="00B050"/>
              </a:solidFill>
            </a:endParaRPr>
          </a:p>
          <a:p>
            <a:pPr algn="ctr" fontAlgn="auto">
              <a:spcBef>
                <a:spcPts val="0"/>
              </a:spcBef>
              <a:spcAft>
                <a:spcPts val="0"/>
              </a:spcAft>
              <a:defRPr/>
            </a:pPr>
            <a:r>
              <a:rPr lang="fr-FR" b="1" dirty="0">
                <a:solidFill>
                  <a:srgbClr val="00B050"/>
                </a:solidFill>
              </a:rPr>
              <a:t>TVET in </a:t>
            </a:r>
            <a:r>
              <a:rPr lang="fr-FR" b="1" dirty="0" err="1">
                <a:solidFill>
                  <a:srgbClr val="00B050"/>
                </a:solidFill>
              </a:rPr>
              <a:t>many</a:t>
            </a:r>
            <a:r>
              <a:rPr lang="fr-FR" b="1" dirty="0">
                <a:solidFill>
                  <a:srgbClr val="00B050"/>
                </a:solidFill>
              </a:rPr>
              <a:t> </a:t>
            </a:r>
            <a:r>
              <a:rPr lang="fr-FR" b="1" dirty="0" err="1">
                <a:solidFill>
                  <a:srgbClr val="00B050"/>
                </a:solidFill>
              </a:rPr>
              <a:t>forms</a:t>
            </a:r>
            <a:r>
              <a:rPr lang="fr-FR" b="1" dirty="0">
                <a:solidFill>
                  <a:srgbClr val="00B050"/>
                </a:solidFill>
              </a:rPr>
              <a:t> </a:t>
            </a:r>
            <a:endParaRPr lang="en-US" b="1" dirty="0">
              <a:solidFill>
                <a:srgbClr val="00B050"/>
              </a:solidFill>
            </a:endParaRPr>
          </a:p>
        </p:txBody>
      </p:sp>
      <p:sp>
        <p:nvSpPr>
          <p:cNvPr id="10" name="Rectangle 9"/>
          <p:cNvSpPr/>
          <p:nvPr/>
        </p:nvSpPr>
        <p:spPr>
          <a:xfrm>
            <a:off x="2549525" y="2112963"/>
            <a:ext cx="1881188" cy="3321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00B050"/>
              </a:solidFill>
            </a:endParaRPr>
          </a:p>
          <a:p>
            <a:pPr algn="ctr" fontAlgn="auto">
              <a:spcBef>
                <a:spcPts val="0"/>
              </a:spcBef>
              <a:spcAft>
                <a:spcPts val="0"/>
              </a:spcAft>
              <a:defRPr/>
            </a:pPr>
            <a:r>
              <a:rPr lang="fr-FR" b="1" dirty="0">
                <a:solidFill>
                  <a:srgbClr val="00B050"/>
                </a:solidFill>
              </a:rPr>
              <a:t>TVET for Mass</a:t>
            </a:r>
            <a:endParaRPr lang="en-US" b="1" dirty="0">
              <a:solidFill>
                <a:srgbClr val="00B050"/>
              </a:solidFill>
            </a:endParaRPr>
          </a:p>
        </p:txBody>
      </p:sp>
      <p:sp>
        <p:nvSpPr>
          <p:cNvPr id="11" name="Rectangle 10"/>
          <p:cNvSpPr/>
          <p:nvPr/>
        </p:nvSpPr>
        <p:spPr>
          <a:xfrm>
            <a:off x="4648200" y="2112963"/>
            <a:ext cx="1981200" cy="33210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00B050"/>
              </a:solidFill>
            </a:endParaRPr>
          </a:p>
          <a:p>
            <a:pPr algn="ctr" fontAlgn="auto">
              <a:spcBef>
                <a:spcPts val="0"/>
              </a:spcBef>
              <a:spcAft>
                <a:spcPts val="0"/>
              </a:spcAft>
              <a:defRPr/>
            </a:pPr>
            <a:endParaRPr lang="fr-FR" dirty="0">
              <a:solidFill>
                <a:srgbClr val="00B050"/>
              </a:solidFill>
            </a:endParaRPr>
          </a:p>
          <a:p>
            <a:pPr algn="ctr" fontAlgn="auto">
              <a:spcBef>
                <a:spcPts val="0"/>
              </a:spcBef>
              <a:spcAft>
                <a:spcPts val="0"/>
              </a:spcAft>
              <a:defRPr/>
            </a:pPr>
            <a:r>
              <a:rPr lang="fr-FR" b="1" dirty="0">
                <a:solidFill>
                  <a:srgbClr val="00B050"/>
                </a:solidFill>
              </a:rPr>
              <a:t>TVET in motion</a:t>
            </a:r>
            <a:endParaRPr lang="en-US" b="1" dirty="0">
              <a:solidFill>
                <a:srgbClr val="00B050"/>
              </a:solidFill>
            </a:endParaRPr>
          </a:p>
        </p:txBody>
      </p:sp>
      <p:sp>
        <p:nvSpPr>
          <p:cNvPr id="12" name="Rectangle 11"/>
          <p:cNvSpPr/>
          <p:nvPr/>
        </p:nvSpPr>
        <p:spPr>
          <a:xfrm>
            <a:off x="6880225" y="2151063"/>
            <a:ext cx="1997075" cy="3282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rgbClr val="00B050"/>
              </a:solidFill>
            </a:endParaRPr>
          </a:p>
          <a:p>
            <a:pPr algn="ctr" fontAlgn="auto">
              <a:spcBef>
                <a:spcPts val="0"/>
              </a:spcBef>
              <a:spcAft>
                <a:spcPts val="0"/>
              </a:spcAft>
              <a:defRPr/>
            </a:pPr>
            <a:r>
              <a:rPr lang="fr-FR" b="1" dirty="0">
                <a:solidFill>
                  <a:srgbClr val="00B050"/>
                </a:solidFill>
              </a:rPr>
              <a:t>TVET in </a:t>
            </a:r>
            <a:r>
              <a:rPr lang="fr-FR" b="1" dirty="0" err="1">
                <a:solidFill>
                  <a:srgbClr val="00B050"/>
                </a:solidFill>
              </a:rPr>
              <a:t>Doubt</a:t>
            </a:r>
            <a:endParaRPr lang="en-US" b="1" dirty="0">
              <a:solidFill>
                <a:srgbClr val="00B050"/>
              </a:solidFill>
            </a:endParaRPr>
          </a:p>
        </p:txBody>
      </p:sp>
      <p:pic>
        <p:nvPicPr>
          <p:cNvPr id="37898"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2575" y="2246313"/>
            <a:ext cx="13366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5550" y="2365375"/>
            <a:ext cx="12557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282825"/>
            <a:ext cx="14446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15175" y="2335213"/>
            <a:ext cx="152717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477838" y="4224338"/>
            <a:ext cx="1635125" cy="1222375"/>
          </a:xfrm>
          <a:prstGeom prst="rect">
            <a:avLst/>
          </a:prstGeom>
          <a:noFill/>
        </p:spPr>
        <p:txBody>
          <a:bodyPr>
            <a:spAutoFit/>
          </a:bodyPr>
          <a:lstStyle/>
          <a:p>
            <a:pPr algn="ctr" fontAlgn="auto">
              <a:spcBef>
                <a:spcPts val="0"/>
              </a:spcBef>
              <a:spcAft>
                <a:spcPts val="0"/>
              </a:spcAft>
              <a:defRPr/>
            </a:pPr>
            <a:r>
              <a:rPr lang="fr-FR" sz="1050" b="1" dirty="0" err="1">
                <a:solidFill>
                  <a:prstClr val="black"/>
                </a:solidFill>
                <a:latin typeface="Calibri"/>
                <a:ea typeface="+mn-ea"/>
              </a:rPr>
              <a:t>At</a:t>
            </a:r>
            <a:r>
              <a:rPr lang="fr-FR" sz="1050" b="1" dirty="0">
                <a:solidFill>
                  <a:prstClr val="black"/>
                </a:solidFill>
                <a:latin typeface="Calibri"/>
                <a:ea typeface="+mn-ea"/>
              </a:rPr>
              <a:t> </a:t>
            </a:r>
            <a:r>
              <a:rPr lang="fr-FR" sz="1050" b="1" dirty="0" err="1">
                <a:solidFill>
                  <a:prstClr val="black"/>
                </a:solidFill>
                <a:latin typeface="Calibri"/>
                <a:ea typeface="+mn-ea"/>
              </a:rPr>
              <a:t>secondary</a:t>
            </a:r>
            <a:r>
              <a:rPr lang="fr-FR" sz="1050" b="1" dirty="0">
                <a:solidFill>
                  <a:prstClr val="black"/>
                </a:solidFill>
                <a:latin typeface="Calibri"/>
                <a:ea typeface="+mn-ea"/>
              </a:rPr>
              <a:t> </a:t>
            </a:r>
          </a:p>
          <a:p>
            <a:pPr algn="ctr" fontAlgn="auto">
              <a:spcBef>
                <a:spcPts val="0"/>
              </a:spcBef>
              <a:spcAft>
                <a:spcPts val="0"/>
              </a:spcAft>
              <a:defRPr/>
            </a:pPr>
            <a:r>
              <a:rPr lang="fr-FR" sz="1050" b="1" dirty="0" err="1">
                <a:solidFill>
                  <a:prstClr val="black"/>
                </a:solidFill>
                <a:latin typeface="Calibri"/>
                <a:ea typeface="+mn-ea"/>
              </a:rPr>
              <a:t>At</a:t>
            </a:r>
            <a:r>
              <a:rPr lang="fr-FR" sz="1050" b="1" dirty="0">
                <a:solidFill>
                  <a:prstClr val="black"/>
                </a:solidFill>
                <a:latin typeface="Calibri"/>
                <a:ea typeface="+mn-ea"/>
              </a:rPr>
              <a:t> </a:t>
            </a:r>
            <a:r>
              <a:rPr lang="fr-FR" sz="1050" b="1" dirty="0" err="1">
                <a:solidFill>
                  <a:prstClr val="black"/>
                </a:solidFill>
                <a:latin typeface="Calibri"/>
                <a:ea typeface="+mn-ea"/>
              </a:rPr>
              <a:t>tertiary</a:t>
            </a:r>
            <a:endParaRPr lang="fr-FR" sz="1050" b="1" dirty="0">
              <a:solidFill>
                <a:prstClr val="black"/>
              </a:solidFill>
              <a:latin typeface="Calibri"/>
              <a:ea typeface="+mn-ea"/>
            </a:endParaRPr>
          </a:p>
          <a:p>
            <a:pPr algn="ctr" fontAlgn="auto">
              <a:spcBef>
                <a:spcPts val="0"/>
              </a:spcBef>
              <a:spcAft>
                <a:spcPts val="0"/>
              </a:spcAft>
              <a:defRPr/>
            </a:pPr>
            <a:r>
              <a:rPr lang="fr-FR" sz="1050" b="1" dirty="0" err="1">
                <a:solidFill>
                  <a:prstClr val="black"/>
                </a:solidFill>
                <a:latin typeface="Calibri"/>
                <a:ea typeface="+mn-ea"/>
              </a:rPr>
              <a:t>Skills</a:t>
            </a:r>
            <a:r>
              <a:rPr lang="fr-FR" sz="1050" b="1" dirty="0">
                <a:solidFill>
                  <a:prstClr val="black"/>
                </a:solidFill>
                <a:latin typeface="Calibri"/>
                <a:ea typeface="+mn-ea"/>
              </a:rPr>
              <a:t> </a:t>
            </a:r>
            <a:r>
              <a:rPr lang="fr-FR" sz="1050" b="1" dirty="0" err="1">
                <a:solidFill>
                  <a:prstClr val="black"/>
                </a:solidFill>
                <a:latin typeface="Calibri"/>
                <a:ea typeface="+mn-ea"/>
              </a:rPr>
              <a:t>development</a:t>
            </a:r>
            <a:endParaRPr lang="fr-FR" sz="1050" b="1" dirty="0">
              <a:solidFill>
                <a:prstClr val="black"/>
              </a:solidFill>
              <a:latin typeface="Calibri"/>
              <a:ea typeface="+mn-ea"/>
            </a:endParaRPr>
          </a:p>
          <a:p>
            <a:pPr algn="ctr" fontAlgn="auto">
              <a:spcBef>
                <a:spcPts val="0"/>
              </a:spcBef>
              <a:spcAft>
                <a:spcPts val="0"/>
              </a:spcAft>
              <a:defRPr/>
            </a:pPr>
            <a:r>
              <a:rPr lang="fr-FR" sz="1050" b="1" dirty="0">
                <a:solidFill>
                  <a:prstClr val="black"/>
                </a:solidFill>
                <a:latin typeface="Calibri"/>
                <a:ea typeface="+mn-ea"/>
              </a:rPr>
              <a:t>Initial/</a:t>
            </a:r>
            <a:r>
              <a:rPr lang="fr-FR" sz="1050" b="1" dirty="0" err="1">
                <a:solidFill>
                  <a:prstClr val="black"/>
                </a:solidFill>
                <a:latin typeface="Calibri"/>
                <a:ea typeface="+mn-ea"/>
              </a:rPr>
              <a:t>continuing</a:t>
            </a:r>
            <a:endParaRPr lang="fr-FR" sz="1050" b="1" dirty="0">
              <a:solidFill>
                <a:prstClr val="black"/>
              </a:solidFill>
              <a:latin typeface="Calibri"/>
              <a:ea typeface="+mn-ea"/>
            </a:endParaRPr>
          </a:p>
          <a:p>
            <a:pPr algn="ctr" fontAlgn="auto">
              <a:spcBef>
                <a:spcPts val="0"/>
              </a:spcBef>
              <a:spcAft>
                <a:spcPts val="0"/>
              </a:spcAft>
              <a:defRPr/>
            </a:pPr>
            <a:r>
              <a:rPr lang="fr-FR" sz="1050" b="1" dirty="0" err="1">
                <a:solidFill>
                  <a:prstClr val="black"/>
                </a:solidFill>
                <a:latin typeface="Calibri"/>
                <a:ea typeface="+mn-ea"/>
              </a:rPr>
              <a:t>School-based</a:t>
            </a:r>
            <a:endParaRPr lang="fr-FR" sz="1050" b="1" dirty="0">
              <a:solidFill>
                <a:prstClr val="black"/>
              </a:solidFill>
              <a:latin typeface="Calibri"/>
              <a:ea typeface="+mn-ea"/>
            </a:endParaRPr>
          </a:p>
          <a:p>
            <a:pPr algn="ctr" fontAlgn="auto">
              <a:spcBef>
                <a:spcPts val="0"/>
              </a:spcBef>
              <a:spcAft>
                <a:spcPts val="0"/>
              </a:spcAft>
              <a:defRPr/>
            </a:pPr>
            <a:r>
              <a:rPr lang="fr-FR" sz="1050" b="1" dirty="0" err="1">
                <a:solidFill>
                  <a:prstClr val="black"/>
                </a:solidFill>
                <a:latin typeface="Calibri"/>
                <a:ea typeface="+mn-ea"/>
              </a:rPr>
              <a:t>Work-based</a:t>
            </a:r>
            <a:endParaRPr lang="fr-FR" sz="1050" b="1" dirty="0">
              <a:solidFill>
                <a:prstClr val="black"/>
              </a:solidFill>
              <a:latin typeface="Calibri"/>
              <a:ea typeface="+mn-ea"/>
            </a:endParaRPr>
          </a:p>
          <a:p>
            <a:pPr algn="ctr" fontAlgn="auto">
              <a:spcBef>
                <a:spcPts val="0"/>
              </a:spcBef>
              <a:spcAft>
                <a:spcPts val="0"/>
              </a:spcAft>
              <a:defRPr/>
            </a:pPr>
            <a:r>
              <a:rPr lang="fr-FR" sz="1050" b="1" dirty="0">
                <a:solidFill>
                  <a:prstClr val="black"/>
                </a:solidFill>
                <a:latin typeface="Calibri"/>
                <a:ea typeface="+mn-ea"/>
              </a:rPr>
              <a:t>On-line</a:t>
            </a:r>
            <a:endParaRPr lang="en-US" sz="1050" b="1" dirty="0">
              <a:solidFill>
                <a:prstClr val="black"/>
              </a:solidFill>
              <a:latin typeface="Calibri"/>
              <a:ea typeface="+mn-ea"/>
            </a:endParaRPr>
          </a:p>
        </p:txBody>
      </p:sp>
      <p:sp>
        <p:nvSpPr>
          <p:cNvPr id="25" name="TextBox 24"/>
          <p:cNvSpPr txBox="1"/>
          <p:nvPr/>
        </p:nvSpPr>
        <p:spPr>
          <a:xfrm>
            <a:off x="2690813" y="4224338"/>
            <a:ext cx="1600200" cy="900112"/>
          </a:xfrm>
          <a:prstGeom prst="rect">
            <a:avLst/>
          </a:prstGeom>
          <a:noFill/>
        </p:spPr>
        <p:txBody>
          <a:bodyPr>
            <a:spAutoFit/>
          </a:bodyPr>
          <a:lstStyle/>
          <a:p>
            <a:pPr algn="ctr" fontAlgn="auto">
              <a:spcBef>
                <a:spcPts val="0"/>
              </a:spcBef>
              <a:spcAft>
                <a:spcPts val="0"/>
              </a:spcAft>
              <a:defRPr/>
            </a:pPr>
            <a:r>
              <a:rPr lang="fr-FR" sz="1050" b="1" dirty="0" err="1">
                <a:solidFill>
                  <a:prstClr val="black"/>
                </a:solidFill>
                <a:latin typeface="Calibri"/>
                <a:ea typeface="+mn-ea"/>
              </a:rPr>
              <a:t>Economic</a:t>
            </a:r>
            <a:r>
              <a:rPr lang="fr-FR" sz="1050" b="1" dirty="0">
                <a:solidFill>
                  <a:prstClr val="black"/>
                </a:solidFill>
                <a:latin typeface="Calibri"/>
                <a:ea typeface="+mn-ea"/>
              </a:rPr>
              <a:t> </a:t>
            </a:r>
            <a:r>
              <a:rPr lang="fr-FR" sz="1050" b="1" dirty="0" err="1">
                <a:solidFill>
                  <a:prstClr val="black"/>
                </a:solidFill>
                <a:latin typeface="Calibri"/>
                <a:ea typeface="+mn-ea"/>
              </a:rPr>
              <a:t>demands</a:t>
            </a:r>
            <a:endParaRPr lang="fr-FR" sz="1050" b="1" dirty="0">
              <a:solidFill>
                <a:prstClr val="black"/>
              </a:solidFill>
              <a:latin typeface="Calibri"/>
              <a:ea typeface="+mn-ea"/>
            </a:endParaRPr>
          </a:p>
          <a:p>
            <a:pPr algn="ctr" fontAlgn="auto">
              <a:spcBef>
                <a:spcPts val="0"/>
              </a:spcBef>
              <a:spcAft>
                <a:spcPts val="0"/>
              </a:spcAft>
              <a:defRPr/>
            </a:pPr>
            <a:r>
              <a:rPr lang="fr-FR" sz="1050" b="1" dirty="0">
                <a:solidFill>
                  <a:prstClr val="black"/>
                </a:solidFill>
                <a:latin typeface="Calibri"/>
                <a:ea typeface="+mn-ea"/>
              </a:rPr>
              <a:t>Social </a:t>
            </a:r>
            <a:r>
              <a:rPr lang="fr-FR" sz="1050" b="1" dirty="0" err="1">
                <a:solidFill>
                  <a:prstClr val="black"/>
                </a:solidFill>
                <a:latin typeface="Calibri"/>
                <a:ea typeface="+mn-ea"/>
              </a:rPr>
              <a:t>demands</a:t>
            </a:r>
            <a:endParaRPr lang="fr-FR" sz="1050" b="1" dirty="0">
              <a:solidFill>
                <a:prstClr val="black"/>
              </a:solidFill>
              <a:latin typeface="Calibri"/>
              <a:ea typeface="+mn-ea"/>
            </a:endParaRPr>
          </a:p>
          <a:p>
            <a:pPr algn="ctr" fontAlgn="auto">
              <a:spcBef>
                <a:spcPts val="0"/>
              </a:spcBef>
              <a:spcAft>
                <a:spcPts val="0"/>
              </a:spcAft>
              <a:defRPr/>
            </a:pPr>
            <a:r>
              <a:rPr lang="fr-FR" sz="1050" b="1" dirty="0" err="1">
                <a:solidFill>
                  <a:prstClr val="black"/>
                </a:solidFill>
                <a:latin typeface="Calibri"/>
                <a:ea typeface="+mn-ea"/>
              </a:rPr>
              <a:t>Lifelong</a:t>
            </a:r>
            <a:r>
              <a:rPr lang="fr-FR" sz="1050" b="1" dirty="0">
                <a:solidFill>
                  <a:prstClr val="black"/>
                </a:solidFill>
                <a:latin typeface="Calibri"/>
                <a:ea typeface="+mn-ea"/>
              </a:rPr>
              <a:t> </a:t>
            </a:r>
            <a:r>
              <a:rPr lang="fr-FR" sz="1050" b="1" dirty="0" err="1">
                <a:solidFill>
                  <a:prstClr val="black"/>
                </a:solidFill>
                <a:latin typeface="Calibri"/>
                <a:ea typeface="+mn-ea"/>
              </a:rPr>
              <a:t>learning</a:t>
            </a:r>
            <a:r>
              <a:rPr lang="fr-FR" sz="1050" b="1" dirty="0">
                <a:solidFill>
                  <a:prstClr val="black"/>
                </a:solidFill>
                <a:latin typeface="Calibri"/>
                <a:ea typeface="+mn-ea"/>
              </a:rPr>
              <a:t> </a:t>
            </a:r>
            <a:r>
              <a:rPr lang="fr-FR" sz="1050" b="1" dirty="0" err="1">
                <a:solidFill>
                  <a:prstClr val="black"/>
                </a:solidFill>
                <a:latin typeface="Calibri"/>
                <a:ea typeface="+mn-ea"/>
              </a:rPr>
              <a:t>imperatives</a:t>
            </a:r>
            <a:endParaRPr lang="fr-FR" sz="1050" b="1" dirty="0">
              <a:solidFill>
                <a:prstClr val="black"/>
              </a:solidFill>
              <a:latin typeface="Calibri"/>
              <a:ea typeface="+mn-ea"/>
            </a:endParaRPr>
          </a:p>
          <a:p>
            <a:pPr algn="ctr" fontAlgn="auto">
              <a:spcBef>
                <a:spcPts val="0"/>
              </a:spcBef>
              <a:spcAft>
                <a:spcPts val="0"/>
              </a:spcAft>
              <a:defRPr/>
            </a:pPr>
            <a:r>
              <a:rPr lang="fr-FR" sz="1050" b="1" dirty="0">
                <a:solidFill>
                  <a:prstClr val="black"/>
                </a:solidFill>
                <a:latin typeface="Calibri"/>
                <a:ea typeface="+mn-ea"/>
              </a:rPr>
              <a:t> </a:t>
            </a:r>
            <a:endParaRPr lang="en-US" sz="1050" b="1" dirty="0">
              <a:solidFill>
                <a:prstClr val="black"/>
              </a:solidFill>
              <a:latin typeface="Calibri"/>
              <a:ea typeface="+mn-ea"/>
            </a:endParaRPr>
          </a:p>
        </p:txBody>
      </p:sp>
      <p:sp>
        <p:nvSpPr>
          <p:cNvPr id="26" name="TextBox 25"/>
          <p:cNvSpPr txBox="1"/>
          <p:nvPr/>
        </p:nvSpPr>
        <p:spPr>
          <a:xfrm>
            <a:off x="4773613" y="4495800"/>
            <a:ext cx="1730375" cy="1062038"/>
          </a:xfrm>
          <a:prstGeom prst="rect">
            <a:avLst/>
          </a:prstGeom>
          <a:noFill/>
        </p:spPr>
        <p:txBody>
          <a:bodyPr>
            <a:spAutoFit/>
          </a:bodyPr>
          <a:lstStyle/>
          <a:p>
            <a:pPr algn="ctr" fontAlgn="auto">
              <a:spcBef>
                <a:spcPts val="0"/>
              </a:spcBef>
              <a:spcAft>
                <a:spcPts val="0"/>
              </a:spcAft>
              <a:defRPr/>
            </a:pPr>
            <a:r>
              <a:rPr lang="fr-FR" sz="1050" b="1" dirty="0" err="1">
                <a:solidFill>
                  <a:prstClr val="black"/>
                </a:solidFill>
                <a:latin typeface="Calibri"/>
                <a:ea typeface="+mn-ea"/>
              </a:rPr>
              <a:t>Responsiveness</a:t>
            </a:r>
            <a:r>
              <a:rPr lang="fr-FR" sz="1050" b="1" dirty="0">
                <a:solidFill>
                  <a:prstClr val="black"/>
                </a:solidFill>
                <a:latin typeface="Calibri"/>
                <a:ea typeface="+mn-ea"/>
              </a:rPr>
              <a:t> </a:t>
            </a:r>
            <a:r>
              <a:rPr lang="fr-FR" sz="1050" b="1" dirty="0" err="1">
                <a:solidFill>
                  <a:prstClr val="black"/>
                </a:solidFill>
                <a:latin typeface="Calibri"/>
                <a:ea typeface="+mn-ea"/>
              </a:rPr>
              <a:t>imperatives</a:t>
            </a:r>
            <a:endParaRPr lang="fr-FR" sz="1050" b="1" dirty="0">
              <a:solidFill>
                <a:prstClr val="black"/>
              </a:solidFill>
              <a:latin typeface="Calibri"/>
              <a:ea typeface="+mn-ea"/>
            </a:endParaRPr>
          </a:p>
          <a:p>
            <a:pPr algn="ctr" fontAlgn="auto">
              <a:spcBef>
                <a:spcPts val="0"/>
              </a:spcBef>
              <a:spcAft>
                <a:spcPts val="0"/>
              </a:spcAft>
              <a:defRPr/>
            </a:pPr>
            <a:r>
              <a:rPr lang="fr-FR" sz="1050" b="1" dirty="0" err="1">
                <a:solidFill>
                  <a:prstClr val="black"/>
                </a:solidFill>
                <a:latin typeface="Calibri"/>
                <a:ea typeface="+mn-ea"/>
              </a:rPr>
              <a:t>Rapidely</a:t>
            </a:r>
            <a:r>
              <a:rPr lang="fr-FR" sz="1050" b="1" dirty="0">
                <a:solidFill>
                  <a:prstClr val="black"/>
                </a:solidFill>
                <a:latin typeface="Calibri"/>
                <a:ea typeface="+mn-ea"/>
              </a:rPr>
              <a:t> </a:t>
            </a:r>
            <a:r>
              <a:rPr lang="fr-FR" sz="1050" b="1" dirty="0" err="1">
                <a:solidFill>
                  <a:prstClr val="black"/>
                </a:solidFill>
                <a:latin typeface="Calibri"/>
                <a:ea typeface="+mn-ea"/>
              </a:rPr>
              <a:t>changing</a:t>
            </a:r>
            <a:r>
              <a:rPr lang="fr-FR" sz="1050" b="1" dirty="0">
                <a:solidFill>
                  <a:prstClr val="black"/>
                </a:solidFill>
                <a:latin typeface="Calibri"/>
                <a:ea typeface="+mn-ea"/>
              </a:rPr>
              <a:t> labour </a:t>
            </a:r>
            <a:r>
              <a:rPr lang="fr-FR" sz="1050" b="1" dirty="0" err="1">
                <a:solidFill>
                  <a:prstClr val="black"/>
                </a:solidFill>
                <a:latin typeface="Calibri"/>
                <a:ea typeface="+mn-ea"/>
              </a:rPr>
              <a:t>markets</a:t>
            </a:r>
            <a:endParaRPr lang="fr-FR" sz="1050" b="1" dirty="0">
              <a:solidFill>
                <a:prstClr val="black"/>
              </a:solidFill>
              <a:latin typeface="Calibri"/>
              <a:ea typeface="+mn-ea"/>
            </a:endParaRPr>
          </a:p>
          <a:p>
            <a:pPr algn="ctr" fontAlgn="auto">
              <a:spcBef>
                <a:spcPts val="0"/>
              </a:spcBef>
              <a:spcAft>
                <a:spcPts val="0"/>
              </a:spcAft>
              <a:defRPr/>
            </a:pPr>
            <a:r>
              <a:rPr lang="fr-FR" sz="1050" b="1" dirty="0">
                <a:solidFill>
                  <a:prstClr val="black"/>
                </a:solidFill>
                <a:latin typeface="Calibri"/>
                <a:ea typeface="+mn-ea"/>
              </a:rPr>
              <a:t>Policy pressures</a:t>
            </a:r>
            <a:endParaRPr lang="en-US" sz="1050" b="1" dirty="0">
              <a:solidFill>
                <a:prstClr val="black"/>
              </a:solidFill>
              <a:latin typeface="Calibri"/>
              <a:ea typeface="+mn-ea"/>
            </a:endParaRPr>
          </a:p>
          <a:p>
            <a:pPr algn="ctr" fontAlgn="auto">
              <a:spcBef>
                <a:spcPts val="0"/>
              </a:spcBef>
              <a:spcAft>
                <a:spcPts val="0"/>
              </a:spcAft>
              <a:defRPr/>
            </a:pPr>
            <a:endParaRPr lang="en-US" sz="1050" b="1" dirty="0">
              <a:solidFill>
                <a:prstClr val="black"/>
              </a:solidFill>
              <a:latin typeface="Calibri"/>
              <a:ea typeface="+mn-ea"/>
            </a:endParaRPr>
          </a:p>
        </p:txBody>
      </p:sp>
      <p:sp>
        <p:nvSpPr>
          <p:cNvPr id="27" name="TextBox 26"/>
          <p:cNvSpPr txBox="1"/>
          <p:nvPr/>
        </p:nvSpPr>
        <p:spPr>
          <a:xfrm>
            <a:off x="7159625" y="4397375"/>
            <a:ext cx="1617663" cy="1338263"/>
          </a:xfrm>
          <a:prstGeom prst="rect">
            <a:avLst/>
          </a:prstGeom>
          <a:noFill/>
        </p:spPr>
        <p:txBody>
          <a:bodyPr>
            <a:spAutoFit/>
          </a:bodyPr>
          <a:lstStyle/>
          <a:p>
            <a:pPr algn="ctr" fontAlgn="auto">
              <a:spcBef>
                <a:spcPts val="0"/>
              </a:spcBef>
              <a:spcAft>
                <a:spcPts val="0"/>
              </a:spcAft>
              <a:defRPr/>
            </a:pPr>
            <a:r>
              <a:rPr lang="en-US" sz="1050" b="1" dirty="0">
                <a:solidFill>
                  <a:prstClr val="black"/>
                </a:solidFill>
                <a:latin typeface="Calibri"/>
                <a:ea typeface="+mn-ea"/>
              </a:rPr>
              <a:t>Uncertainty due to quality/relevance/</a:t>
            </a:r>
          </a:p>
          <a:p>
            <a:pPr algn="ctr" fontAlgn="auto">
              <a:spcBef>
                <a:spcPts val="0"/>
              </a:spcBef>
              <a:spcAft>
                <a:spcPts val="0"/>
              </a:spcAft>
              <a:defRPr/>
            </a:pPr>
            <a:r>
              <a:rPr lang="en-US" sz="1050" b="1" dirty="0">
                <a:solidFill>
                  <a:prstClr val="black"/>
                </a:solidFill>
                <a:latin typeface="Calibri"/>
                <a:ea typeface="+mn-ea"/>
              </a:rPr>
              <a:t>attractiveness</a:t>
            </a:r>
          </a:p>
          <a:p>
            <a:pPr algn="ctr" fontAlgn="auto">
              <a:spcBef>
                <a:spcPts val="0"/>
              </a:spcBef>
              <a:spcAft>
                <a:spcPts val="0"/>
              </a:spcAft>
              <a:defRPr/>
            </a:pPr>
            <a:r>
              <a:rPr lang="en-US" sz="1050" b="1" dirty="0">
                <a:solidFill>
                  <a:prstClr val="black"/>
                </a:solidFill>
                <a:latin typeface="Calibri"/>
                <a:ea typeface="+mn-ea"/>
              </a:rPr>
              <a:t> data inconsistency </a:t>
            </a:r>
          </a:p>
          <a:p>
            <a:pPr algn="ctr" fontAlgn="auto">
              <a:spcBef>
                <a:spcPts val="0"/>
              </a:spcBef>
              <a:spcAft>
                <a:spcPts val="0"/>
              </a:spcAft>
              <a:defRPr/>
            </a:pPr>
            <a:r>
              <a:rPr lang="en-US" sz="1050" b="1" dirty="0">
                <a:solidFill>
                  <a:prstClr val="black"/>
                </a:solidFill>
                <a:latin typeface="Calibri"/>
                <a:ea typeface="+mn-ea"/>
              </a:rPr>
              <a:t>&amp; ambiguities, </a:t>
            </a:r>
          </a:p>
          <a:p>
            <a:pPr algn="ctr" fontAlgn="auto">
              <a:spcBef>
                <a:spcPts val="0"/>
              </a:spcBef>
              <a:spcAft>
                <a:spcPts val="0"/>
              </a:spcAft>
              <a:defRPr/>
            </a:pPr>
            <a:r>
              <a:rPr lang="en-US" sz="1050" b="1" dirty="0">
                <a:solidFill>
                  <a:prstClr val="black"/>
                </a:solidFill>
                <a:latin typeface="Calibri"/>
                <a:ea typeface="+mn-ea"/>
              </a:rPr>
              <a:t>Past deception </a:t>
            </a:r>
          </a:p>
          <a:p>
            <a:pPr algn="ctr" fontAlgn="auto">
              <a:spcBef>
                <a:spcPts val="0"/>
              </a:spcBef>
              <a:spcAft>
                <a:spcPts val="0"/>
              </a:spcAft>
              <a:defRPr/>
            </a:pPr>
            <a:endParaRPr lang="en-US" dirty="0">
              <a:solidFill>
                <a:prstClr val="black"/>
              </a:solidFill>
              <a:latin typeface="Calibri"/>
              <a:ea typeface="+mn-ea"/>
            </a:endParaRPr>
          </a:p>
        </p:txBody>
      </p:sp>
      <p:sp>
        <p:nvSpPr>
          <p:cNvPr id="52242" name="Title 1"/>
          <p:cNvSpPr>
            <a:spLocks noGrp="1"/>
          </p:cNvSpPr>
          <p:nvPr>
            <p:ph type="title"/>
          </p:nvPr>
        </p:nvSpPr>
        <p:spPr>
          <a:xfrm>
            <a:off x="477838" y="0"/>
            <a:ext cx="7988300" cy="692150"/>
          </a:xfrm>
        </p:spPr>
        <p:txBody>
          <a:bodyPr/>
          <a:lstStyle/>
          <a:p>
            <a:r>
              <a:rPr lang="fr-FR" altLang="en-US" sz="3200" b="1" smtClean="0"/>
              <a:t>Changing nature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9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789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789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37901"/>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47813" y="274638"/>
            <a:ext cx="7138987" cy="1143000"/>
          </a:xfrm>
        </p:spPr>
        <p:txBody>
          <a:bodyPr/>
          <a:lstStyle/>
          <a:p>
            <a:r>
              <a:rPr lang="fr-FR" altLang="en-US" sz="3200" b="1" smtClean="0"/>
              <a:t>Governance and partnerships</a:t>
            </a:r>
          </a:p>
        </p:txBody>
      </p:sp>
      <p:sp>
        <p:nvSpPr>
          <p:cNvPr id="3" name="Content Placeholder 2"/>
          <p:cNvSpPr>
            <a:spLocks noGrp="1"/>
          </p:cNvSpPr>
          <p:nvPr>
            <p:ph idx="1"/>
          </p:nvPr>
        </p:nvSpPr>
        <p:spPr>
          <a:xfrm>
            <a:off x="1476375" y="1600200"/>
            <a:ext cx="7210425" cy="4525963"/>
          </a:xfrm>
        </p:spPr>
        <p:txBody>
          <a:bodyPr/>
          <a:lstStyle/>
          <a:p>
            <a:pPr marL="0" indent="0">
              <a:buFont typeface="Arial" charset="0"/>
              <a:buNone/>
              <a:defRPr/>
            </a:pPr>
            <a:r>
              <a:rPr lang="en-GB" dirty="0" smtClean="0"/>
              <a:t>Governance gap: Will </a:t>
            </a:r>
            <a:r>
              <a:rPr lang="en-GB" dirty="0"/>
              <a:t>governments and institutions be able to adapt fast enough to harness change instead of being overwhelmed by it? </a:t>
            </a:r>
            <a:endParaRPr lang="en-GB" dirty="0" smtClean="0"/>
          </a:p>
          <a:p>
            <a:pPr marL="0" indent="0">
              <a:buFont typeface="Arial" charset="0"/>
              <a:buNone/>
              <a:defRPr/>
            </a:pPr>
            <a:endParaRPr lang="en-GB" dirty="0" smtClean="0"/>
          </a:p>
          <a:p>
            <a:pPr marL="0" indent="0">
              <a:buFont typeface="Arial" charset="0"/>
              <a:buNone/>
              <a:defRPr/>
            </a:pPr>
            <a:r>
              <a:rPr lang="en-GB" dirty="0" smtClean="0"/>
              <a:t>Large partnerships: PPP+</a:t>
            </a:r>
            <a:r>
              <a:rPr lang="en-GB" dirty="0"/>
              <a:t>	</a:t>
            </a:r>
          </a:p>
          <a:p>
            <a:pPr marL="514350" indent="-514350">
              <a:buFont typeface="+mj-lt"/>
              <a:buAutoNum type="arabicPeriod"/>
              <a:defRPr/>
            </a:pPr>
            <a:endParaRPr lang="en-GB" b="1" dirty="0" smtClean="0"/>
          </a:p>
          <a:p>
            <a:pPr marL="0" indent="0">
              <a:buFont typeface="Arial" charset="0"/>
              <a:buNone/>
              <a:defRPr/>
            </a:pPr>
            <a:endParaRPr lang="en-GB" dirty="0"/>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fld id="{5CEA5649-9124-428D-80D0-13F4AC6E1558}" type="slidenum">
              <a:rPr kumimoji="0" lang="fr-FR" altLang="ko-KR" sz="1200">
                <a:solidFill>
                  <a:srgbClr val="898989"/>
                </a:solidFill>
                <a:ea typeface="Gulim" panose="020B0600000101010101" pitchFamily="34" charset="-127"/>
              </a:rPr>
              <a:pPr eaLnBrk="1" hangingPunct="1">
                <a:spcBef>
                  <a:spcPct val="0"/>
                </a:spcBef>
                <a:buFontTx/>
                <a:buNone/>
              </a:pPr>
              <a:t>18</a:t>
            </a:fld>
            <a:endParaRPr kumimoji="0" lang="fr-FR" altLang="ko-KR" sz="1200">
              <a:solidFill>
                <a:srgbClr val="898989"/>
              </a:solidFill>
              <a:ea typeface="Gulim" panose="020B0600000101010101" pitchFamily="34" charset="-127"/>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476375" y="44450"/>
            <a:ext cx="7667625" cy="635000"/>
          </a:xfrm>
        </p:spPr>
        <p:txBody>
          <a:bodyPr/>
          <a:lstStyle/>
          <a:p>
            <a:r>
              <a:rPr lang="en-US" altLang="en-US" sz="2400" smtClean="0"/>
              <a:t>Skills in a new wave of innovation: What about technological unemployment</a:t>
            </a:r>
          </a:p>
        </p:txBody>
      </p:sp>
      <p:pic>
        <p:nvPicPr>
          <p:cNvPr id="542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87475" y="692150"/>
            <a:ext cx="7697788" cy="6165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p:cNvSpPr>
          <p:nvPr>
            <p:ph type="ctrTitle" idx="4294967295"/>
          </p:nvPr>
        </p:nvSpPr>
        <p:spPr>
          <a:xfrm>
            <a:off x="1835150" y="620713"/>
            <a:ext cx="6985000" cy="2879725"/>
          </a:xfrm>
        </p:spPr>
        <p:txBody>
          <a:bodyPr/>
          <a:lstStyle/>
          <a:p>
            <a:pPr>
              <a:defRPr/>
            </a:pPr>
            <a:r>
              <a:rPr kumimoji="0" lang="en-GB" altLang="ko-KR" sz="4000" b="1" dirty="0" smtClean="0">
                <a:ea typeface="Gulim" pitchFamily="34" charset="-127"/>
              </a:rPr>
              <a:t/>
            </a:r>
            <a:br>
              <a:rPr kumimoji="0" lang="en-GB" altLang="ko-KR" sz="4000" b="1" dirty="0" smtClean="0">
                <a:ea typeface="Gulim" pitchFamily="34" charset="-127"/>
              </a:rPr>
            </a:br>
            <a:r>
              <a:rPr kumimoji="0" lang="en-GB" altLang="ko-KR" sz="4000" b="1" dirty="0" smtClean="0">
                <a:solidFill>
                  <a:schemeClr val="tx2">
                    <a:lumMod val="60000"/>
                    <a:lumOff val="40000"/>
                  </a:schemeClr>
                </a:solidFill>
                <a:ea typeface="Gulim" pitchFamily="34" charset="-127"/>
              </a:rPr>
              <a:t>Our World Today:</a:t>
            </a:r>
            <a:r>
              <a:rPr lang="en-GB" sz="4000" dirty="0">
                <a:solidFill>
                  <a:schemeClr val="tx2">
                    <a:lumMod val="60000"/>
                    <a:lumOff val="40000"/>
                  </a:schemeClr>
                </a:solidFill>
              </a:rPr>
              <a:t/>
            </a:r>
            <a:br>
              <a:rPr lang="en-GB" sz="4000" dirty="0">
                <a:solidFill>
                  <a:schemeClr val="tx2">
                    <a:lumMod val="60000"/>
                    <a:lumOff val="40000"/>
                  </a:schemeClr>
                </a:solidFill>
              </a:rPr>
            </a:br>
            <a:r>
              <a:rPr lang="en-GB" sz="4000" dirty="0" smtClean="0">
                <a:solidFill>
                  <a:schemeClr val="tx2">
                    <a:lumMod val="60000"/>
                    <a:lumOff val="40000"/>
                  </a:schemeClr>
                </a:solidFill>
              </a:rPr>
              <a:t>A </a:t>
            </a:r>
            <a:r>
              <a:rPr lang="en-GB" sz="4000" dirty="0">
                <a:solidFill>
                  <a:schemeClr val="tx2">
                    <a:lumMod val="60000"/>
                    <a:lumOff val="40000"/>
                  </a:schemeClr>
                </a:solidFill>
              </a:rPr>
              <a:t>time of immense challenges to sustainable development </a:t>
            </a:r>
            <a:r>
              <a:rPr lang="en-GB" sz="4000" dirty="0"/>
              <a:t/>
            </a:r>
            <a:br>
              <a:rPr lang="en-GB" sz="4000" dirty="0"/>
            </a:br>
            <a:endParaRPr kumimoji="0" lang="en-GB" altLang="ko-KR" sz="4000" b="1" dirty="0" smtClean="0">
              <a:ea typeface="Gulim" pitchFamily="34" charset="-127"/>
            </a:endParaRPr>
          </a:p>
        </p:txBody>
      </p:sp>
      <p:sp>
        <p:nvSpPr>
          <p:cNvPr id="36867" name="Rectangle 5"/>
          <p:cNvSpPr>
            <a:spLocks noGrp="1"/>
          </p:cNvSpPr>
          <p:nvPr>
            <p:ph type="subTitle" idx="4294967295"/>
          </p:nvPr>
        </p:nvSpPr>
        <p:spPr>
          <a:xfrm>
            <a:off x="2124075" y="4149725"/>
            <a:ext cx="6545263" cy="1006475"/>
          </a:xfrm>
        </p:spPr>
        <p:txBody>
          <a:bodyPr/>
          <a:lstStyle/>
          <a:p>
            <a:pPr marL="533400" indent="-533400">
              <a:lnSpc>
                <a:spcPct val="80000"/>
              </a:lnSpc>
              <a:buFont typeface="Arial" panose="020B0604020202020204" pitchFamily="34" charset="0"/>
              <a:buNone/>
            </a:pPr>
            <a:r>
              <a:rPr kumimoji="0" lang="en-US" altLang="ko-KR" sz="2400" smtClean="0">
                <a:ea typeface="Gulim" panose="020B0600000101010101" pitchFamily="34" charset="-127"/>
              </a:rPr>
              <a:t>   </a:t>
            </a:r>
            <a:endParaRPr kumimoji="0" lang="en-GB" altLang="ko-KR" sz="1800" b="1" smtClean="0">
              <a:ea typeface="Gulim" panose="020B0600000101010101" pitchFamily="34"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47664" y="1268760"/>
          <a:ext cx="7498829" cy="542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299" name="Rectangle 3"/>
          <p:cNvSpPr>
            <a:spLocks noChangeArrowheads="1"/>
          </p:cNvSpPr>
          <p:nvPr/>
        </p:nvSpPr>
        <p:spPr bwMode="auto">
          <a:xfrm>
            <a:off x="2339975" y="260350"/>
            <a:ext cx="6196013"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74675" indent="-574675" eaLnBrk="0" hangingPunct="0">
              <a:spcBef>
                <a:spcPct val="20000"/>
              </a:spcBef>
              <a:buFont typeface="Arial" panose="020B0604020202020204" pitchFamily="34" charset="0"/>
              <a:buChar char="•"/>
              <a:tabLst>
                <a:tab pos="457200" algn="l"/>
                <a:tab pos="574675" algn="l"/>
              </a:tabLst>
              <a:defRPr kumimoji="1" sz="3200">
                <a:solidFill>
                  <a:schemeClr val="tx1"/>
                </a:solidFill>
                <a:latin typeface="Calibri" panose="020F0502020204030204" pitchFamily="34" charset="0"/>
                <a:ea typeface="SimSun" panose="02010600030101010101" pitchFamily="2" charset="-122"/>
              </a:defRPr>
            </a:lvl1pPr>
            <a:lvl2pPr marL="742950" indent="-285750" eaLnBrk="0" hangingPunct="0">
              <a:spcBef>
                <a:spcPct val="20000"/>
              </a:spcBef>
              <a:buFont typeface="Arial" panose="020B0604020202020204" pitchFamily="34" charset="0"/>
              <a:buChar char="–"/>
              <a:tabLst>
                <a:tab pos="457200" algn="l"/>
                <a:tab pos="574675" algn="l"/>
              </a:tabLst>
              <a:defRPr kumimoji="1" sz="2800">
                <a:solidFill>
                  <a:schemeClr val="tx1"/>
                </a:solidFill>
                <a:latin typeface="Calibri" panose="020F0502020204030204" pitchFamily="34" charset="0"/>
                <a:ea typeface="SimSun" panose="02010600030101010101" pitchFamily="2" charset="-122"/>
              </a:defRPr>
            </a:lvl2pPr>
            <a:lvl3pPr marL="1143000" indent="-228600" eaLnBrk="0" hangingPunct="0">
              <a:spcBef>
                <a:spcPct val="20000"/>
              </a:spcBef>
              <a:buFont typeface="Arial" panose="020B0604020202020204" pitchFamily="34" charset="0"/>
              <a:buChar char="•"/>
              <a:tabLst>
                <a:tab pos="457200" algn="l"/>
                <a:tab pos="574675" algn="l"/>
              </a:tabLst>
              <a:defRPr kumimoji="1" sz="2400">
                <a:solidFill>
                  <a:schemeClr val="tx1"/>
                </a:solidFill>
                <a:latin typeface="Calibri" panose="020F0502020204030204" pitchFamily="34" charset="0"/>
                <a:ea typeface="SimSun" panose="02010600030101010101" pitchFamily="2" charset="-122"/>
              </a:defRPr>
            </a:lvl3pPr>
            <a:lvl4pPr marL="1600200" indent="-228600" eaLnBrk="0" hangingPunct="0">
              <a:spcBef>
                <a:spcPct val="20000"/>
              </a:spcBef>
              <a:buFont typeface="Arial" panose="020B0604020202020204" pitchFamily="34" charset="0"/>
              <a:buChar char="–"/>
              <a:tabLst>
                <a:tab pos="457200" algn="l"/>
                <a:tab pos="574675" algn="l"/>
              </a:tabLst>
              <a:defRPr kumimoji="1" sz="2000">
                <a:solidFill>
                  <a:schemeClr val="tx1"/>
                </a:solidFill>
                <a:latin typeface="Calibri" panose="020F0502020204030204" pitchFamily="34" charset="0"/>
                <a:ea typeface="SimSun" panose="02010600030101010101" pitchFamily="2" charset="-122"/>
              </a:defRPr>
            </a:lvl4pPr>
            <a:lvl5pPr marL="2057400" indent="-228600" eaLnBrk="0" hangingPunct="0">
              <a:spcBef>
                <a:spcPct val="20000"/>
              </a:spcBef>
              <a:buFont typeface="Arial" panose="020B0604020202020204" pitchFamily="34" charset="0"/>
              <a:buChar char="»"/>
              <a:tabLst>
                <a:tab pos="457200" algn="l"/>
                <a:tab pos="574675" algn="l"/>
              </a:tabLst>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tabLst>
                <a:tab pos="457200" algn="l"/>
                <a:tab pos="574675" algn="l"/>
              </a:tabLst>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tabLst>
                <a:tab pos="457200" algn="l"/>
                <a:tab pos="574675" algn="l"/>
              </a:tabLst>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tabLst>
                <a:tab pos="457200" algn="l"/>
                <a:tab pos="574675" algn="l"/>
              </a:tabLst>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tabLst>
                <a:tab pos="457200" algn="l"/>
                <a:tab pos="574675" algn="l"/>
              </a:tabLst>
              <a:defRPr kumimoji="1" sz="2000">
                <a:solidFill>
                  <a:schemeClr val="tx1"/>
                </a:solidFill>
                <a:latin typeface="Calibri" panose="020F0502020204030204" pitchFamily="34" charset="0"/>
                <a:ea typeface="SimSun" panose="02010600030101010101" pitchFamily="2" charset="-122"/>
              </a:defRPr>
            </a:lvl9pPr>
          </a:lstStyle>
          <a:p>
            <a:pPr algn="just" eaLnBrk="1" hangingPunct="1">
              <a:lnSpc>
                <a:spcPct val="115000"/>
              </a:lnSpc>
              <a:spcBef>
                <a:spcPts val="600"/>
              </a:spcBef>
              <a:buFontTx/>
              <a:buNone/>
            </a:pPr>
            <a:r>
              <a:rPr kumimoji="0" lang="en-GB" altLang="en-US" sz="2800" b="1">
                <a:latin typeface="Arial" panose="020B0604020202020204" pitchFamily="34" charset="0"/>
                <a:cs typeface="Times New Roman" panose="02020603050405020304" pitchFamily="18" charset="0"/>
              </a:rPr>
              <a:t>Regional Qualifications Framework</a:t>
            </a:r>
            <a:endParaRPr kumimoji="0" lang="en-ZA" altLang="en-US" sz="2800" b="1">
              <a:latin typeface="Arial" panose="020B060402020202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a:xfrm>
            <a:off x="1619250" y="274638"/>
            <a:ext cx="7067550" cy="1143000"/>
          </a:xfrm>
        </p:spPr>
        <p:txBody>
          <a:bodyPr/>
          <a:lstStyle/>
          <a:p>
            <a:r>
              <a:rPr lang="en-GB" altLang="en-US" smtClean="0"/>
              <a:t>Smart access to data and information</a:t>
            </a:r>
          </a:p>
        </p:txBody>
      </p:sp>
      <p:graphicFrame>
        <p:nvGraphicFramePr>
          <p:cNvPr id="7" name="Content Placeholder 6"/>
          <p:cNvGraphicFramePr>
            <a:graphicFrameLocks noGrp="1"/>
          </p:cNvGraphicFramePr>
          <p:nvPr>
            <p:ph idx="1"/>
          </p:nvPr>
        </p:nvGraphicFramePr>
        <p:xfrm>
          <a:off x="1476375" y="1600200"/>
          <a:ext cx="72104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63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fld id="{127E1669-407D-4433-B766-F97ADB2BA696}" type="slidenum">
              <a:rPr lang="fr-FR" altLang="ko-KR">
                <a:solidFill>
                  <a:srgbClr val="898989"/>
                </a:solidFill>
                <a:ea typeface="Gulim" panose="020B0600000101010101" pitchFamily="34" charset="-127"/>
              </a:rPr>
              <a:pPr eaLnBrk="1" hangingPunct="1"/>
              <a:t>21</a:t>
            </a:fld>
            <a:endParaRPr lang="fr-FR" altLang="ko-KR">
              <a:solidFill>
                <a:srgbClr val="898989"/>
              </a:solidFill>
              <a:ea typeface="Gulim" panose="020B0600000101010101" pitchFamily="34" charset="-127"/>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274638"/>
            <a:ext cx="7067550" cy="1143000"/>
          </a:xfrm>
        </p:spPr>
        <p:txBody>
          <a:bodyPr/>
          <a:lstStyle/>
          <a:p>
            <a:pPr>
              <a:defRPr/>
            </a:pPr>
            <a:r>
              <a:rPr lang="en-GB" dirty="0" smtClean="0">
                <a:solidFill>
                  <a:schemeClr val="tx2">
                    <a:lumMod val="60000"/>
                    <a:lumOff val="40000"/>
                  </a:schemeClr>
                </a:solidFill>
              </a:rPr>
              <a:t>Time for action</a:t>
            </a:r>
            <a:endParaRPr lang="en-GB" dirty="0">
              <a:solidFill>
                <a:schemeClr val="tx2">
                  <a:lumMod val="60000"/>
                  <a:lumOff val="40000"/>
                </a:schemeClr>
              </a:solidFill>
            </a:endParaRPr>
          </a:p>
        </p:txBody>
      </p:sp>
      <p:sp>
        <p:nvSpPr>
          <p:cNvPr id="57347" name="Content Placeholder 2"/>
          <p:cNvSpPr>
            <a:spLocks noGrp="1"/>
          </p:cNvSpPr>
          <p:nvPr>
            <p:ph idx="1"/>
          </p:nvPr>
        </p:nvSpPr>
        <p:spPr>
          <a:xfrm>
            <a:off x="1619250" y="1600200"/>
            <a:ext cx="7067550" cy="4525963"/>
          </a:xfrm>
        </p:spPr>
        <p:txBody>
          <a:bodyPr/>
          <a:lstStyle/>
          <a:p>
            <a:pPr marL="0" indent="0">
              <a:buFont typeface="Arial" panose="020B0604020202020204" pitchFamily="34" charset="0"/>
              <a:buNone/>
            </a:pPr>
            <a:r>
              <a:rPr lang="en-GB" altLang="en-US" smtClean="0"/>
              <a:t>Act now to make our generation the generation that ends extreme poverty, reduces inequality and that does something about climate change.</a:t>
            </a:r>
          </a:p>
        </p:txBody>
      </p:sp>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SimSun" panose="02010600030101010101" pitchFamily="2" charset="-122"/>
              </a:defRPr>
            </a:lvl1pPr>
            <a:lvl2pPr marL="742950" indent="-285750" eaLnBrk="0" hangingPunct="0">
              <a:defRPr>
                <a:solidFill>
                  <a:schemeClr val="tx1"/>
                </a:solidFill>
                <a:latin typeface="Calibri" panose="020F0502020204030204" pitchFamily="34" charset="0"/>
                <a:ea typeface="SimSun" panose="02010600030101010101" pitchFamily="2" charset="-122"/>
              </a:defRPr>
            </a:lvl2pPr>
            <a:lvl3pPr marL="1143000" indent="-228600" eaLnBrk="0" hangingPunct="0">
              <a:defRPr>
                <a:solidFill>
                  <a:schemeClr val="tx1"/>
                </a:solidFill>
                <a:latin typeface="Calibri" panose="020F0502020204030204" pitchFamily="34" charset="0"/>
                <a:ea typeface="SimSun" panose="02010600030101010101" pitchFamily="2" charset="-122"/>
              </a:defRPr>
            </a:lvl3pPr>
            <a:lvl4pPr marL="1600200" indent="-228600" eaLnBrk="0" hangingPunct="0">
              <a:defRPr>
                <a:solidFill>
                  <a:schemeClr val="tx1"/>
                </a:solidFill>
                <a:latin typeface="Calibri" panose="020F0502020204030204" pitchFamily="34" charset="0"/>
                <a:ea typeface="SimSun" panose="02010600030101010101" pitchFamily="2" charset="-122"/>
              </a:defRPr>
            </a:lvl4pPr>
            <a:lvl5pPr marL="2057400" indent="-228600" eaLnBrk="0" hangingPunct="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fld id="{AB532CC4-E0A4-4B80-BC92-73BFF8FF6296}" type="slidenum">
              <a:rPr lang="fr-FR" altLang="ko-KR">
                <a:solidFill>
                  <a:srgbClr val="898989"/>
                </a:solidFill>
                <a:ea typeface="Gulim" panose="020B0600000101010101" pitchFamily="34" charset="-127"/>
              </a:rPr>
              <a:pPr eaLnBrk="1" hangingPunct="1"/>
              <a:t>22</a:t>
            </a:fld>
            <a:endParaRPr lang="fr-FR" altLang="ko-KR">
              <a:solidFill>
                <a:srgbClr val="898989"/>
              </a:solidFill>
              <a:ea typeface="Gulim" panose="020B0600000101010101" pitchFamily="34" charset="-12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19250" y="457200"/>
            <a:ext cx="7296150" cy="944563"/>
          </a:xfrm>
        </p:spPr>
        <p:txBody>
          <a:bodyPr>
            <a:normAutofit fontScale="90000"/>
          </a:bodyPr>
          <a:lstStyle/>
          <a:p>
            <a:pPr>
              <a:defRPr/>
            </a:pPr>
            <a:r>
              <a:rPr lang="en-US" sz="3200" b="1" dirty="0" smtClean="0"/>
              <a:t>Skills are important Constraint for businesses</a:t>
            </a:r>
            <a:endParaRPr lang="en-US" sz="3200" b="1" dirty="0"/>
          </a:p>
        </p:txBody>
      </p:sp>
      <p:graphicFrame>
        <p:nvGraphicFramePr>
          <p:cNvPr id="8" name="Chart 7"/>
          <p:cNvGraphicFramePr/>
          <p:nvPr/>
        </p:nvGraphicFramePr>
        <p:xfrm>
          <a:off x="1331640" y="1295400"/>
          <a:ext cx="7704856" cy="48768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457200" y="1295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37893" name="TextBox 1"/>
          <p:cNvSpPr txBox="1">
            <a:spLocks noChangeArrowheads="1"/>
          </p:cNvSpPr>
          <p:nvPr/>
        </p:nvSpPr>
        <p:spPr bwMode="auto">
          <a:xfrm>
            <a:off x="5638800" y="6457950"/>
            <a:ext cx="327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kumimoji="0" lang="en-US" altLang="en-US" sz="1200"/>
              <a:t>Source: Enterprise Surveys, 2010</a:t>
            </a:r>
          </a:p>
        </p:txBody>
      </p:sp>
      <p:sp>
        <p:nvSpPr>
          <p:cNvPr id="3789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fld id="{B5F4757F-8726-46A9-93A1-C931B4FEDD37}" type="slidenum">
              <a:rPr kumimoji="0" lang="en-US" altLang="en-US" sz="1200">
                <a:solidFill>
                  <a:srgbClr val="898989"/>
                </a:solidFill>
                <a:ea typeface="Gulim" panose="020B0600000101010101" pitchFamily="34" charset="-127"/>
              </a:rPr>
              <a:pPr eaLnBrk="1" hangingPunct="1">
                <a:spcBef>
                  <a:spcPct val="0"/>
                </a:spcBef>
                <a:buFontTx/>
                <a:buNone/>
              </a:pPr>
              <a:t>3</a:t>
            </a:fld>
            <a:endParaRPr kumimoji="0" lang="en-US" altLang="en-US" sz="1200">
              <a:solidFill>
                <a:srgbClr val="898989"/>
              </a:solidFill>
              <a:ea typeface="Gulim" panose="020B0600000101010101" pitchFamily="34"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Chart 3"/>
          <p:cNvGraphicFramePr>
            <a:graphicFrameLocks/>
          </p:cNvGraphicFramePr>
          <p:nvPr/>
        </p:nvGraphicFramePr>
        <p:xfrm>
          <a:off x="344488" y="1146175"/>
          <a:ext cx="8483600" cy="5114925"/>
        </p:xfrm>
        <a:graphic>
          <a:graphicData uri="http://schemas.openxmlformats.org/presentationml/2006/ole">
            <mc:AlternateContent xmlns:mc="http://schemas.openxmlformats.org/markup-compatibility/2006">
              <mc:Choice xmlns:v="urn:schemas-microsoft-com:vml" Requires="v">
                <p:oleObj spid="_x0000_s38918" r:id="rId4" imgW="8480271" imgH="5114987" progId="Excel.Chart.8">
                  <p:embed/>
                </p:oleObj>
              </mc:Choice>
              <mc:Fallback>
                <p:oleObj r:id="rId4" imgW="8480271" imgH="5114987"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1146175"/>
                        <a:ext cx="84836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5" name="TextBox 1"/>
          <p:cNvSpPr txBox="1">
            <a:spLocks noChangeArrowheads="1"/>
          </p:cNvSpPr>
          <p:nvPr/>
        </p:nvSpPr>
        <p:spPr bwMode="auto">
          <a:xfrm>
            <a:off x="990600" y="5562600"/>
            <a:ext cx="33305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i="1"/>
              <a:t>Prepared based on ILO Global Employment Trends 2014 database </a:t>
            </a:r>
          </a:p>
        </p:txBody>
      </p:sp>
      <p:sp>
        <p:nvSpPr>
          <p:cNvPr id="38916" name="Title 2"/>
          <p:cNvSpPr>
            <a:spLocks noGrp="1"/>
          </p:cNvSpPr>
          <p:nvPr>
            <p:ph type="title"/>
          </p:nvPr>
        </p:nvSpPr>
        <p:spPr>
          <a:xfrm>
            <a:off x="468313" y="115888"/>
            <a:ext cx="8229600" cy="1143000"/>
          </a:xfrm>
        </p:spPr>
        <p:txBody>
          <a:bodyPr/>
          <a:lstStyle/>
          <a:p>
            <a:pPr eaLnBrk="1" hangingPunct="1"/>
            <a:r>
              <a:rPr lang="en-GB" altLang="en-US" sz="2400" smtClean="0"/>
              <a:t>Growth but is it sustainable in the long run?</a:t>
            </a:r>
            <a:endParaRPr lang="fr-FR" altLang="en-US" sz="2400" smtClean="0"/>
          </a:p>
        </p:txBody>
      </p:sp>
      <p:sp>
        <p:nvSpPr>
          <p:cNvPr id="38917" name="Content Placeholder 4"/>
          <p:cNvSpPr>
            <a:spLocks noGrp="1"/>
          </p:cNvSpPr>
          <p:nvPr>
            <p:ph idx="1"/>
          </p:nvPr>
        </p:nvSpPr>
        <p:spPr/>
        <p:txBody>
          <a:bodyPr/>
          <a:lstStyle/>
          <a:p>
            <a:pPr marL="0" indent="0" eaLnBrk="1" hangingPunct="1">
              <a:buFont typeface="Arial" panose="020B0604020202020204" pitchFamily="34" charset="0"/>
              <a:buNone/>
            </a:pPr>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altLang="en-US" smtClean="0"/>
          </a:p>
        </p:txBody>
      </p:sp>
      <p:sp>
        <p:nvSpPr>
          <p:cNvPr id="39939" name="Content Placeholder 2"/>
          <p:cNvSpPr>
            <a:spLocks noGrp="1"/>
          </p:cNvSpPr>
          <p:nvPr>
            <p:ph idx="1"/>
          </p:nvPr>
        </p:nvSpPr>
        <p:spPr/>
        <p:txBody>
          <a:bodyPr/>
          <a:lstStyle/>
          <a:p>
            <a:endParaRPr lang="en-US" altLang="en-US" smtClean="0"/>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fld id="{AA7B60D0-D9A9-41B8-957C-9B3F5618C299}" type="slidenum">
              <a:rPr kumimoji="0" lang="fr-FR" altLang="ko-KR" sz="1200">
                <a:solidFill>
                  <a:srgbClr val="898989"/>
                </a:solidFill>
                <a:ea typeface="Gulim" panose="020B0600000101010101" pitchFamily="34" charset="-127"/>
              </a:rPr>
              <a:pPr eaLnBrk="1" hangingPunct="1">
                <a:spcBef>
                  <a:spcPct val="0"/>
                </a:spcBef>
                <a:buFontTx/>
                <a:buNone/>
              </a:pPr>
              <a:t>5</a:t>
            </a:fld>
            <a:endParaRPr kumimoji="0" lang="fr-FR" altLang="ko-KR" sz="1200">
              <a:solidFill>
                <a:srgbClr val="898989"/>
              </a:solidFill>
              <a:ea typeface="Gulim" panose="020B0600000101010101" pitchFamily="34" charset="-127"/>
            </a:endParaRPr>
          </a:p>
        </p:txBody>
      </p:sp>
      <p:graphicFrame>
        <p:nvGraphicFramePr>
          <p:cNvPr id="39941" name="Chart 4"/>
          <p:cNvGraphicFramePr>
            <a:graphicFrameLocks/>
          </p:cNvGraphicFramePr>
          <p:nvPr/>
        </p:nvGraphicFramePr>
        <p:xfrm>
          <a:off x="-252413" y="-315913"/>
          <a:ext cx="11636376" cy="7531101"/>
        </p:xfrm>
        <a:graphic>
          <a:graphicData uri="http://schemas.openxmlformats.org/presentationml/2006/ole">
            <mc:AlternateContent xmlns:mc="http://schemas.openxmlformats.org/markup-compatibility/2006">
              <mc:Choice xmlns:v="urn:schemas-microsoft-com:vml" Requires="v">
                <p:oleObj spid="_x0000_s39943" r:id="rId4" imgW="11638273" imgH="7529213" progId="Excel.Chart.8">
                  <p:embed/>
                </p:oleObj>
              </mc:Choice>
              <mc:Fallback>
                <p:oleObj r:id="rId4" imgW="11638273" imgH="7529213"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315913"/>
                        <a:ext cx="11636376" cy="753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2" name="Rectangle 1"/>
          <p:cNvSpPr>
            <a:spLocks noChangeArrowheads="1"/>
          </p:cNvSpPr>
          <p:nvPr/>
        </p:nvSpPr>
        <p:spPr bwMode="auto">
          <a:xfrm>
            <a:off x="7740650" y="5661025"/>
            <a:ext cx="176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kumimoji="0" lang="fr-FR" altLang="en-US" sz="1800"/>
              <a:t>Source: ILO 2014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619250" y="274638"/>
            <a:ext cx="7345363" cy="1143000"/>
          </a:xfrm>
        </p:spPr>
        <p:txBody>
          <a:bodyPr/>
          <a:lstStyle/>
          <a:p>
            <a:pPr>
              <a:defRPr/>
            </a:pPr>
            <a:r>
              <a:rPr lang="en-GB" altLang="en-US" sz="3200" dirty="0" smtClean="0">
                <a:solidFill>
                  <a:schemeClr val="tx2">
                    <a:lumMod val="60000"/>
                    <a:lumOff val="40000"/>
                  </a:schemeClr>
                </a:solidFill>
              </a:rPr>
              <a:t>The richest 85 people have as much combined wealth as the poorest 3.6 billion</a:t>
            </a:r>
            <a:endParaRPr lang="en-US" altLang="en-US" sz="3200" dirty="0" smtClean="0">
              <a:solidFill>
                <a:schemeClr val="tx2">
                  <a:lumMod val="60000"/>
                  <a:lumOff val="40000"/>
                </a:schemeClr>
              </a:solidFill>
            </a:endParaRPr>
          </a:p>
        </p:txBody>
      </p:sp>
      <p:sp>
        <p:nvSpPr>
          <p:cNvPr id="40963" name="Content Placeholder 2"/>
          <p:cNvSpPr>
            <a:spLocks noGrp="1"/>
          </p:cNvSpPr>
          <p:nvPr>
            <p:ph idx="1"/>
          </p:nvPr>
        </p:nvSpPr>
        <p:spPr>
          <a:xfrm>
            <a:off x="1403350" y="1600200"/>
            <a:ext cx="7283450" cy="4525963"/>
          </a:xfrm>
        </p:spPr>
        <p:txBody>
          <a:bodyPr/>
          <a:lstStyle/>
          <a:p>
            <a:endParaRPr lang="en-US" altLang="en-US" smtClean="0"/>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fld id="{1431F5EB-E3FB-4748-955D-DFDAC4D2854A}" type="slidenum">
              <a:rPr kumimoji="0" lang="fr-FR" altLang="ko-KR" sz="1200">
                <a:solidFill>
                  <a:srgbClr val="898989"/>
                </a:solidFill>
                <a:ea typeface="Gulim" panose="020B0600000101010101" pitchFamily="34" charset="-127"/>
              </a:rPr>
              <a:pPr eaLnBrk="1" hangingPunct="1">
                <a:spcBef>
                  <a:spcPct val="0"/>
                </a:spcBef>
                <a:buFontTx/>
                <a:buNone/>
              </a:pPr>
              <a:t>6</a:t>
            </a:fld>
            <a:endParaRPr kumimoji="0" lang="fr-FR" altLang="ko-KR" sz="1200">
              <a:solidFill>
                <a:srgbClr val="898989"/>
              </a:solidFill>
              <a:ea typeface="Gulim" panose="020B0600000101010101" pitchFamily="34" charset="-127"/>
            </a:endParaRPr>
          </a:p>
        </p:txBody>
      </p:sp>
      <p:pic>
        <p:nvPicPr>
          <p:cNvPr id="409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773238"/>
            <a:ext cx="7199313"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TextBox 1"/>
          <p:cNvSpPr txBox="1">
            <a:spLocks noChangeArrowheads="1"/>
          </p:cNvSpPr>
          <p:nvPr/>
        </p:nvSpPr>
        <p:spPr bwMode="auto">
          <a:xfrm>
            <a:off x="1835150" y="6381750"/>
            <a:ext cx="2098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SimSun" panose="02010600030101010101" pitchFamily="2" charset="-122"/>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SimSun" panose="02010600030101010101" pitchFamily="2" charset="-122"/>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SimSun" panose="02010600030101010101" pitchFamily="2" charset="-122"/>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SimSun" panose="02010600030101010101" pitchFamily="2" charset="-122"/>
              </a:defRPr>
            </a:lvl9pPr>
          </a:lstStyle>
          <a:p>
            <a:pPr eaLnBrk="1" hangingPunct="1">
              <a:spcBef>
                <a:spcPct val="0"/>
              </a:spcBef>
              <a:buFontTx/>
              <a:buNone/>
            </a:pPr>
            <a:r>
              <a:rPr kumimoji="0" lang="fr-FR" altLang="en-US" sz="1800"/>
              <a:t>Source: Piketty 2014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z="2400" b="1" smtClean="0"/>
              <a:t>Skills for sustainable development:</a:t>
            </a:r>
            <a:br>
              <a:rPr lang="en-US" altLang="en-US" sz="2400" b="1" smtClean="0"/>
            </a:br>
            <a:r>
              <a:rPr lang="en-US" altLang="en-US" sz="2400" b="1" smtClean="0"/>
              <a:t>In 2014 in less than 8 Months, Humanity exhausts Earth's budget for the year</a:t>
            </a:r>
            <a:endParaRPr lang="fr-FR" altLang="en-US" sz="2400" smtClean="0"/>
          </a:p>
        </p:txBody>
      </p:sp>
      <p:sp>
        <p:nvSpPr>
          <p:cNvPr id="41987" name="Content Placeholder 2"/>
          <p:cNvSpPr>
            <a:spLocks noGrp="1"/>
          </p:cNvSpPr>
          <p:nvPr>
            <p:ph idx="1"/>
          </p:nvPr>
        </p:nvSpPr>
        <p:spPr/>
        <p:txBody>
          <a:bodyPr/>
          <a:lstStyle/>
          <a:p>
            <a:pPr eaLnBrk="1" hangingPunct="1"/>
            <a:endParaRPr lang="en-US" altLang="en-US" smtClean="0"/>
          </a:p>
        </p:txBody>
      </p:sp>
      <p:pic>
        <p:nvPicPr>
          <p:cNvPr id="419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0213"/>
            <a:ext cx="82804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9" name="TextBox 3"/>
          <p:cNvSpPr txBox="1">
            <a:spLocks noChangeArrowheads="1"/>
          </p:cNvSpPr>
          <p:nvPr/>
        </p:nvSpPr>
        <p:spPr bwMode="auto">
          <a:xfrm>
            <a:off x="900113" y="6381750"/>
            <a:ext cx="3308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n-US" sz="1800"/>
              <a:t>Source: Global Footprint Network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fr-FR" altLang="en-US" smtClean="0"/>
              <a:t>Quality of basic education</a:t>
            </a:r>
          </a:p>
        </p:txBody>
      </p:sp>
      <p:pic>
        <p:nvPicPr>
          <p:cNvPr id="430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600200"/>
            <a:ext cx="8424862"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TextBox 4"/>
          <p:cNvSpPr txBox="1">
            <a:spLocks noChangeArrowheads="1"/>
          </p:cNvSpPr>
          <p:nvPr/>
        </p:nvSpPr>
        <p:spPr bwMode="auto">
          <a:xfrm>
            <a:off x="900113" y="6381750"/>
            <a:ext cx="1928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n-US" sz="1800"/>
              <a:t>Source: GMR 2014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p:cNvSpPr>
          <p:nvPr>
            <p:ph type="ctrTitle" idx="4294967295"/>
          </p:nvPr>
        </p:nvSpPr>
        <p:spPr>
          <a:xfrm>
            <a:off x="1835150" y="1268413"/>
            <a:ext cx="6985000" cy="2879725"/>
          </a:xfrm>
        </p:spPr>
        <p:txBody>
          <a:bodyPr/>
          <a:lstStyle/>
          <a:p>
            <a:pPr algn="just">
              <a:defRPr/>
            </a:pPr>
            <a:r>
              <a:rPr kumimoji="0" lang="en-GB" altLang="ko-KR" sz="4000" b="1" dirty="0" smtClean="0">
                <a:ea typeface="Gulim" pitchFamily="34" charset="-127"/>
              </a:rPr>
              <a:t/>
            </a:r>
            <a:br>
              <a:rPr kumimoji="0" lang="en-GB" altLang="ko-KR" sz="4000" b="1" dirty="0" smtClean="0">
                <a:ea typeface="Gulim" pitchFamily="34" charset="-127"/>
              </a:rPr>
            </a:br>
            <a:r>
              <a:rPr kumimoji="0" lang="en-GB" altLang="ko-KR" sz="4000" b="1" dirty="0" smtClean="0">
                <a:ea typeface="Gulim" pitchFamily="34" charset="-127"/>
              </a:rPr>
              <a:t/>
            </a:r>
            <a:br>
              <a:rPr kumimoji="0" lang="en-GB" altLang="ko-KR" sz="4000" b="1" dirty="0" smtClean="0">
                <a:ea typeface="Gulim" pitchFamily="34" charset="-127"/>
              </a:rPr>
            </a:br>
            <a:r>
              <a:rPr kumimoji="0" lang="en-GB" altLang="ko-KR" sz="4000" b="1" dirty="0" smtClean="0">
                <a:solidFill>
                  <a:schemeClr val="tx2">
                    <a:lumMod val="60000"/>
                    <a:lumOff val="40000"/>
                  </a:schemeClr>
                </a:solidFill>
                <a:ea typeface="Gulim" pitchFamily="34" charset="-127"/>
              </a:rPr>
              <a:t>The World in 2030: Sustainable Development Scenario</a:t>
            </a:r>
          </a:p>
        </p:txBody>
      </p:sp>
      <p:sp>
        <p:nvSpPr>
          <p:cNvPr id="44035" name="Rectangle 5"/>
          <p:cNvSpPr>
            <a:spLocks noGrp="1"/>
          </p:cNvSpPr>
          <p:nvPr>
            <p:ph type="subTitle" idx="4294967295"/>
          </p:nvPr>
        </p:nvSpPr>
        <p:spPr>
          <a:xfrm>
            <a:off x="2124075" y="4149725"/>
            <a:ext cx="6545263" cy="1006475"/>
          </a:xfrm>
        </p:spPr>
        <p:txBody>
          <a:bodyPr/>
          <a:lstStyle/>
          <a:p>
            <a:pPr marL="533400" indent="-533400">
              <a:lnSpc>
                <a:spcPct val="80000"/>
              </a:lnSpc>
              <a:buFont typeface="Arial" panose="020B0604020202020204" pitchFamily="34" charset="0"/>
              <a:buNone/>
            </a:pPr>
            <a:r>
              <a:rPr kumimoji="0" lang="en-US" altLang="ko-KR" sz="2400" smtClean="0">
                <a:ea typeface="Gulim" panose="020B0600000101010101" pitchFamily="34" charset="-127"/>
              </a:rPr>
              <a:t>   </a:t>
            </a:r>
            <a:endParaRPr kumimoji="0" lang="en-GB" altLang="ko-KR" sz="1800" b="1" smtClean="0">
              <a:ea typeface="Gulim" panose="020B0600000101010101" pitchFamily="34" charset="-127"/>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10634</TotalTime>
  <Words>528</Words>
  <Application>Microsoft Office PowerPoint</Application>
  <PresentationFormat>On-screen Show (4:3)</PresentationFormat>
  <Paragraphs>129</Paragraphs>
  <Slides>22</Slides>
  <Notes>6</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4" baseType="lpstr">
      <vt:lpstr>Calibri</vt:lpstr>
      <vt:lpstr>SimSun</vt:lpstr>
      <vt:lpstr>Arial</vt:lpstr>
      <vt:lpstr>Gulim</vt:lpstr>
      <vt:lpstr>Century Gothic</vt:lpstr>
      <vt:lpstr>MS Mincho</vt:lpstr>
      <vt:lpstr>Times New Roman</vt:lpstr>
      <vt:lpstr>Wingdings</vt:lpstr>
      <vt:lpstr>Thème Office</vt:lpstr>
      <vt:lpstr>Custom Design</vt:lpstr>
      <vt:lpstr>Office Theme</vt:lpstr>
      <vt:lpstr>Microsoft Excel Chart</vt:lpstr>
      <vt:lpstr>The future we want: A scenario for a transformative power of TVET</vt:lpstr>
      <vt:lpstr> Our World Today: A time of immense challenges to sustainable development  </vt:lpstr>
      <vt:lpstr>Skills are important Constraint for businesses</vt:lpstr>
      <vt:lpstr>Growth but is it sustainable in the long run?</vt:lpstr>
      <vt:lpstr>PowerPoint Presentation</vt:lpstr>
      <vt:lpstr>The richest 85 people have as much combined wealth as the poorest 3.6 billion</vt:lpstr>
      <vt:lpstr>Skills for sustainable development: In 2014 in less than 8 Months, Humanity exhausts Earth's budget for the year</vt:lpstr>
      <vt:lpstr>Quality of basic education</vt:lpstr>
      <vt:lpstr>  The World in 2030: Sustainable Development Scenario</vt:lpstr>
      <vt:lpstr>PowerPoint Presentation</vt:lpstr>
      <vt:lpstr>Skills are important to achieve the six elements of the Sustainable Development Goals</vt:lpstr>
      <vt:lpstr>Post-2015 Education agenda:  Universal goal, national targets</vt:lpstr>
      <vt:lpstr>Vocational Skills agenda</vt:lpstr>
      <vt:lpstr>PowerPoint Presentation</vt:lpstr>
      <vt:lpstr>Game Changers</vt:lpstr>
      <vt:lpstr>Changing role: Three analytical lenses</vt:lpstr>
      <vt:lpstr>Changing nature</vt:lpstr>
      <vt:lpstr>Governance and partnerships</vt:lpstr>
      <vt:lpstr>Skills in a new wave of innovation: What about technological unemployment</vt:lpstr>
      <vt:lpstr>PowerPoint Presentation</vt:lpstr>
      <vt:lpstr>Smart access to data and information</vt:lpstr>
      <vt:lpstr>Time for action</vt:lpstr>
    </vt:vector>
  </TitlesOfParts>
  <Company>UNESCO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Maxime BUN</dc:creator>
  <cp:lastModifiedBy>Alex Musial</cp:lastModifiedBy>
  <cp:revision>367</cp:revision>
  <cp:lastPrinted>2013-06-14T14:22:53Z</cp:lastPrinted>
  <dcterms:created xsi:type="dcterms:W3CDTF">2010-08-31T09:07:32Z</dcterms:created>
  <dcterms:modified xsi:type="dcterms:W3CDTF">2015-09-22T14:53:35Z</dcterms:modified>
</cp:coreProperties>
</file>