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290" r:id="rId2"/>
    <p:sldId id="291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14" autoAdjust="0"/>
  </p:normalViewPr>
  <p:slideViewPr>
    <p:cSldViewPr>
      <p:cViewPr>
        <p:scale>
          <a:sx n="100" d="100"/>
          <a:sy n="100" d="100"/>
        </p:scale>
        <p:origin x="-1908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Formal employment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Less than primary</c:v>
                </c:pt>
                <c:pt idx="1">
                  <c:v>Primary</c:v>
                </c:pt>
                <c:pt idx="2">
                  <c:v>Secondary</c:v>
                </c:pt>
                <c:pt idx="3">
                  <c:v>Vocational</c:v>
                </c:pt>
                <c:pt idx="4">
                  <c:v>Tertiary</c:v>
                </c:pt>
                <c:pt idx="5">
                  <c:v>Missing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0.16</c:v>
                </c:pt>
                <c:pt idx="1">
                  <c:v>0.22</c:v>
                </c:pt>
                <c:pt idx="2">
                  <c:v>0.2</c:v>
                </c:pt>
                <c:pt idx="3">
                  <c:v>0.22</c:v>
                </c:pt>
                <c:pt idx="4">
                  <c:v>0.52</c:v>
                </c:pt>
                <c:pt idx="5">
                  <c:v>0.52</c:v>
                </c:pt>
                <c:pt idx="6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Informal employment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Less than primary</c:v>
                </c:pt>
                <c:pt idx="1">
                  <c:v>Primary</c:v>
                </c:pt>
                <c:pt idx="2">
                  <c:v>Secondary</c:v>
                </c:pt>
                <c:pt idx="3">
                  <c:v>Vocational</c:v>
                </c:pt>
                <c:pt idx="4">
                  <c:v>Tertiary</c:v>
                </c:pt>
                <c:pt idx="5">
                  <c:v>Missing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0.84</c:v>
                </c:pt>
                <c:pt idx="1">
                  <c:v>0.78</c:v>
                </c:pt>
                <c:pt idx="2">
                  <c:v>0.8</c:v>
                </c:pt>
                <c:pt idx="3">
                  <c:v>0.78</c:v>
                </c:pt>
                <c:pt idx="4">
                  <c:v>0.48</c:v>
                </c:pt>
                <c:pt idx="5">
                  <c:v>0.48</c:v>
                </c:pt>
                <c:pt idx="6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25856"/>
        <c:axId val="43631744"/>
      </c:barChart>
      <c:catAx>
        <c:axId val="43625856"/>
        <c:scaling>
          <c:orientation val="minMax"/>
        </c:scaling>
        <c:delete val="0"/>
        <c:axPos val="l"/>
        <c:majorTickMark val="out"/>
        <c:minorTickMark val="none"/>
        <c:tickLblPos val="nextTo"/>
        <c:crossAx val="43631744"/>
        <c:crosses val="autoZero"/>
        <c:auto val="1"/>
        <c:lblAlgn val="ctr"/>
        <c:lblOffset val="100"/>
        <c:noMultiLvlLbl val="0"/>
      </c:catAx>
      <c:valAx>
        <c:axId val="4363174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43625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35A1-B359-4E50-96A6-9A56DC27CA4D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3A6B-F0EE-4877-B5DF-E52F31CC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0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3A6B-F0EE-4877-B5DF-E52F31CCE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WORKING FOLDER\Working Folder\PROJECT\2015\07-30 Worldskills Brasil\ppt cover 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4298"/>
            <a:ext cx="9161174" cy="51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M:\B_Shared_ADMIN\B.09_Graphics_Logos\Logos\_UNEVOC\en_UNEVOC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550"/>
            <a:ext cx="1704975" cy="8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ORKING FOLDER\Working Folder\PROJECT\2015\08-04 Worlskills UNESCO Invitation\WorldSkills logos\CMYK Logos\EPS\worldskills_red_CMY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75937"/>
            <a:ext cx="990600" cy="6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1447800" y="-400050"/>
            <a:ext cx="2362200" cy="18288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829675" y="2266950"/>
            <a:ext cx="2362200" cy="22860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54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5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5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4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t="18748" r="14375" b="21112"/>
          <a:stretch>
            <a:fillRect/>
          </a:stretch>
        </p:blipFill>
        <p:spPr bwMode="auto">
          <a:xfrm>
            <a:off x="4657727" y="0"/>
            <a:ext cx="4486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12810" y="4549846"/>
            <a:ext cx="659041" cy="659040"/>
          </a:xfrm>
          <a:prstGeom prst="rect">
            <a:avLst/>
          </a:prstGeom>
          <a:noFill/>
          <a:extLst/>
        </p:spPr>
      </p:pic>
      <p:pic>
        <p:nvPicPr>
          <p:cNvPr id="7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514571" y="4340571"/>
            <a:ext cx="798239" cy="798238"/>
          </a:xfrm>
          <a:prstGeom prst="rect">
            <a:avLst/>
          </a:prstGeom>
          <a:noFill/>
          <a:extLst/>
        </p:spPr>
      </p:pic>
      <p:pic>
        <p:nvPicPr>
          <p:cNvPr id="8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2" y="4668838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47402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2" y="4673600"/>
            <a:ext cx="569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4659314"/>
            <a:ext cx="15716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40" y="4692651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706939"/>
            <a:ext cx="61912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2" y="4551364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2" y="4583114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97401"/>
            <a:ext cx="63500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2" y="4487864"/>
            <a:ext cx="1555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2" y="4521201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535489"/>
            <a:ext cx="6350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457200" y="4889402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E95BECB-EA5E-40CB-BBC1-9185016D0B42}" type="datetimeFigureOut">
              <a:rPr lang="en-GB" smtClean="0"/>
              <a:pPr>
                <a:defRPr/>
              </a:pPr>
              <a:t>10/08/2015</a:t>
            </a:fld>
            <a:endParaRPr lang="en-GB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7DDC4D-C17C-4587-B438-C74E263EEC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-1588" y="4894264"/>
            <a:ext cx="9144001" cy="4159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915989"/>
            <a:ext cx="8229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  <a:endParaRPr lang="en-GB" altLang="en-US" noProof="0" dirty="0" smtClean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89402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2827-1757-4436-AC30-C0CC50FFAFE8}" type="datetimeFigureOut">
              <a:rPr lang="en-GB"/>
              <a:pPr>
                <a:defRPr/>
              </a:pPr>
              <a:t>10/08/2015</a:t>
            </a:fld>
            <a:endParaRPr lang="en-GB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89402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89402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68BE-062B-4AF3-8EC1-E31864C97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46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4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t="18748" r="14375" b="21112"/>
          <a:stretch>
            <a:fillRect/>
          </a:stretch>
        </p:blipFill>
        <p:spPr bwMode="auto">
          <a:xfrm>
            <a:off x="4657727" y="0"/>
            <a:ext cx="4486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12810" y="4549846"/>
            <a:ext cx="659041" cy="659040"/>
          </a:xfrm>
          <a:prstGeom prst="rect">
            <a:avLst/>
          </a:prstGeom>
          <a:noFill/>
          <a:extLst/>
        </p:spPr>
      </p:pic>
      <p:pic>
        <p:nvPicPr>
          <p:cNvPr id="7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514571" y="4340571"/>
            <a:ext cx="798239" cy="798238"/>
          </a:xfrm>
          <a:prstGeom prst="rect">
            <a:avLst/>
          </a:prstGeom>
          <a:noFill/>
          <a:extLst/>
        </p:spPr>
      </p:pic>
      <p:pic>
        <p:nvPicPr>
          <p:cNvPr id="8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2" y="4668838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47402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2" y="4673600"/>
            <a:ext cx="569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4659314"/>
            <a:ext cx="15716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40" y="4692651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706939"/>
            <a:ext cx="61912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2" y="4551364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2" y="4583114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97401"/>
            <a:ext cx="63500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2" y="4487864"/>
            <a:ext cx="1555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2" y="4521201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535489"/>
            <a:ext cx="6350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457200" y="4889402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E95BECB-EA5E-40CB-BBC1-9185016D0B42}" type="datetimeFigureOut">
              <a:rPr lang="en-GB" smtClean="0"/>
              <a:pPr>
                <a:defRPr/>
              </a:pPr>
              <a:t>10/08/2015</a:t>
            </a:fld>
            <a:endParaRPr lang="en-GB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7DDC4D-C17C-4587-B438-C74E263EEC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-1588" y="4894264"/>
            <a:ext cx="9144001" cy="4159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915989"/>
            <a:ext cx="8229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  <a:endParaRPr lang="en-GB" altLang="en-US" noProof="0" dirty="0" smtClean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89402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2827-1757-4436-AC30-C0CC50FFAFE8}" type="datetimeFigureOut">
              <a:rPr lang="en-GB"/>
              <a:pPr>
                <a:defRPr/>
              </a:pPr>
              <a:t>10/08/2015</a:t>
            </a:fld>
            <a:endParaRPr lang="en-GB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89402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89402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68BE-062B-4AF3-8EC1-E31864C97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46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96" y="-207643"/>
            <a:ext cx="9144000" cy="531651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t="18748" r="15580" b="21112"/>
          <a:stretch/>
        </p:blipFill>
        <p:spPr bwMode="auto">
          <a:xfrm>
            <a:off x="4837113" y="0"/>
            <a:ext cx="4306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D:\Working Folder\2012-10-22 Cover of November anniversary meeting\leaf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968625"/>
            <a:ext cx="952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Working Folder\2012-10-22 Cover of November anniversary meeting\leaf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675063"/>
            <a:ext cx="844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252538"/>
            <a:ext cx="9477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474788"/>
            <a:ext cx="511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5098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483767" y="2708796"/>
            <a:ext cx="601094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483767" y="1208609"/>
            <a:ext cx="601094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28B0-0F35-4E93-BA3B-C0768FD389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63608" y="4547712"/>
            <a:ext cx="659041" cy="659040"/>
          </a:xfrm>
          <a:prstGeom prst="rect">
            <a:avLst/>
          </a:prstGeom>
          <a:noFill/>
          <a:extLst/>
        </p:spPr>
      </p:pic>
      <p:pic>
        <p:nvPicPr>
          <p:cNvPr id="16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666704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738141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4671466"/>
            <a:ext cx="569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6604000" y="466725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F0EFF58-07F3-4AED-9957-4D722A7C1E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9" descr="D:\Working Folder\2012-10-22 Cover of November anniversary meeting\cover1.png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7" b="-62"/>
          <a:stretch/>
        </p:blipFill>
        <p:spPr bwMode="auto">
          <a:xfrm>
            <a:off x="6796" y="525780"/>
            <a:ext cx="9144000" cy="468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0" fill="hold">
                                          <p:stCondLst>
                                            <p:cond delay="18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0" fill="hold">
                                          <p:stCondLst>
                                            <p:cond delay="2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4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t="18748" r="14375" b="21112"/>
          <a:stretch>
            <a:fillRect/>
          </a:stretch>
        </p:blipFill>
        <p:spPr bwMode="auto">
          <a:xfrm>
            <a:off x="4657725" y="0"/>
            <a:ext cx="4486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12808" y="4549846"/>
            <a:ext cx="659041" cy="659040"/>
          </a:xfrm>
          <a:prstGeom prst="rect">
            <a:avLst/>
          </a:prstGeom>
          <a:noFill/>
          <a:extLst/>
        </p:spPr>
      </p:pic>
      <p:pic>
        <p:nvPicPr>
          <p:cNvPr id="7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514569" y="4340570"/>
            <a:ext cx="798239" cy="798238"/>
          </a:xfrm>
          <a:prstGeom prst="rect">
            <a:avLst/>
          </a:prstGeom>
          <a:noFill/>
          <a:extLst/>
        </p:spPr>
      </p:pic>
      <p:pic>
        <p:nvPicPr>
          <p:cNvPr id="8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668838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47402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73600"/>
            <a:ext cx="569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4659313"/>
            <a:ext cx="15716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692650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706938"/>
            <a:ext cx="61912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551363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583113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97400"/>
            <a:ext cx="63500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487863"/>
            <a:ext cx="1555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521200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535488"/>
            <a:ext cx="6350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457200" y="4889401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E95BECB-EA5E-40CB-BBC1-9185016D0B4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7DDC4D-C17C-4587-B438-C74E263EEC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588" y="4894263"/>
            <a:ext cx="9144001" cy="4159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915988"/>
            <a:ext cx="8229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  <a:endParaRPr lang="en-GB" altLang="en-US" noProof="0" dirty="0" smtClean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8940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2827-1757-4436-AC30-C0CC50FFAF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89401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8940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68BE-062B-4AF3-8EC1-E31864C978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54944"/>
            <a:ext cx="9144000" cy="352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19" descr="D:\Working Folder\2012-10-22 Cover of November anniversary meeting\cover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D:\Working Folder\2012-10-22 Cover of November anniversary meeting\leaf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500438"/>
            <a:ext cx="952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D:\Working Folder\2012-10-22 Cover of November anniversary meeting\leaf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030266"/>
            <a:ext cx="8445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4" y="2213373"/>
            <a:ext cx="947737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2378869"/>
            <a:ext cx="51117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2437210"/>
            <a:ext cx="360363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M:\B_Shared_ADMIN\B.09_Graphics_Logos\Logos\_UNEVOC\en_UNEVOC_inverted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3641"/>
            <a:ext cx="2597150" cy="8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4454" y="2841122"/>
            <a:ext cx="5902002" cy="83751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00" y="3702453"/>
            <a:ext cx="4535958" cy="300224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771800" y="1896250"/>
            <a:ext cx="1080120" cy="81009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2774454" y="3975906"/>
            <a:ext cx="4536504" cy="432048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>
          <a:xfrm>
            <a:off x="2760663" y="4674394"/>
            <a:ext cx="13843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233B-2110-4772-928F-C74A65AE0E6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360863" y="4674394"/>
            <a:ext cx="1878012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443663" y="4674394"/>
            <a:ext cx="13843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9F0A-DE23-4E72-B688-12C660E04B9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4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WORKING FOLDER\Working Folder\PROJECT\2015\07-30 Worldskills Brasil\inner 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295400" y="-781050"/>
            <a:ext cx="2362200" cy="22860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81000" y="4781550"/>
            <a:ext cx="2362200" cy="22860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6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7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7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0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85B3-7CD4-4B8D-AE3E-98D79D57C2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7E0A-FEF7-441E-8EB0-355EBBC994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D:\WORKING FOLDER\Working Folder\PROJECT\2015\07-30 Worldskills Brasil\inner slide 2 copy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295400" y="-781050"/>
            <a:ext cx="2362200" cy="22860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752600" y="4857750"/>
            <a:ext cx="1143000" cy="1106129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6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8" r:id="rId12"/>
    <p:sldLayoutId id="2147483689" r:id="rId13"/>
    <p:sldLayoutId id="2147483677" r:id="rId14"/>
    <p:sldLayoutId id="2147483681" r:id="rId15"/>
    <p:sldLayoutId id="214748368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05979"/>
            <a:ext cx="7620000" cy="8572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Share of informal and formal youth employment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09851"/>
              </p:ext>
            </p:extLst>
          </p:nvPr>
        </p:nvGraphicFramePr>
        <p:xfrm>
          <a:off x="1295400" y="895350"/>
          <a:ext cx="7543800" cy="357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219200"/>
                <a:gridCol w="1295400"/>
                <a:gridCol w="1600200"/>
                <a:gridCol w="1752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 in Youth Employment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Size of informal</a:t>
                      </a:r>
                      <a:r>
                        <a:rPr lang="en-US" baseline="0" dirty="0" smtClean="0"/>
                        <a:t> economy (%)</a:t>
                      </a:r>
                      <a:endParaRPr 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Formal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Asia and the 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Cambodia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 of GDP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Latin America and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Caribbean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Salvador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 internet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 East and North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 of GDP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 Saharan</a:t>
                      </a:r>
                      <a:r>
                        <a:rPr lang="en-US" baseline="0" dirty="0" smtClean="0"/>
                        <a:t>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Malawi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r>
                        <a:rPr lang="en-US" baseline="0" dirty="0" smtClean="0"/>
                        <a:t> of GDP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4552950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Work4Youth Publication Service No. 8 (ILO/Master Card Foundation)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30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5978"/>
            <a:ext cx="7620000" cy="107037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Shares of youth informal and formal employment by levels of completed education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068"/>
              </p:ext>
            </p:extLst>
          </p:nvPr>
        </p:nvGraphicFramePr>
        <p:xfrm>
          <a:off x="1066800" y="1200150"/>
          <a:ext cx="71628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4552950"/>
            <a:ext cx="7543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Work4Youth Publication Service No. 8 (ILO/Master Card Foundation)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87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103</Words>
  <Application>Microsoft Office PowerPoint</Application>
  <PresentationFormat>On-screen Show (16:9)</PresentationFormat>
  <Paragraphs>31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Share of informal and formal youth employment</vt:lpstr>
      <vt:lpstr>Shares of youth informal and formal employment by levels of completed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UNEVOC NETWORK MEETING</dc:title>
  <dc:creator>Mejia, Aldrich</dc:creator>
  <cp:lastModifiedBy>Mejia, Aldrich</cp:lastModifiedBy>
  <cp:revision>68</cp:revision>
  <dcterms:created xsi:type="dcterms:W3CDTF">2014-10-13T11:50:59Z</dcterms:created>
  <dcterms:modified xsi:type="dcterms:W3CDTF">2015-08-10T09:49:39Z</dcterms:modified>
</cp:coreProperties>
</file>