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handoutMasterIdLst>
    <p:handoutMasterId r:id="rId24"/>
  </p:handoutMasterIdLst>
  <p:sldIdLst>
    <p:sldId id="598" r:id="rId2"/>
    <p:sldId id="599" r:id="rId3"/>
    <p:sldId id="600" r:id="rId4"/>
    <p:sldId id="601" r:id="rId5"/>
    <p:sldId id="602" r:id="rId6"/>
    <p:sldId id="605" r:id="rId7"/>
    <p:sldId id="621" r:id="rId8"/>
    <p:sldId id="603" r:id="rId9"/>
    <p:sldId id="619" r:id="rId10"/>
    <p:sldId id="604" r:id="rId11"/>
    <p:sldId id="620" r:id="rId12"/>
    <p:sldId id="606" r:id="rId13"/>
    <p:sldId id="622" r:id="rId14"/>
    <p:sldId id="607" r:id="rId15"/>
    <p:sldId id="618" r:id="rId16"/>
    <p:sldId id="608" r:id="rId17"/>
    <p:sldId id="609" r:id="rId18"/>
    <p:sldId id="610" r:id="rId19"/>
    <p:sldId id="611" r:id="rId20"/>
    <p:sldId id="623" r:id="rId21"/>
    <p:sldId id="617" r:id="rId22"/>
  </p:sldIdLst>
  <p:sldSz cx="9144000" cy="6858000" type="screen4x3"/>
  <p:notesSz cx="6797675" cy="9926638"/>
  <p:defaultTextStyle>
    <a:defPPr>
      <a:defRPr lang="en-US"/>
    </a:defPPr>
    <a:lvl1pPr algn="l" rtl="0" fontAlgn="base">
      <a:spcBef>
        <a:spcPct val="0"/>
      </a:spcBef>
      <a:spcAft>
        <a:spcPct val="20000"/>
      </a:spcAft>
      <a:buClr>
        <a:srgbClr val="FF0000"/>
      </a:buClr>
      <a:buFont typeface="Arial" pitchFamily="-102" charset="0"/>
      <a:buChar char="•"/>
      <a:defRPr sz="2000" kern="1200">
        <a:solidFill>
          <a:schemeClr val="tx1"/>
        </a:solidFill>
        <a:latin typeface="Arial" pitchFamily="-102" charset="0"/>
        <a:ea typeface="ＭＳ Ｐゴシック" pitchFamily="-102" charset="-128"/>
        <a:cs typeface="ＭＳ Ｐゴシック" pitchFamily="-102" charset="-128"/>
      </a:defRPr>
    </a:lvl1pPr>
    <a:lvl2pPr marL="457200" algn="l" rtl="0" fontAlgn="base">
      <a:spcBef>
        <a:spcPct val="0"/>
      </a:spcBef>
      <a:spcAft>
        <a:spcPct val="20000"/>
      </a:spcAft>
      <a:buClr>
        <a:srgbClr val="FF0000"/>
      </a:buClr>
      <a:buFont typeface="Arial" pitchFamily="-102" charset="0"/>
      <a:buChar char="•"/>
      <a:defRPr sz="2000" kern="1200">
        <a:solidFill>
          <a:schemeClr val="tx1"/>
        </a:solidFill>
        <a:latin typeface="Arial" pitchFamily="-102" charset="0"/>
        <a:ea typeface="ＭＳ Ｐゴシック" pitchFamily="-102" charset="-128"/>
        <a:cs typeface="ＭＳ Ｐゴシック" pitchFamily="-102" charset="-128"/>
      </a:defRPr>
    </a:lvl2pPr>
    <a:lvl3pPr marL="914400" algn="l" rtl="0" fontAlgn="base">
      <a:spcBef>
        <a:spcPct val="0"/>
      </a:spcBef>
      <a:spcAft>
        <a:spcPct val="20000"/>
      </a:spcAft>
      <a:buClr>
        <a:srgbClr val="FF0000"/>
      </a:buClr>
      <a:buFont typeface="Arial" pitchFamily="-102" charset="0"/>
      <a:buChar char="•"/>
      <a:defRPr sz="2000" kern="1200">
        <a:solidFill>
          <a:schemeClr val="tx1"/>
        </a:solidFill>
        <a:latin typeface="Arial" pitchFamily="-102" charset="0"/>
        <a:ea typeface="ＭＳ Ｐゴシック" pitchFamily="-102" charset="-128"/>
        <a:cs typeface="ＭＳ Ｐゴシック" pitchFamily="-102" charset="-128"/>
      </a:defRPr>
    </a:lvl3pPr>
    <a:lvl4pPr marL="1371600" algn="l" rtl="0" fontAlgn="base">
      <a:spcBef>
        <a:spcPct val="0"/>
      </a:spcBef>
      <a:spcAft>
        <a:spcPct val="20000"/>
      </a:spcAft>
      <a:buClr>
        <a:srgbClr val="FF0000"/>
      </a:buClr>
      <a:buFont typeface="Arial" pitchFamily="-102" charset="0"/>
      <a:buChar char="•"/>
      <a:defRPr sz="2000" kern="1200">
        <a:solidFill>
          <a:schemeClr val="tx1"/>
        </a:solidFill>
        <a:latin typeface="Arial" pitchFamily="-102" charset="0"/>
        <a:ea typeface="ＭＳ Ｐゴシック" pitchFamily="-102" charset="-128"/>
        <a:cs typeface="ＭＳ Ｐゴシック" pitchFamily="-102" charset="-128"/>
      </a:defRPr>
    </a:lvl4pPr>
    <a:lvl5pPr marL="1828800" algn="l" rtl="0" fontAlgn="base">
      <a:spcBef>
        <a:spcPct val="0"/>
      </a:spcBef>
      <a:spcAft>
        <a:spcPct val="20000"/>
      </a:spcAft>
      <a:buClr>
        <a:srgbClr val="FF0000"/>
      </a:buClr>
      <a:buFont typeface="Arial" pitchFamily="-102" charset="0"/>
      <a:buChar char="•"/>
      <a:defRPr sz="2000" kern="1200">
        <a:solidFill>
          <a:schemeClr val="tx1"/>
        </a:solidFill>
        <a:latin typeface="Arial" pitchFamily="-102" charset="0"/>
        <a:ea typeface="ＭＳ Ｐゴシック" pitchFamily="-102" charset="-128"/>
        <a:cs typeface="ＭＳ Ｐゴシック" pitchFamily="-102" charset="-128"/>
      </a:defRPr>
    </a:lvl5pPr>
    <a:lvl6pPr marL="2286000" algn="l" defTabSz="457200" rtl="0" eaLnBrk="1" latinLnBrk="0" hangingPunct="1">
      <a:defRPr sz="2000" kern="1200">
        <a:solidFill>
          <a:schemeClr val="tx1"/>
        </a:solidFill>
        <a:latin typeface="Arial" pitchFamily="-102" charset="0"/>
        <a:ea typeface="ＭＳ Ｐゴシック" pitchFamily="-102" charset="-128"/>
        <a:cs typeface="ＭＳ Ｐゴシック" pitchFamily="-102" charset="-128"/>
      </a:defRPr>
    </a:lvl6pPr>
    <a:lvl7pPr marL="2743200" algn="l" defTabSz="457200" rtl="0" eaLnBrk="1" latinLnBrk="0" hangingPunct="1">
      <a:defRPr sz="2000" kern="1200">
        <a:solidFill>
          <a:schemeClr val="tx1"/>
        </a:solidFill>
        <a:latin typeface="Arial" pitchFamily="-102" charset="0"/>
        <a:ea typeface="ＭＳ Ｐゴシック" pitchFamily="-102" charset="-128"/>
        <a:cs typeface="ＭＳ Ｐゴシック" pitchFamily="-102" charset="-128"/>
      </a:defRPr>
    </a:lvl7pPr>
    <a:lvl8pPr marL="3200400" algn="l" defTabSz="457200" rtl="0" eaLnBrk="1" latinLnBrk="0" hangingPunct="1">
      <a:defRPr sz="2000" kern="1200">
        <a:solidFill>
          <a:schemeClr val="tx1"/>
        </a:solidFill>
        <a:latin typeface="Arial" pitchFamily="-102" charset="0"/>
        <a:ea typeface="ＭＳ Ｐゴシック" pitchFamily="-102" charset="-128"/>
        <a:cs typeface="ＭＳ Ｐゴシック" pitchFamily="-102" charset="-128"/>
      </a:defRPr>
    </a:lvl8pPr>
    <a:lvl9pPr marL="3657600" algn="l" defTabSz="457200" rtl="0" eaLnBrk="1" latinLnBrk="0" hangingPunct="1">
      <a:defRPr sz="2000" kern="1200">
        <a:solidFill>
          <a:schemeClr val="tx1"/>
        </a:solidFill>
        <a:latin typeface="Arial" pitchFamily="-102" charset="0"/>
        <a:ea typeface="ＭＳ Ｐゴシック" pitchFamily="-102" charset="-128"/>
        <a:cs typeface="ＭＳ Ｐゴシック" pitchFamily="-102" charset="-128"/>
      </a:defRPr>
    </a:lvl9pPr>
  </p:defaultTextStyle>
  <p:extLst>
    <p:ext uri="{EFAFB233-063F-42B5-8137-9DF3F51BA10A}">
      <p15:sldGuideLst xmlns:p15="http://schemas.microsoft.com/office/powerpoint/2012/main">
        <p15:guide id="1" orient="horz" pos="1928">
          <p15:clr>
            <a:srgbClr val="A4A3A4"/>
          </p15:clr>
        </p15:guide>
        <p15:guide id="2" orient="horz" pos="1432">
          <p15:clr>
            <a:srgbClr val="A4A3A4"/>
          </p15:clr>
        </p15:guide>
        <p15:guide id="3" orient="horz" pos="1227">
          <p15:clr>
            <a:srgbClr val="A4A3A4"/>
          </p15:clr>
        </p15:guide>
        <p15:guide id="4" orient="horz" pos="1027">
          <p15:clr>
            <a:srgbClr val="A4A3A4"/>
          </p15:clr>
        </p15:guide>
        <p15:guide id="5" orient="horz" pos="799">
          <p15:clr>
            <a:srgbClr val="A4A3A4"/>
          </p15:clr>
        </p15:guide>
        <p15:guide id="6" orient="horz" pos="556">
          <p15:clr>
            <a:srgbClr val="A4A3A4"/>
          </p15:clr>
        </p15:guide>
        <p15:guide id="7" orient="horz" pos="3876">
          <p15:clr>
            <a:srgbClr val="A4A3A4"/>
          </p15:clr>
        </p15:guide>
        <p15:guide id="8" orient="horz" pos="4053">
          <p15:clr>
            <a:srgbClr val="A4A3A4"/>
          </p15:clr>
        </p15:guide>
        <p15:guide id="9" pos="5526">
          <p15:clr>
            <a:srgbClr val="A4A3A4"/>
          </p15:clr>
        </p15:guide>
        <p15:guide id="10" pos="4160">
          <p15:clr>
            <a:srgbClr val="A4A3A4"/>
          </p15:clr>
        </p15:guide>
        <p15:guide id="11" pos="4166">
          <p15:clr>
            <a:srgbClr val="A4A3A4"/>
          </p15:clr>
        </p15:guide>
        <p15:guide id="12" pos="3466">
          <p15:clr>
            <a:srgbClr val="A4A3A4"/>
          </p15:clr>
        </p15:guide>
        <p15:guide id="13" pos="3365">
          <p15:clr>
            <a:srgbClr val="A4A3A4"/>
          </p15:clr>
        </p15:guide>
        <p15:guide id="14" pos="2929">
          <p15:clr>
            <a:srgbClr val="A4A3A4"/>
          </p15:clr>
        </p15:guide>
        <p15:guide id="15" pos="2831">
          <p15:clr>
            <a:srgbClr val="A4A3A4"/>
          </p15:clr>
        </p15:guide>
        <p15:guide id="16" pos="23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26E"/>
    <a:srgbClr val="C80082"/>
    <a:srgbClr val="000F55"/>
    <a:srgbClr val="9BB9E1"/>
    <a:srgbClr val="E6E623"/>
    <a:srgbClr val="E1DC82"/>
    <a:srgbClr val="F0CD5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89" autoAdjust="0"/>
  </p:normalViewPr>
  <p:slideViewPr>
    <p:cSldViewPr snapToGrid="0" snapToObjects="1">
      <p:cViewPr varScale="1">
        <p:scale>
          <a:sx n="60" d="100"/>
          <a:sy n="60" d="100"/>
        </p:scale>
        <p:origin x="1130" y="19"/>
      </p:cViewPr>
      <p:guideLst>
        <p:guide orient="horz" pos="1928"/>
        <p:guide orient="horz" pos="1432"/>
        <p:guide orient="horz" pos="1227"/>
        <p:guide orient="horz" pos="1027"/>
        <p:guide orient="horz" pos="799"/>
        <p:guide orient="horz" pos="556"/>
        <p:guide orient="horz" pos="3876"/>
        <p:guide orient="horz" pos="4053"/>
        <p:guide pos="5526"/>
        <p:guide pos="4160"/>
        <p:guide pos="4166"/>
        <p:guide pos="3466"/>
        <p:guide pos="3365"/>
        <p:guide pos="2929"/>
        <p:guide pos="2831"/>
        <p:guide pos="23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900" y="2838"/>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481601" y="361629"/>
            <a:ext cx="3859121" cy="314254"/>
          </a:xfrm>
          <a:prstGeom prst="rect">
            <a:avLst/>
          </a:prstGeom>
          <a:noFill/>
          <a:ln w="9525">
            <a:noFill/>
            <a:miter lim="800000"/>
            <a:headEnd/>
            <a:tailEnd/>
          </a:ln>
        </p:spPr>
        <p:txBody>
          <a:bodyPr vert="horz" wrap="square" lIns="0" tIns="45678" rIns="0" bIns="45678" numCol="1" anchor="t" anchorCtr="0" compatLnSpc="1">
            <a:prstTxWarp prst="textNoShape">
              <a:avLst/>
            </a:prstTxWarp>
          </a:bodyPr>
          <a:lstStyle>
            <a:lvl1pPr defTabSz="914291" eaLnBrk="0" hangingPunct="0">
              <a:spcAft>
                <a:spcPct val="0"/>
              </a:spcAft>
              <a:buClrTx/>
              <a:buFontTx/>
              <a:buNone/>
              <a:defRPr sz="1200"/>
            </a:lvl1pPr>
          </a:lstStyle>
          <a:p>
            <a:pPr>
              <a:defRPr/>
            </a:pPr>
            <a:endParaRPr lang="en-US" dirty="0"/>
          </a:p>
        </p:txBody>
      </p:sp>
      <p:sp>
        <p:nvSpPr>
          <p:cNvPr id="14339" name="Rectangle 3"/>
          <p:cNvSpPr>
            <a:spLocks noGrp="1" noChangeArrowheads="1"/>
          </p:cNvSpPr>
          <p:nvPr>
            <p:ph type="dt" sz="quarter" idx="1"/>
          </p:nvPr>
        </p:nvSpPr>
        <p:spPr bwMode="auto">
          <a:xfrm>
            <a:off x="4457570" y="361629"/>
            <a:ext cx="1831661" cy="314254"/>
          </a:xfrm>
          <a:prstGeom prst="rect">
            <a:avLst/>
          </a:prstGeom>
          <a:noFill/>
          <a:ln w="9525">
            <a:noFill/>
            <a:miter lim="800000"/>
            <a:headEnd/>
            <a:tailEnd/>
          </a:ln>
        </p:spPr>
        <p:txBody>
          <a:bodyPr vert="horz" wrap="square" lIns="0" tIns="45678" rIns="0" bIns="45678" numCol="1" anchor="t" anchorCtr="0" compatLnSpc="1">
            <a:prstTxWarp prst="textNoShape">
              <a:avLst/>
            </a:prstTxWarp>
          </a:bodyPr>
          <a:lstStyle>
            <a:lvl1pPr algn="r" defTabSz="914291" eaLnBrk="0" hangingPunct="0">
              <a:spcAft>
                <a:spcPct val="0"/>
              </a:spcAft>
              <a:buClrTx/>
              <a:buFontTx/>
              <a:buNone/>
              <a:defRPr sz="1200"/>
            </a:lvl1pPr>
          </a:lstStyle>
          <a:p>
            <a:pPr>
              <a:defRPr/>
            </a:pPr>
            <a:endParaRPr lang="en-US" dirty="0"/>
          </a:p>
        </p:txBody>
      </p:sp>
      <p:sp>
        <p:nvSpPr>
          <p:cNvPr id="14340" name="Rectangle 4"/>
          <p:cNvSpPr>
            <a:spLocks noGrp="1" noChangeArrowheads="1"/>
          </p:cNvSpPr>
          <p:nvPr>
            <p:ph type="ftr" sz="quarter" idx="2"/>
          </p:nvPr>
        </p:nvSpPr>
        <p:spPr bwMode="auto">
          <a:xfrm>
            <a:off x="481602" y="9182851"/>
            <a:ext cx="4827059" cy="314254"/>
          </a:xfrm>
          <a:prstGeom prst="rect">
            <a:avLst/>
          </a:prstGeom>
          <a:noFill/>
          <a:ln w="9525">
            <a:noFill/>
            <a:miter lim="800000"/>
            <a:headEnd/>
            <a:tailEnd/>
          </a:ln>
        </p:spPr>
        <p:txBody>
          <a:bodyPr vert="horz" wrap="square" lIns="0" tIns="45678" rIns="0" bIns="45678" numCol="1" anchor="b" anchorCtr="0" compatLnSpc="1">
            <a:prstTxWarp prst="textNoShape">
              <a:avLst/>
            </a:prstTxWarp>
          </a:bodyPr>
          <a:lstStyle>
            <a:lvl1pPr defTabSz="914291" eaLnBrk="0" hangingPunct="0">
              <a:spcAft>
                <a:spcPct val="0"/>
              </a:spcAft>
              <a:buClrTx/>
              <a:buFontTx/>
              <a:buNone/>
              <a:defRPr sz="1200"/>
            </a:lvl1pPr>
          </a:lstStyle>
          <a:p>
            <a:pPr>
              <a:defRPr/>
            </a:pPr>
            <a:endParaRPr lang="en-US" dirty="0"/>
          </a:p>
        </p:txBody>
      </p:sp>
      <p:sp>
        <p:nvSpPr>
          <p:cNvPr id="14341" name="Rectangle 5"/>
          <p:cNvSpPr>
            <a:spLocks noGrp="1" noChangeArrowheads="1"/>
          </p:cNvSpPr>
          <p:nvPr>
            <p:ph type="sldNum" sz="quarter" idx="3"/>
          </p:nvPr>
        </p:nvSpPr>
        <p:spPr bwMode="auto">
          <a:xfrm>
            <a:off x="5423929" y="9182851"/>
            <a:ext cx="865302" cy="314254"/>
          </a:xfrm>
          <a:prstGeom prst="rect">
            <a:avLst/>
          </a:prstGeom>
          <a:noFill/>
          <a:ln w="9525">
            <a:noFill/>
            <a:miter lim="800000"/>
            <a:headEnd/>
            <a:tailEnd/>
          </a:ln>
        </p:spPr>
        <p:txBody>
          <a:bodyPr vert="horz" wrap="square" lIns="0" tIns="45678" rIns="0" bIns="45678" numCol="1" anchor="b" anchorCtr="0" compatLnSpc="1">
            <a:prstTxWarp prst="textNoShape">
              <a:avLst/>
            </a:prstTxWarp>
          </a:bodyPr>
          <a:lstStyle>
            <a:lvl1pPr algn="r" defTabSz="914291" eaLnBrk="0" hangingPunct="0">
              <a:spcAft>
                <a:spcPct val="0"/>
              </a:spcAft>
              <a:buClrTx/>
              <a:buFontTx/>
              <a:buNone/>
              <a:defRPr sz="1200"/>
            </a:lvl1pPr>
          </a:lstStyle>
          <a:p>
            <a:pPr>
              <a:defRPr/>
            </a:pPr>
            <a:fld id="{08439D4F-55DE-CE44-8298-2C26A8F0C23B}" type="slidenum">
              <a:rPr lang="en-US"/>
              <a:pPr>
                <a:defRPr/>
              </a:pPr>
              <a:t>‹#›</a:t>
            </a:fld>
            <a:endParaRPr lang="en-US" dirty="0"/>
          </a:p>
        </p:txBody>
      </p:sp>
    </p:spTree>
    <p:extLst>
      <p:ext uri="{BB962C8B-B14F-4D97-AF65-F5344CB8AC3E}">
        <p14:creationId xmlns:p14="http://schemas.microsoft.com/office/powerpoint/2010/main" val="32311329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952149" y="361629"/>
            <a:ext cx="2960659" cy="314254"/>
          </a:xfrm>
          <a:prstGeom prst="rect">
            <a:avLst/>
          </a:prstGeom>
          <a:noFill/>
          <a:ln w="9525">
            <a:noFill/>
            <a:miter lim="800000"/>
            <a:headEnd/>
            <a:tailEnd/>
          </a:ln>
        </p:spPr>
        <p:txBody>
          <a:bodyPr vert="horz" wrap="square" lIns="0" tIns="45678" rIns="0" bIns="45678" numCol="1" anchor="t" anchorCtr="0" compatLnSpc="1">
            <a:prstTxWarp prst="textNoShape">
              <a:avLst/>
            </a:prstTxWarp>
          </a:bodyPr>
          <a:lstStyle>
            <a:lvl1pPr defTabSz="914291" eaLnBrk="0" hangingPunct="0">
              <a:spcAft>
                <a:spcPct val="0"/>
              </a:spcAft>
              <a:buClrTx/>
              <a:buFontTx/>
              <a:buNone/>
              <a:defRPr sz="1200"/>
            </a:lvl1pPr>
          </a:lstStyle>
          <a:p>
            <a:pPr>
              <a:defRPr/>
            </a:pPr>
            <a:endParaRPr lang="en-US" dirty="0"/>
          </a:p>
        </p:txBody>
      </p:sp>
      <p:sp>
        <p:nvSpPr>
          <p:cNvPr id="4099" name="Rectangle 3"/>
          <p:cNvSpPr>
            <a:spLocks noGrp="1" noChangeArrowheads="1"/>
          </p:cNvSpPr>
          <p:nvPr>
            <p:ph type="dt" idx="1"/>
          </p:nvPr>
        </p:nvSpPr>
        <p:spPr bwMode="auto">
          <a:xfrm>
            <a:off x="4021760" y="361629"/>
            <a:ext cx="1830082" cy="314254"/>
          </a:xfrm>
          <a:prstGeom prst="rect">
            <a:avLst/>
          </a:prstGeom>
          <a:noFill/>
          <a:ln w="9525">
            <a:noFill/>
            <a:miter lim="800000"/>
            <a:headEnd/>
            <a:tailEnd/>
          </a:ln>
        </p:spPr>
        <p:txBody>
          <a:bodyPr vert="horz" wrap="square" lIns="0" tIns="45678" rIns="0" bIns="45678" numCol="1" anchor="t" anchorCtr="0" compatLnSpc="1">
            <a:prstTxWarp prst="textNoShape">
              <a:avLst/>
            </a:prstTxWarp>
          </a:bodyPr>
          <a:lstStyle>
            <a:lvl1pPr algn="r" defTabSz="914291" eaLnBrk="0" hangingPunct="0">
              <a:spcAft>
                <a:spcPct val="0"/>
              </a:spcAft>
              <a:buClrTx/>
              <a:buFontTx/>
              <a:buNone/>
              <a:defRPr sz="1200"/>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920750" y="744538"/>
            <a:ext cx="4962525" cy="37211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357" y="4715390"/>
            <a:ext cx="4984962" cy="4356920"/>
          </a:xfrm>
          <a:prstGeom prst="rect">
            <a:avLst/>
          </a:prstGeom>
          <a:noFill/>
          <a:ln w="9525">
            <a:noFill/>
            <a:miter lim="800000"/>
            <a:headEnd/>
            <a:tailEnd/>
          </a:ln>
        </p:spPr>
        <p:txBody>
          <a:bodyPr vert="horz" wrap="square" lIns="91361" tIns="45678" rIns="91361" bIns="4567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906356" y="9182851"/>
            <a:ext cx="4119660" cy="314254"/>
          </a:xfrm>
          <a:prstGeom prst="rect">
            <a:avLst/>
          </a:prstGeom>
          <a:noFill/>
          <a:ln w="9525">
            <a:noFill/>
            <a:miter lim="800000"/>
            <a:headEnd/>
            <a:tailEnd/>
          </a:ln>
        </p:spPr>
        <p:txBody>
          <a:bodyPr vert="horz" wrap="square" lIns="0" tIns="45678" rIns="0" bIns="45678" numCol="1" anchor="b" anchorCtr="0" compatLnSpc="1">
            <a:prstTxWarp prst="textNoShape">
              <a:avLst/>
            </a:prstTxWarp>
          </a:bodyPr>
          <a:lstStyle>
            <a:lvl1pPr defTabSz="914291" eaLnBrk="0" hangingPunct="0">
              <a:spcAft>
                <a:spcPct val="0"/>
              </a:spcAft>
              <a:buClrTx/>
              <a:buFontTx/>
              <a:buNone/>
              <a:defRPr sz="1200"/>
            </a:lvl1pPr>
          </a:lstStyle>
          <a:p>
            <a:pPr>
              <a:defRPr/>
            </a:pPr>
            <a:endParaRPr lang="en-US" dirty="0"/>
          </a:p>
          <a:p>
            <a:pPr>
              <a:defRPr/>
            </a:pPr>
            <a:endParaRPr lang="en-US" dirty="0"/>
          </a:p>
        </p:txBody>
      </p:sp>
      <p:sp>
        <p:nvSpPr>
          <p:cNvPr id="4103" name="Rectangle 7"/>
          <p:cNvSpPr>
            <a:spLocks noGrp="1" noChangeArrowheads="1"/>
          </p:cNvSpPr>
          <p:nvPr>
            <p:ph type="sldNum" sz="quarter" idx="5"/>
          </p:nvPr>
        </p:nvSpPr>
        <p:spPr bwMode="auto">
          <a:xfrm>
            <a:off x="5026016" y="9182851"/>
            <a:ext cx="865302" cy="314254"/>
          </a:xfrm>
          <a:prstGeom prst="rect">
            <a:avLst/>
          </a:prstGeom>
          <a:noFill/>
          <a:ln w="9525">
            <a:noFill/>
            <a:miter lim="800000"/>
            <a:headEnd/>
            <a:tailEnd/>
          </a:ln>
        </p:spPr>
        <p:txBody>
          <a:bodyPr vert="horz" wrap="square" lIns="0" tIns="45678" rIns="0" bIns="45678" numCol="1" anchor="b" anchorCtr="0" compatLnSpc="1">
            <a:prstTxWarp prst="textNoShape">
              <a:avLst/>
            </a:prstTxWarp>
          </a:bodyPr>
          <a:lstStyle>
            <a:lvl1pPr algn="r" defTabSz="914291" eaLnBrk="0" hangingPunct="0">
              <a:spcAft>
                <a:spcPct val="0"/>
              </a:spcAft>
              <a:buClrTx/>
              <a:buFontTx/>
              <a:buNone/>
              <a:defRPr sz="1200"/>
            </a:lvl1pPr>
          </a:lstStyle>
          <a:p>
            <a:pPr>
              <a:defRPr/>
            </a:pPr>
            <a:fld id="{68B90E5C-966C-3E4E-A77C-C021CFEED88D}" type="slidenum">
              <a:rPr lang="en-US"/>
              <a:pPr>
                <a:defRPr/>
              </a:pPr>
              <a:t>‹#›</a:t>
            </a:fld>
            <a:endParaRPr lang="en-US" dirty="0"/>
          </a:p>
        </p:txBody>
      </p:sp>
    </p:spTree>
    <p:extLst>
      <p:ext uri="{BB962C8B-B14F-4D97-AF65-F5344CB8AC3E}">
        <p14:creationId xmlns:p14="http://schemas.microsoft.com/office/powerpoint/2010/main" val="34871735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8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84"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pitchFamily="-84"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pitchFamily="-84"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Governments want the economies of their countries to thrive. WorldSkills and</a:t>
            </a:r>
            <a:r>
              <a:rPr lang="en-US" baseline="0" dirty="0" smtClean="0"/>
              <a:t> skills competitions offer a way to help with this.</a:t>
            </a:r>
            <a:endParaRPr lang="en-US" dirty="0"/>
          </a:p>
        </p:txBody>
      </p:sp>
      <p:sp>
        <p:nvSpPr>
          <p:cNvPr id="4" name="Slide Number Placeholder 3"/>
          <p:cNvSpPr>
            <a:spLocks noGrp="1"/>
          </p:cNvSpPr>
          <p:nvPr>
            <p:ph type="sldNum" sz="quarter" idx="10"/>
          </p:nvPr>
        </p:nvSpPr>
        <p:spPr/>
        <p:txBody>
          <a:bodyPr/>
          <a:lstStyle/>
          <a:p>
            <a:fld id="{08FFA8DE-B883-E249-88E4-9E03178CBF2F}" type="slidenum">
              <a:rPr lang="en-US" smtClean="0"/>
              <a:t>18</a:t>
            </a:fld>
            <a:endParaRPr lang="en-US" dirty="0"/>
          </a:p>
        </p:txBody>
      </p:sp>
    </p:spTree>
    <p:extLst>
      <p:ext uri="{BB962C8B-B14F-4D97-AF65-F5344CB8AC3E}">
        <p14:creationId xmlns:p14="http://schemas.microsoft.com/office/powerpoint/2010/main" val="193082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findafuture.org.uk/" TargetMode="External"/><Relationship Id="rId2" Type="http://schemas.openxmlformats.org/officeDocument/2006/relationships/hyperlink" Target="mailto:getintouch@findafuture.org.uk?subject=Get%20in%20touch"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
          <p:cNvGrpSpPr/>
          <p:nvPr userDrawn="1"/>
        </p:nvGrpSpPr>
        <p:grpSpPr>
          <a:xfrm>
            <a:off x="3485248" y="4019795"/>
            <a:ext cx="6608839" cy="1919273"/>
            <a:chOff x="3485248" y="4019795"/>
            <a:chExt cx="6608839" cy="1919273"/>
          </a:xfrm>
        </p:grpSpPr>
        <p:sp>
          <p:nvSpPr>
            <p:cNvPr id="6" name="Oval 5"/>
            <p:cNvSpPr/>
            <p:nvPr/>
          </p:nvSpPr>
          <p:spPr bwMode="auto">
            <a:xfrm>
              <a:off x="3485248" y="4019795"/>
              <a:ext cx="1919273" cy="1919273"/>
            </a:xfrm>
            <a:prstGeom prst="ellipse">
              <a:avLst/>
            </a:prstGeom>
            <a:solidFill>
              <a:schemeClr val="bg1">
                <a:lumMod val="65000"/>
              </a:schemeClr>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latin typeface="Arial" pitchFamily="-84" charset="0"/>
                <a:ea typeface="ＭＳ Ｐゴシック" pitchFamily="-84" charset="-128"/>
                <a:cs typeface="ＭＳ Ｐゴシック" pitchFamily="-84" charset="-128"/>
              </a:endParaRPr>
            </a:p>
          </p:txBody>
        </p:sp>
        <p:sp>
          <p:nvSpPr>
            <p:cNvPr id="7" name="Oval 6"/>
            <p:cNvSpPr/>
            <p:nvPr/>
          </p:nvSpPr>
          <p:spPr bwMode="auto">
            <a:xfrm>
              <a:off x="5830031" y="4019795"/>
              <a:ext cx="1919273" cy="1919273"/>
            </a:xfrm>
            <a:prstGeom prst="ellipse">
              <a:avLst/>
            </a:prstGeom>
            <a:solidFill>
              <a:schemeClr val="bg1">
                <a:lumMod val="65000"/>
              </a:schemeClr>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latin typeface="Arial" pitchFamily="-84" charset="0"/>
                <a:ea typeface="ＭＳ Ｐゴシック" pitchFamily="-84" charset="-128"/>
                <a:cs typeface="ＭＳ Ｐゴシック" pitchFamily="-84" charset="-128"/>
              </a:endParaRPr>
            </a:p>
          </p:txBody>
        </p:sp>
        <p:sp>
          <p:nvSpPr>
            <p:cNvPr id="8" name="Oval 7"/>
            <p:cNvSpPr/>
            <p:nvPr/>
          </p:nvSpPr>
          <p:spPr bwMode="auto">
            <a:xfrm>
              <a:off x="8174814" y="4019795"/>
              <a:ext cx="1919273" cy="1919273"/>
            </a:xfrm>
            <a:prstGeom prst="ellipse">
              <a:avLst/>
            </a:prstGeom>
            <a:solidFill>
              <a:schemeClr val="bg1">
                <a:lumMod val="65000"/>
              </a:schemeClr>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latin typeface="Arial" pitchFamily="-84" charset="0"/>
                <a:ea typeface="ＭＳ Ｐゴシック" pitchFamily="-84" charset="-128"/>
                <a:cs typeface="ＭＳ Ｐゴシック" pitchFamily="-84" charset="-128"/>
              </a:endParaRPr>
            </a:p>
          </p:txBody>
        </p:sp>
      </p:grpSp>
      <p:sp>
        <p:nvSpPr>
          <p:cNvPr id="839688" name="Rectangle 8"/>
          <p:cNvSpPr>
            <a:spLocks noGrp="1" noChangeArrowheads="1"/>
          </p:cNvSpPr>
          <p:nvPr userDrawn="1">
            <p:ph type="subTitle" idx="1"/>
          </p:nvPr>
        </p:nvSpPr>
        <p:spPr>
          <a:xfrm>
            <a:off x="1059505" y="3217746"/>
            <a:ext cx="6005532" cy="763857"/>
          </a:xfrm>
        </p:spPr>
        <p:txBody>
          <a:bodyPr/>
          <a:lstStyle>
            <a:lvl1pPr marL="0" indent="0">
              <a:lnSpc>
                <a:spcPts val="2000"/>
              </a:lnSpc>
              <a:spcAft>
                <a:spcPts val="0"/>
              </a:spcAft>
              <a:buFont typeface="Arial" pitchFamily="-84" charset="0"/>
              <a:buNone/>
              <a:defRPr sz="1800" b="1">
                <a:solidFill>
                  <a:srgbClr val="808080"/>
                </a:solidFill>
              </a:defRPr>
            </a:lvl1pPr>
          </a:lstStyle>
          <a:p>
            <a:r>
              <a:rPr lang="en-US" dirty="0"/>
              <a:t>Click to edit Master subtitle style</a:t>
            </a:r>
          </a:p>
        </p:txBody>
      </p:sp>
      <p:sp>
        <p:nvSpPr>
          <p:cNvPr id="839689" name="Rectangle 9"/>
          <p:cNvSpPr>
            <a:spLocks noGrp="1" noChangeArrowheads="1"/>
          </p:cNvSpPr>
          <p:nvPr userDrawn="1">
            <p:ph type="ctrTitle"/>
          </p:nvPr>
        </p:nvSpPr>
        <p:spPr bwMode="gray">
          <a:xfrm>
            <a:off x="1059505" y="2014673"/>
            <a:ext cx="6005531" cy="1117140"/>
          </a:xfrm>
        </p:spPr>
        <p:txBody>
          <a:bodyPr/>
          <a:lstStyle>
            <a:lvl1pPr>
              <a:lnSpc>
                <a:spcPts val="3600"/>
              </a:lnSpc>
              <a:defRPr sz="3200" b="0">
                <a:solidFill>
                  <a:schemeClr val="tx1"/>
                </a:solidFill>
              </a:defRPr>
            </a:lvl1pPr>
          </a:lstStyle>
          <a:p>
            <a:r>
              <a:rPr lang="en-US" dirty="0"/>
              <a:t>Click to edit Master title style</a:t>
            </a:r>
          </a:p>
        </p:txBody>
      </p:sp>
      <p:pic>
        <p:nvPicPr>
          <p:cNvPr id="12" name="Picture 11" descr="Find-A-Future-Logo-30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7830" y="238125"/>
            <a:ext cx="1855408" cy="123825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7_Title Slide">
    <p:bg>
      <p:bgPr>
        <a:solidFill>
          <a:schemeClr val="accent5"/>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485248" y="4019795"/>
            <a:ext cx="6608839" cy="1919273"/>
            <a:chOff x="3485248" y="4019795"/>
            <a:chExt cx="6608839" cy="1919273"/>
          </a:xfrm>
        </p:grpSpPr>
        <p:sp>
          <p:nvSpPr>
            <p:cNvPr id="6" name="Oval 5"/>
            <p:cNvSpPr/>
            <p:nvPr/>
          </p:nvSpPr>
          <p:spPr bwMode="auto">
            <a:xfrm>
              <a:off x="3485248"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sp>
          <p:nvSpPr>
            <p:cNvPr id="7" name="Oval 6"/>
            <p:cNvSpPr/>
            <p:nvPr/>
          </p:nvSpPr>
          <p:spPr bwMode="auto">
            <a:xfrm>
              <a:off x="5830031"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sp>
          <p:nvSpPr>
            <p:cNvPr id="8" name="Oval 7"/>
            <p:cNvSpPr/>
            <p:nvPr/>
          </p:nvSpPr>
          <p:spPr bwMode="auto">
            <a:xfrm>
              <a:off x="8174814"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grpSp>
      <p:sp>
        <p:nvSpPr>
          <p:cNvPr id="839688" name="Rectangle 8"/>
          <p:cNvSpPr>
            <a:spLocks noGrp="1" noChangeArrowheads="1"/>
          </p:cNvSpPr>
          <p:nvPr userDrawn="1">
            <p:ph type="subTitle" idx="1"/>
          </p:nvPr>
        </p:nvSpPr>
        <p:spPr>
          <a:xfrm>
            <a:off x="1059505" y="3217746"/>
            <a:ext cx="6005532" cy="763857"/>
          </a:xfrm>
        </p:spPr>
        <p:txBody>
          <a:bodyPr/>
          <a:lstStyle>
            <a:lvl1pPr marL="0" indent="0">
              <a:lnSpc>
                <a:spcPts val="2000"/>
              </a:lnSpc>
              <a:spcAft>
                <a:spcPts val="0"/>
              </a:spcAft>
              <a:buFont typeface="Arial" pitchFamily="-84" charset="0"/>
              <a:buNone/>
              <a:defRPr sz="1800" b="1">
                <a:solidFill>
                  <a:schemeClr val="bg1"/>
                </a:solidFill>
              </a:defRPr>
            </a:lvl1pPr>
          </a:lstStyle>
          <a:p>
            <a:r>
              <a:rPr lang="en-US" dirty="0"/>
              <a:t>Click to edit Master subtitle style</a:t>
            </a:r>
          </a:p>
        </p:txBody>
      </p:sp>
      <p:sp>
        <p:nvSpPr>
          <p:cNvPr id="839689" name="Rectangle 9"/>
          <p:cNvSpPr>
            <a:spLocks noGrp="1" noChangeArrowheads="1"/>
          </p:cNvSpPr>
          <p:nvPr userDrawn="1">
            <p:ph type="ctrTitle"/>
          </p:nvPr>
        </p:nvSpPr>
        <p:spPr bwMode="gray">
          <a:xfrm>
            <a:off x="1059505" y="2014673"/>
            <a:ext cx="6005531" cy="1117140"/>
          </a:xfrm>
        </p:spPr>
        <p:txBody>
          <a:bodyPr/>
          <a:lstStyle>
            <a:lvl1pPr>
              <a:lnSpc>
                <a:spcPts val="3600"/>
              </a:lnSpc>
              <a:defRPr sz="3200" b="0">
                <a:solidFill>
                  <a:schemeClr val="tx1"/>
                </a:solidFill>
              </a:defRPr>
            </a:lvl1pPr>
          </a:lstStyle>
          <a:p>
            <a:r>
              <a:rPr lang="en-US" dirty="0"/>
              <a:t>Click to edit Master title style</a:t>
            </a:r>
          </a:p>
        </p:txBody>
      </p:sp>
      <p:sp>
        <p:nvSpPr>
          <p:cNvPr id="9" name="Rectangle 6"/>
          <p:cNvSpPr>
            <a:spLocks noGrp="1" noChangeArrowheads="1"/>
          </p:cNvSpPr>
          <p:nvPr userDrawn="1">
            <p:ph type="dt" sz="half" idx="10"/>
          </p:nvPr>
        </p:nvSpPr>
        <p:spPr/>
        <p:txBody>
          <a:bodyPr/>
          <a:lstStyle>
            <a:lvl1pPr eaLnBrk="0" hangingPunct="0">
              <a:spcAft>
                <a:spcPct val="0"/>
              </a:spcAft>
              <a:buClrTx/>
              <a:buFontTx/>
              <a:buNone/>
              <a:defRPr sz="1000">
                <a:solidFill>
                  <a:srgbClr val="000000"/>
                </a:solidFill>
              </a:defRPr>
            </a:lvl1pPr>
          </a:lstStyle>
          <a:p>
            <a:pPr>
              <a:defRPr/>
            </a:pPr>
            <a:fld id="{F98A9010-40FE-7148-8927-41E9C012B782}" type="datetime1">
              <a:rPr lang="en-GB" smtClean="0"/>
              <a:t>11/08/2015</a:t>
            </a:fld>
            <a:endParaRPr lang="en-US" dirty="0"/>
          </a:p>
        </p:txBody>
      </p:sp>
      <p:sp>
        <p:nvSpPr>
          <p:cNvPr id="10" name="Rectangle 7"/>
          <p:cNvSpPr>
            <a:spLocks noGrp="1" noChangeArrowheads="1"/>
          </p:cNvSpPr>
          <p:nvPr userDrawn="1">
            <p:ph type="ftr" sz="quarter" idx="11"/>
          </p:nvPr>
        </p:nvSpPr>
        <p:spPr/>
        <p:txBody>
          <a:bodyPr/>
          <a:lstStyle>
            <a:lvl1pPr algn="ctr" eaLnBrk="0" hangingPunct="0">
              <a:spcAft>
                <a:spcPct val="0"/>
              </a:spcAft>
              <a:buClrTx/>
              <a:buFontTx/>
              <a:buNone/>
              <a:defRPr sz="1000">
                <a:solidFill>
                  <a:srgbClr val="000000"/>
                </a:solidFill>
              </a:defRPr>
            </a:lvl1pPr>
          </a:lstStyle>
          <a:p>
            <a:pPr>
              <a:defRPr/>
            </a:pPr>
            <a:r>
              <a:rPr lang="en-US" dirty="0" smtClean="0"/>
              <a:t>Confidential</a:t>
            </a:r>
            <a:endParaRPr lang="en-US" dirty="0"/>
          </a:p>
        </p:txBody>
      </p:sp>
      <p:sp>
        <p:nvSpPr>
          <p:cNvPr id="11" name="Rectangle 8"/>
          <p:cNvSpPr>
            <a:spLocks noGrp="1" noChangeArrowheads="1"/>
          </p:cNvSpPr>
          <p:nvPr userDrawn="1">
            <p:ph type="sldNum" sz="quarter" idx="12"/>
          </p:nvPr>
        </p:nvSpPr>
        <p:spPr/>
        <p:txBody>
          <a:bodyPr/>
          <a:lstStyle>
            <a:lvl1pPr algn="r" eaLnBrk="0" hangingPunct="0">
              <a:spcAft>
                <a:spcPct val="0"/>
              </a:spcAft>
              <a:buClrTx/>
              <a:buFontTx/>
              <a:buNone/>
              <a:defRPr sz="1000">
                <a:solidFill>
                  <a:srgbClr val="000000"/>
                </a:solidFill>
              </a:defRPr>
            </a:lvl1pPr>
          </a:lstStyle>
          <a:p>
            <a:pPr>
              <a:defRPr/>
            </a:pPr>
            <a:fld id="{0416E6A8-2396-0744-8AEA-DB39DF9CA522}" type="slidenum">
              <a:rPr lang="en-US" smtClean="0"/>
              <a:pPr>
                <a:defRPr/>
              </a:pPr>
              <a:t>‹#›</a:t>
            </a:fld>
            <a:endParaRPr lang="en-US" dirty="0"/>
          </a:p>
        </p:txBody>
      </p:sp>
      <p:grpSp>
        <p:nvGrpSpPr>
          <p:cNvPr id="13" name="Group 12"/>
          <p:cNvGrpSpPr/>
          <p:nvPr userDrawn="1"/>
        </p:nvGrpSpPr>
        <p:grpSpPr>
          <a:xfrm>
            <a:off x="7791450" y="238125"/>
            <a:ext cx="1111788" cy="747751"/>
            <a:chOff x="200322" y="238125"/>
            <a:chExt cx="8760210" cy="5891824"/>
          </a:xfrm>
        </p:grpSpPr>
        <p:sp>
          <p:nvSpPr>
            <p:cNvPr id="14" name="Rounded Rectangle 13"/>
            <p:cNvSpPr/>
            <p:nvPr userDrawn="1"/>
          </p:nvSpPr>
          <p:spPr bwMode="auto">
            <a:xfrm>
              <a:off x="200322" y="238125"/>
              <a:ext cx="8760210" cy="5891824"/>
            </a:xfrm>
            <a:prstGeom prst="roundRect">
              <a:avLst>
                <a:gd name="adj" fmla="val 10671"/>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20000"/>
                </a:spcAft>
                <a:buClr>
                  <a:srgbClr val="FF0000"/>
                </a:buClr>
                <a:buSzTx/>
                <a:buFont typeface="Arial" pitchFamily="-84" charset="0"/>
                <a:buChar char="•"/>
                <a:tabLst/>
              </a:pPr>
              <a:endParaRPr kumimoji="0" lang="en-US" sz="2000" b="0" i="0" u="none" strike="noStrike" cap="none" normalizeH="0" baseline="0" dirty="0">
                <a:ln>
                  <a:noFill/>
                </a:ln>
                <a:solidFill>
                  <a:schemeClr val="tx1"/>
                </a:solidFill>
                <a:effectLst/>
                <a:latin typeface="Arial" pitchFamily="-84" charset="0"/>
                <a:ea typeface="ＭＳ Ｐゴシック" pitchFamily="-84" charset="-128"/>
                <a:cs typeface="ＭＳ Ｐゴシック" pitchFamily="-84" charset="-128"/>
              </a:endParaRPr>
            </a:p>
          </p:txBody>
        </p:sp>
        <p:pic>
          <p:nvPicPr>
            <p:cNvPr id="15" name="Picture 14"/>
            <p:cNvPicPr>
              <a:picLocks noChangeAspect="1"/>
            </p:cNvPicPr>
            <p:nvPr userDrawn="1"/>
          </p:nvPicPr>
          <p:blipFill>
            <a:blip r:embed="rId2"/>
            <a:stretch>
              <a:fillRect/>
            </a:stretch>
          </p:blipFill>
          <p:spPr>
            <a:xfrm>
              <a:off x="782987" y="2974394"/>
              <a:ext cx="7591155" cy="2556205"/>
            </a:xfrm>
            <a:prstGeom prst="rect">
              <a:avLst/>
            </a:prstGeom>
          </p:spPr>
        </p:pic>
      </p:grpSp>
    </p:spTree>
    <p:extLst>
      <p:ext uri="{BB962C8B-B14F-4D97-AF65-F5344CB8AC3E}">
        <p14:creationId xmlns:p14="http://schemas.microsoft.com/office/powerpoint/2010/main" val="23231418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dt" sz="half" idx="10"/>
          </p:nvPr>
        </p:nvSpPr>
        <p:spPr/>
        <p:txBody>
          <a:bodyPr/>
          <a:lstStyle>
            <a:lvl1pPr eaLnBrk="0" hangingPunct="0">
              <a:spcAft>
                <a:spcPct val="0"/>
              </a:spcAft>
              <a:buClrTx/>
              <a:buFontTx/>
              <a:buNone/>
              <a:defRPr sz="1000">
                <a:solidFill>
                  <a:srgbClr val="000000"/>
                </a:solidFill>
              </a:defRPr>
            </a:lvl1pPr>
          </a:lstStyle>
          <a:p>
            <a:pPr>
              <a:defRPr/>
            </a:pPr>
            <a:fld id="{A696059F-2AFD-B54F-B44B-8634F4397BB7}" type="datetime1">
              <a:rPr lang="en-GB" smtClean="0"/>
              <a:t>11/08/2015</a:t>
            </a:fld>
            <a:endParaRPr lang="en-US" dirty="0"/>
          </a:p>
        </p:txBody>
      </p:sp>
      <p:sp>
        <p:nvSpPr>
          <p:cNvPr id="10" name="Rectangle 7"/>
          <p:cNvSpPr>
            <a:spLocks noGrp="1" noChangeArrowheads="1"/>
          </p:cNvSpPr>
          <p:nvPr>
            <p:ph type="ftr" sz="quarter" idx="11"/>
          </p:nvPr>
        </p:nvSpPr>
        <p:spPr/>
        <p:txBody>
          <a:bodyPr/>
          <a:lstStyle>
            <a:lvl1pPr algn="ctr" eaLnBrk="0" hangingPunct="0">
              <a:spcAft>
                <a:spcPct val="0"/>
              </a:spcAft>
              <a:buClrTx/>
              <a:buFontTx/>
              <a:buNone/>
              <a:defRPr sz="1000">
                <a:solidFill>
                  <a:srgbClr val="000000"/>
                </a:solidFill>
              </a:defRPr>
            </a:lvl1pPr>
          </a:lstStyle>
          <a:p>
            <a:pPr>
              <a:defRPr/>
            </a:pPr>
            <a:r>
              <a:rPr lang="en-US" dirty="0" smtClean="0"/>
              <a:t>Confidential</a:t>
            </a:r>
            <a:endParaRPr lang="en-US" dirty="0"/>
          </a:p>
        </p:txBody>
      </p:sp>
      <p:sp>
        <p:nvSpPr>
          <p:cNvPr id="11" name="Rectangle 8"/>
          <p:cNvSpPr>
            <a:spLocks noGrp="1" noChangeArrowheads="1"/>
          </p:cNvSpPr>
          <p:nvPr>
            <p:ph type="sldNum" sz="quarter" idx="12"/>
          </p:nvPr>
        </p:nvSpPr>
        <p:spPr/>
        <p:txBody>
          <a:bodyPr/>
          <a:lstStyle>
            <a:lvl1pPr algn="r" eaLnBrk="0" hangingPunct="0">
              <a:spcAft>
                <a:spcPct val="0"/>
              </a:spcAft>
              <a:buClrTx/>
              <a:buFontTx/>
              <a:buNone/>
              <a:defRPr sz="1000">
                <a:solidFill>
                  <a:srgbClr val="000000"/>
                </a:solidFill>
              </a:defRPr>
            </a:lvl1pPr>
          </a:lstStyle>
          <a:p>
            <a:pPr>
              <a:defRPr/>
            </a:pPr>
            <a:fld id="{0416E6A8-2396-0744-8AEA-DB39DF9CA522}" type="slidenum">
              <a:rPr lang="en-US" smtClean="0"/>
              <a:pPr>
                <a:defRPr/>
              </a:pPr>
              <a:t>‹#›</a:t>
            </a:fld>
            <a:endParaRPr lang="en-US" dirty="0"/>
          </a:p>
        </p:txBody>
      </p:sp>
      <p:pic>
        <p:nvPicPr>
          <p:cNvPr id="8" name="Picture 7" descr="Find-A-Future-Logo-30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0478" y="238125"/>
            <a:ext cx="1122760" cy="749300"/>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793709" y="1630363"/>
            <a:ext cx="3700504" cy="4803775"/>
          </a:xfrm>
        </p:spPr>
        <p:txBody>
          <a:bodyPr/>
          <a:lstStyle>
            <a:lvl1pPr>
              <a:defRPr sz="2000"/>
            </a:lvl1pPr>
            <a:lvl2pPr marL="449263" indent="-174625">
              <a:defRPr sz="1800"/>
            </a:lvl2pPr>
            <a:lvl3pPr>
              <a:defRPr sz="1600"/>
            </a:lvl3pPr>
            <a:lvl4pPr>
              <a:defRPr sz="1400"/>
            </a:lvl4pPr>
            <a:lvl5pPr marL="1076325" indent="-134938">
              <a:defRPr sz="12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30363"/>
            <a:ext cx="3700800" cy="4803775"/>
          </a:xfrm>
        </p:spPr>
        <p:txBody>
          <a:bodyPr/>
          <a:lstStyle>
            <a:lvl1pPr>
              <a:defRPr sz="2000"/>
            </a:lvl1pPr>
            <a:lvl2pPr>
              <a:defRPr sz="1800"/>
            </a:lvl2pPr>
            <a:lvl3pPr>
              <a:defRPr sz="1600"/>
            </a:lvl3pPr>
            <a:lvl4pPr>
              <a:defRPr sz="1400"/>
            </a:lvl4pPr>
            <a:lvl5pPr marL="1073150" indent="-176213">
              <a:defRPr sz="12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Rectangle 6"/>
          <p:cNvSpPr>
            <a:spLocks noGrp="1" noChangeArrowheads="1"/>
          </p:cNvSpPr>
          <p:nvPr>
            <p:ph type="dt" sz="half" idx="10"/>
          </p:nvPr>
        </p:nvSpPr>
        <p:spPr>
          <a:ln/>
        </p:spPr>
        <p:txBody>
          <a:bodyPr/>
          <a:lstStyle>
            <a:lvl1pPr>
              <a:defRPr/>
            </a:lvl1pPr>
          </a:lstStyle>
          <a:p>
            <a:pPr>
              <a:defRPr/>
            </a:pPr>
            <a:fld id="{35052470-DB60-B547-965D-C39C594B4852}" type="datetime1">
              <a:rPr lang="en-GB" smtClean="0"/>
              <a:t>11/08/2015</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a:t>Confidential</a:t>
            </a:r>
          </a:p>
        </p:txBody>
      </p:sp>
      <p:sp>
        <p:nvSpPr>
          <p:cNvPr id="7" name="Rectangle 8"/>
          <p:cNvSpPr>
            <a:spLocks noGrp="1" noChangeArrowheads="1"/>
          </p:cNvSpPr>
          <p:nvPr>
            <p:ph type="sldNum" sz="quarter" idx="12"/>
          </p:nvPr>
        </p:nvSpPr>
        <p:spPr>
          <a:ln/>
        </p:spPr>
        <p:txBody>
          <a:bodyPr/>
          <a:lstStyle>
            <a:lvl1pPr>
              <a:defRPr/>
            </a:lvl1pPr>
          </a:lstStyle>
          <a:p>
            <a:pPr>
              <a:defRPr/>
            </a:pPr>
            <a:fld id="{E9D6AD17-7FEC-EF4A-9D78-FE5FAC53E41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Rectangle 6"/>
          <p:cNvSpPr>
            <a:spLocks noGrp="1" noChangeArrowheads="1"/>
          </p:cNvSpPr>
          <p:nvPr>
            <p:ph type="dt" sz="half" idx="10"/>
          </p:nvPr>
        </p:nvSpPr>
        <p:spPr>
          <a:ln/>
        </p:spPr>
        <p:txBody>
          <a:bodyPr/>
          <a:lstStyle>
            <a:lvl1pPr>
              <a:defRPr/>
            </a:lvl1pPr>
          </a:lstStyle>
          <a:p>
            <a:pPr>
              <a:defRPr/>
            </a:pPr>
            <a:fld id="{3055DACD-19B1-9047-A484-16A2484F3459}" type="datetime1">
              <a:rPr lang="en-GB" smtClean="0"/>
              <a:t>11/08/2015</a:t>
            </a:fld>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dirty="0"/>
              <a:t>Confidential</a:t>
            </a:r>
          </a:p>
        </p:txBody>
      </p:sp>
      <p:sp>
        <p:nvSpPr>
          <p:cNvPr id="5" name="Rectangle 8"/>
          <p:cNvSpPr>
            <a:spLocks noGrp="1" noChangeArrowheads="1"/>
          </p:cNvSpPr>
          <p:nvPr>
            <p:ph type="sldNum" sz="quarter" idx="12"/>
          </p:nvPr>
        </p:nvSpPr>
        <p:spPr>
          <a:ln/>
        </p:spPr>
        <p:txBody>
          <a:bodyPr/>
          <a:lstStyle>
            <a:lvl1pPr>
              <a:defRPr/>
            </a:lvl1pPr>
          </a:lstStyle>
          <a:p>
            <a:pPr>
              <a:defRPr/>
            </a:pPr>
            <a:fld id="{FC3C676E-49B5-384C-B254-960B71AC2E3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68BACE83-7AA1-DC43-9260-EEFD21CB3DED}" type="datetime1">
              <a:rPr lang="en-GB" smtClean="0"/>
              <a:t>11/08/2015</a:t>
            </a:fld>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dirty="0"/>
              <a:t>Confidential</a:t>
            </a:r>
          </a:p>
        </p:txBody>
      </p:sp>
      <p:sp>
        <p:nvSpPr>
          <p:cNvPr id="4" name="Rectangle 8"/>
          <p:cNvSpPr>
            <a:spLocks noGrp="1" noChangeArrowheads="1"/>
          </p:cNvSpPr>
          <p:nvPr>
            <p:ph type="sldNum" sz="quarter" idx="12"/>
          </p:nvPr>
        </p:nvSpPr>
        <p:spPr>
          <a:ln/>
        </p:spPr>
        <p:txBody>
          <a:bodyPr/>
          <a:lstStyle>
            <a:lvl1pPr>
              <a:defRPr/>
            </a:lvl1pPr>
          </a:lstStyle>
          <a:p>
            <a:pPr>
              <a:defRPr/>
            </a:pPr>
            <a:fld id="{1CC551E3-DE77-D742-904A-1A32568E4B4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92000" y="1630363"/>
            <a:ext cx="7801200" cy="480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792000" y="6104416"/>
            <a:ext cx="3702213" cy="3283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Rectangle 6"/>
          <p:cNvSpPr>
            <a:spLocks noGrp="1" noChangeArrowheads="1"/>
          </p:cNvSpPr>
          <p:nvPr>
            <p:ph type="dt" sz="half" idx="10"/>
          </p:nvPr>
        </p:nvSpPr>
        <p:spPr>
          <a:ln/>
        </p:spPr>
        <p:txBody>
          <a:bodyPr/>
          <a:lstStyle>
            <a:lvl1pPr>
              <a:defRPr>
                <a:solidFill>
                  <a:schemeClr val="tx1"/>
                </a:solidFill>
              </a:defRPr>
            </a:lvl1pPr>
          </a:lstStyle>
          <a:p>
            <a:pPr>
              <a:defRPr/>
            </a:pPr>
            <a:fld id="{0FCD0F00-EB0E-D14C-960F-27C647EA03AA}" type="datetime1">
              <a:rPr lang="en-GB" smtClean="0"/>
              <a:t>11/08/2015</a:t>
            </a:fld>
            <a:endParaRPr lang="en-US" dirty="0"/>
          </a:p>
        </p:txBody>
      </p:sp>
      <p:sp>
        <p:nvSpPr>
          <p:cNvPr id="6" name="Rectangle 7"/>
          <p:cNvSpPr>
            <a:spLocks noGrp="1" noChangeArrowheads="1"/>
          </p:cNvSpPr>
          <p:nvPr>
            <p:ph type="ftr" sz="quarter" idx="11"/>
          </p:nvPr>
        </p:nvSpPr>
        <p:spPr>
          <a:ln/>
        </p:spPr>
        <p:txBody>
          <a:bodyPr/>
          <a:lstStyle>
            <a:lvl1pPr>
              <a:defRPr>
                <a:solidFill>
                  <a:schemeClr val="tx1"/>
                </a:solidFill>
              </a:defRPr>
            </a:lvl1pPr>
          </a:lstStyle>
          <a:p>
            <a:pPr>
              <a:defRPr/>
            </a:pPr>
            <a:r>
              <a:rPr lang="en-US" dirty="0" smtClean="0"/>
              <a:t>Confidential</a:t>
            </a:r>
            <a:endParaRPr lang="en-US" dirty="0"/>
          </a:p>
        </p:txBody>
      </p:sp>
      <p:sp>
        <p:nvSpPr>
          <p:cNvPr id="7" name="Rectangle 8"/>
          <p:cNvSpPr>
            <a:spLocks noGrp="1" noChangeArrowheads="1"/>
          </p:cNvSpPr>
          <p:nvPr>
            <p:ph type="sldNum" sz="quarter" idx="12"/>
          </p:nvPr>
        </p:nvSpPr>
        <p:spPr>
          <a:ln/>
        </p:spPr>
        <p:txBody>
          <a:bodyPr/>
          <a:lstStyle>
            <a:lvl1pPr>
              <a:defRPr>
                <a:solidFill>
                  <a:schemeClr val="tx1"/>
                </a:solidFill>
              </a:defRPr>
            </a:lvl1pPr>
          </a:lstStyle>
          <a:p>
            <a:pPr>
              <a:defRPr/>
            </a:pPr>
            <a:fld id="{5556E2C4-24D4-054C-AE7D-8AA56C774105}" type="slidenum">
              <a:rPr lang="en-US" smtClean="0"/>
              <a:pPr>
                <a:defRPr/>
              </a:pPr>
              <a:t>‹#›</a:t>
            </a:fld>
            <a:endParaRPr lang="en-US" dirty="0"/>
          </a:p>
        </p:txBody>
      </p:sp>
      <p:sp>
        <p:nvSpPr>
          <p:cNvPr id="8" name="Rectangle 4"/>
          <p:cNvSpPr>
            <a:spLocks noGrp="1" noChangeArrowheads="1"/>
          </p:cNvSpPr>
          <p:nvPr>
            <p:ph type="title"/>
          </p:nvPr>
        </p:nvSpPr>
        <p:spPr bwMode="auto">
          <a:xfrm>
            <a:off x="793750" y="284255"/>
            <a:ext cx="6151563" cy="7524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enter title text</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792000" y="1631738"/>
            <a:ext cx="7801200" cy="4802400"/>
          </a:xfrm>
        </p:spPr>
        <p:txBody>
          <a:bodyPr/>
          <a:lstStyle/>
          <a:p>
            <a:pPr lvl="0"/>
            <a:endParaRPr lang="en-US" noProof="0" dirty="0" smtClean="0"/>
          </a:p>
        </p:txBody>
      </p:sp>
      <p:sp>
        <p:nvSpPr>
          <p:cNvPr id="7" name="Rectangle 4"/>
          <p:cNvSpPr>
            <a:spLocks noGrp="1" noChangeArrowheads="1"/>
          </p:cNvSpPr>
          <p:nvPr>
            <p:ph type="title"/>
          </p:nvPr>
        </p:nvSpPr>
        <p:spPr bwMode="auto">
          <a:xfrm>
            <a:off x="793750" y="284255"/>
            <a:ext cx="6151563" cy="7524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enter title text</a:t>
            </a:r>
          </a:p>
        </p:txBody>
      </p:sp>
      <p:sp>
        <p:nvSpPr>
          <p:cNvPr id="8" name="Rectangle 6"/>
          <p:cNvSpPr>
            <a:spLocks noGrp="1" noChangeArrowheads="1"/>
          </p:cNvSpPr>
          <p:nvPr>
            <p:ph type="dt" sz="half" idx="10"/>
          </p:nvPr>
        </p:nvSpPr>
        <p:spPr>
          <a:xfrm>
            <a:off x="793750" y="6543675"/>
            <a:ext cx="1828800" cy="301625"/>
          </a:xfrm>
          <a:ln/>
        </p:spPr>
        <p:txBody>
          <a:bodyPr/>
          <a:lstStyle>
            <a:lvl1pPr>
              <a:defRPr>
                <a:solidFill>
                  <a:schemeClr val="tx1"/>
                </a:solidFill>
              </a:defRPr>
            </a:lvl1pPr>
          </a:lstStyle>
          <a:p>
            <a:pPr>
              <a:defRPr/>
            </a:pPr>
            <a:fld id="{A2938DF8-4FC5-EA47-971A-F49998AE3EE9}" type="datetime1">
              <a:rPr lang="en-GB" smtClean="0"/>
              <a:t>11/08/2015</a:t>
            </a:fld>
            <a:endParaRPr lang="en-US" dirty="0"/>
          </a:p>
        </p:txBody>
      </p:sp>
      <p:sp>
        <p:nvSpPr>
          <p:cNvPr id="9" name="Rectangle 7"/>
          <p:cNvSpPr>
            <a:spLocks noGrp="1" noChangeArrowheads="1"/>
          </p:cNvSpPr>
          <p:nvPr>
            <p:ph type="ftr" sz="quarter" idx="11"/>
          </p:nvPr>
        </p:nvSpPr>
        <p:spPr>
          <a:xfrm>
            <a:off x="2743200" y="6543675"/>
            <a:ext cx="4114800" cy="301625"/>
          </a:xfrm>
          <a:ln/>
        </p:spPr>
        <p:txBody>
          <a:bodyPr/>
          <a:lstStyle>
            <a:lvl1pPr>
              <a:defRPr>
                <a:solidFill>
                  <a:schemeClr val="tx1"/>
                </a:solidFill>
              </a:defRPr>
            </a:lvl1pPr>
          </a:lstStyle>
          <a:p>
            <a:pPr>
              <a:defRPr/>
            </a:pPr>
            <a:r>
              <a:rPr lang="en-US" dirty="0" smtClean="0"/>
              <a:t>Confidential</a:t>
            </a:r>
            <a:endParaRPr lang="en-US" dirty="0"/>
          </a:p>
        </p:txBody>
      </p:sp>
      <p:sp>
        <p:nvSpPr>
          <p:cNvPr id="10" name="Rectangle 8"/>
          <p:cNvSpPr>
            <a:spLocks noGrp="1" noChangeArrowheads="1"/>
          </p:cNvSpPr>
          <p:nvPr>
            <p:ph type="sldNum" sz="quarter" idx="12"/>
          </p:nvPr>
        </p:nvSpPr>
        <p:spPr>
          <a:xfrm>
            <a:off x="6945313" y="6543675"/>
            <a:ext cx="1647825" cy="301625"/>
          </a:xfrm>
          <a:ln/>
        </p:spPr>
        <p:txBody>
          <a:bodyPr/>
          <a:lstStyle>
            <a:lvl1pPr>
              <a:defRPr>
                <a:solidFill>
                  <a:schemeClr val="tx1"/>
                </a:solidFill>
              </a:defRPr>
            </a:lvl1pPr>
          </a:lstStyle>
          <a:p>
            <a:pPr>
              <a:defRPr/>
            </a:pPr>
            <a:fld id="{5556E2C4-24D4-054C-AE7D-8AA56C774105}"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Rectangle 6"/>
          <p:cNvSpPr txBox="1">
            <a:spLocks noChangeArrowheads="1"/>
          </p:cNvSpPr>
          <p:nvPr userDrawn="1"/>
        </p:nvSpPr>
        <p:spPr bwMode="auto">
          <a:xfrm>
            <a:off x="793750" y="6543675"/>
            <a:ext cx="1828800" cy="301625"/>
          </a:xfrm>
          <a:prstGeom prst="rect">
            <a:avLst/>
          </a:prstGeom>
          <a:noFill/>
          <a:ln w="9525">
            <a:noFill/>
            <a:miter lim="800000"/>
            <a:headEnd/>
            <a:tailEnd/>
          </a:ln>
        </p:spPr>
        <p:txBody>
          <a:bodyPr>
            <a:prstTxWarp prst="textNoShape">
              <a:avLst/>
            </a:prstTxWarp>
          </a:bodyPr>
          <a:lstStyle>
            <a:lvl1pPr eaLnBrk="0" hangingPunct="0">
              <a:spcAft>
                <a:spcPct val="0"/>
              </a:spcAft>
              <a:buClrTx/>
              <a:buFontTx/>
              <a:buNone/>
              <a:defRPr sz="1000">
                <a:solidFill>
                  <a:srgbClr val="000F55"/>
                </a:solidFill>
              </a:defRPr>
            </a:lvl1pPr>
          </a:lstStyle>
          <a:p>
            <a:pPr>
              <a:defRPr/>
            </a:pPr>
            <a:fld id="{AFF08DFE-6F67-0946-8F92-B75A1C81E399}" type="datetime1">
              <a:rPr lang="en-GB" smtClean="0">
                <a:solidFill>
                  <a:schemeClr val="tx1"/>
                </a:solidFill>
              </a:rPr>
              <a:pPr>
                <a:defRPr/>
              </a:pPr>
              <a:t>11/08/2015</a:t>
            </a:fld>
            <a:endParaRPr lang="en-US" dirty="0">
              <a:solidFill>
                <a:schemeClr val="tx1"/>
              </a:solidFill>
            </a:endParaRPr>
          </a:p>
        </p:txBody>
      </p:sp>
      <p:sp>
        <p:nvSpPr>
          <p:cNvPr id="5" name="Rectangle 7"/>
          <p:cNvSpPr txBox="1">
            <a:spLocks noChangeArrowheads="1"/>
          </p:cNvSpPr>
          <p:nvPr userDrawn="1"/>
        </p:nvSpPr>
        <p:spPr bwMode="auto">
          <a:xfrm>
            <a:off x="2743200" y="6543675"/>
            <a:ext cx="4114800" cy="301625"/>
          </a:xfrm>
          <a:prstGeom prst="rect">
            <a:avLst/>
          </a:prstGeom>
          <a:noFill/>
          <a:ln w="9525">
            <a:noFill/>
            <a:miter lim="800000"/>
            <a:headEnd/>
            <a:tailEnd/>
          </a:ln>
        </p:spPr>
        <p:txBody>
          <a:bodyPr>
            <a:prstTxWarp prst="textNoShape">
              <a:avLst/>
            </a:prstTxWarp>
          </a:bodyPr>
          <a:lstStyle/>
          <a:p>
            <a:pPr algn="ctr" eaLnBrk="0" hangingPunct="0">
              <a:spcAft>
                <a:spcPct val="0"/>
              </a:spcAft>
              <a:buClrTx/>
              <a:buFontTx/>
              <a:buNone/>
            </a:pPr>
            <a:r>
              <a:rPr lang="en-US" sz="1000" dirty="0">
                <a:solidFill>
                  <a:schemeClr val="tx1"/>
                </a:solidFill>
              </a:rPr>
              <a:t>Confidential</a:t>
            </a:r>
          </a:p>
        </p:txBody>
      </p:sp>
      <p:sp>
        <p:nvSpPr>
          <p:cNvPr id="6" name="Rectangle 8"/>
          <p:cNvSpPr txBox="1">
            <a:spLocks noChangeArrowheads="1"/>
          </p:cNvSpPr>
          <p:nvPr userDrawn="1"/>
        </p:nvSpPr>
        <p:spPr bwMode="auto">
          <a:xfrm>
            <a:off x="6945313" y="6543675"/>
            <a:ext cx="1647825" cy="301625"/>
          </a:xfrm>
          <a:prstGeom prst="rect">
            <a:avLst/>
          </a:prstGeom>
          <a:noFill/>
          <a:ln w="9525">
            <a:noFill/>
            <a:miter lim="800000"/>
            <a:headEnd/>
            <a:tailEnd/>
          </a:ln>
        </p:spPr>
        <p:txBody>
          <a:bodyPr>
            <a:prstTxWarp prst="textNoShape">
              <a:avLst/>
            </a:prstTxWarp>
          </a:bodyPr>
          <a:lstStyle>
            <a:lvl1pPr algn="r" eaLnBrk="0" hangingPunct="0">
              <a:spcAft>
                <a:spcPct val="0"/>
              </a:spcAft>
              <a:buClrTx/>
              <a:buFontTx/>
              <a:buNone/>
              <a:defRPr sz="1000">
                <a:solidFill>
                  <a:srgbClr val="000F55"/>
                </a:solidFill>
              </a:defRPr>
            </a:lvl1pPr>
          </a:lstStyle>
          <a:p>
            <a:pPr>
              <a:defRPr/>
            </a:pPr>
            <a:fld id="{ACEB8094-632D-A249-8886-C67EFAEA028F}" type="slidenum">
              <a:rPr lang="en-US" smtClean="0">
                <a:solidFill>
                  <a:schemeClr val="tx1"/>
                </a:solidFill>
              </a:rPr>
              <a:pPr>
                <a:defRPr/>
              </a:pPr>
              <a:t>‹#›</a:t>
            </a:fld>
            <a:endParaRPr lang="en-US" dirty="0">
              <a:solidFill>
                <a:schemeClr val="tx1"/>
              </a:solidFill>
            </a:endParaRPr>
          </a:p>
        </p:txBody>
      </p:sp>
      <p:sp>
        <p:nvSpPr>
          <p:cNvPr id="3" name="Table Placeholder 2"/>
          <p:cNvSpPr>
            <a:spLocks noGrp="1"/>
          </p:cNvSpPr>
          <p:nvPr>
            <p:ph type="tbl" idx="1"/>
          </p:nvPr>
        </p:nvSpPr>
        <p:spPr>
          <a:xfrm>
            <a:off x="791999" y="1630363"/>
            <a:ext cx="7801200" cy="4802400"/>
          </a:xfrm>
        </p:spPr>
        <p:txBody>
          <a:bodyPr/>
          <a:lstStyle/>
          <a:p>
            <a:pPr lvl="0"/>
            <a:endParaRPr lang="en-US" noProof="0" dirty="0" smtClean="0"/>
          </a:p>
        </p:txBody>
      </p:sp>
      <p:sp>
        <p:nvSpPr>
          <p:cNvPr id="7" name="Rectangle 4"/>
          <p:cNvSpPr>
            <a:spLocks noGrp="1" noChangeArrowheads="1"/>
          </p:cNvSpPr>
          <p:nvPr>
            <p:ph type="title"/>
          </p:nvPr>
        </p:nvSpPr>
        <p:spPr bwMode="auto">
          <a:xfrm>
            <a:off x="793750" y="284255"/>
            <a:ext cx="6151563" cy="7524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enter title text</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3" name="Oval 2"/>
          <p:cNvSpPr/>
          <p:nvPr userDrawn="1"/>
        </p:nvSpPr>
        <p:spPr bwMode="auto">
          <a:xfrm>
            <a:off x="-960438" y="4019550"/>
            <a:ext cx="1919288" cy="1919288"/>
          </a:xfrm>
          <a:prstGeom prst="ellipse">
            <a:avLst/>
          </a:prstGeom>
          <a:solidFill>
            <a:srgbClr val="A6A6A6"/>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latin typeface="Arial" pitchFamily="-84" charset="0"/>
              <a:ea typeface="ＭＳ Ｐゴシック" pitchFamily="-84" charset="-128"/>
              <a:cs typeface="ＭＳ Ｐゴシック" pitchFamily="-84" charset="-128"/>
            </a:endParaRPr>
          </a:p>
        </p:txBody>
      </p:sp>
      <p:sp>
        <p:nvSpPr>
          <p:cNvPr id="5" name="TextBox 4"/>
          <p:cNvSpPr txBox="1"/>
          <p:nvPr userDrawn="1"/>
        </p:nvSpPr>
        <p:spPr>
          <a:xfrm>
            <a:off x="1058863" y="4573588"/>
            <a:ext cx="6005512" cy="406265"/>
          </a:xfrm>
          <a:prstGeom prst="rect">
            <a:avLst/>
          </a:prstGeom>
          <a:noFill/>
        </p:spPr>
        <p:txBody>
          <a:bodyPr lIns="0" tIns="0" rIns="0" bIns="0">
            <a:spAutoFit/>
          </a:bodyPr>
          <a:lstStyle/>
          <a:p>
            <a:pPr>
              <a:buNone/>
            </a:pPr>
            <a:r>
              <a:rPr lang="en-US" sz="1200" b="1" kern="1200" dirty="0" smtClean="0">
                <a:solidFill>
                  <a:srgbClr val="000000"/>
                </a:solidFill>
                <a:latin typeface="Arial" pitchFamily="-102" charset="0"/>
                <a:ea typeface="ＭＳ Ｐゴシック" pitchFamily="-102" charset="-128"/>
                <a:cs typeface="ＭＳ Ｐゴシック" pitchFamily="-102" charset="-128"/>
              </a:rPr>
              <a:t>Find a Future</a:t>
            </a:r>
            <a:r>
              <a:rPr lang="en-US" sz="1200" b="0" kern="1200" dirty="0" smtClean="0">
                <a:solidFill>
                  <a:srgbClr val="000000"/>
                </a:solidFill>
                <a:latin typeface="Arial" pitchFamily="-102" charset="0"/>
                <a:ea typeface="ＭＳ Ｐゴシック" pitchFamily="-102" charset="-128"/>
                <a:cs typeface="ＭＳ Ｐゴシック" pitchFamily="-102" charset="-128"/>
              </a:rPr>
              <a:t> | Floor Four | 157-197 Buckingham Palace Road | London | SW1W 9SP</a:t>
            </a:r>
          </a:p>
          <a:p>
            <a:pPr>
              <a:buNone/>
            </a:pPr>
            <a:r>
              <a:rPr lang="en-US" sz="1200" b="1" kern="1200" dirty="0" smtClean="0">
                <a:solidFill>
                  <a:srgbClr val="000000"/>
                </a:solidFill>
                <a:latin typeface="Arial" pitchFamily="-102" charset="0"/>
                <a:ea typeface="ＭＳ Ｐゴシック" pitchFamily="-102" charset="-128"/>
                <a:cs typeface="ＭＳ Ｐゴシック" pitchFamily="-102" charset="-128"/>
              </a:rPr>
              <a:t>T</a:t>
            </a:r>
            <a:r>
              <a:rPr lang="en-US" sz="1200" b="0" kern="1200" dirty="0" smtClean="0">
                <a:solidFill>
                  <a:srgbClr val="000000"/>
                </a:solidFill>
                <a:latin typeface="Arial" pitchFamily="-102" charset="0"/>
                <a:ea typeface="ＭＳ Ｐゴシック" pitchFamily="-102" charset="-128"/>
                <a:cs typeface="ＭＳ Ｐゴシック" pitchFamily="-102" charset="-128"/>
              </a:rPr>
              <a:t> +44 (0)845 475 1500 | </a:t>
            </a:r>
            <a:r>
              <a:rPr lang="en-US" sz="1200" b="1" kern="1200" dirty="0" smtClean="0">
                <a:solidFill>
                  <a:srgbClr val="000000"/>
                </a:solidFill>
                <a:latin typeface="Arial" pitchFamily="-102" charset="0"/>
                <a:ea typeface="ＭＳ Ｐゴシック" pitchFamily="-102" charset="-128"/>
                <a:cs typeface="ＭＳ Ｐゴシック" pitchFamily="-102" charset="-128"/>
              </a:rPr>
              <a:t>E</a:t>
            </a:r>
            <a:r>
              <a:rPr lang="en-US" sz="1200" b="0" kern="1200" dirty="0" smtClean="0">
                <a:solidFill>
                  <a:srgbClr val="000000"/>
                </a:solidFill>
                <a:latin typeface="Arial" pitchFamily="-102" charset="0"/>
                <a:ea typeface="ＭＳ Ｐゴシック" pitchFamily="-102" charset="-128"/>
                <a:cs typeface="ＭＳ Ｐゴシック" pitchFamily="-102" charset="-128"/>
              </a:rPr>
              <a:t> </a:t>
            </a:r>
            <a:r>
              <a:rPr lang="en-US" sz="1200" b="0" kern="1200" dirty="0" smtClean="0">
                <a:solidFill>
                  <a:srgbClr val="000000"/>
                </a:solidFill>
                <a:latin typeface="Arial" pitchFamily="-102" charset="0"/>
                <a:ea typeface="ＭＳ Ｐゴシック" pitchFamily="-102" charset="-128"/>
                <a:cs typeface="ＭＳ Ｐゴシック" pitchFamily="-102" charset="-128"/>
                <a:hlinkClick r:id="rId2"/>
              </a:rPr>
              <a:t>getintouch@findafuture.org.uk</a:t>
            </a:r>
            <a:r>
              <a:rPr lang="en-US" sz="1200" b="0" kern="1200" dirty="0" smtClean="0">
                <a:solidFill>
                  <a:srgbClr val="000000"/>
                </a:solidFill>
                <a:latin typeface="Arial" pitchFamily="-102" charset="0"/>
                <a:ea typeface="ＭＳ Ｐゴシック" pitchFamily="-102" charset="-128"/>
                <a:cs typeface="ＭＳ Ｐゴシック" pitchFamily="-102" charset="-128"/>
              </a:rPr>
              <a:t> | </a:t>
            </a:r>
            <a:r>
              <a:rPr lang="en-US" sz="1200" b="1" kern="1200" dirty="0" smtClean="0">
                <a:solidFill>
                  <a:srgbClr val="000000"/>
                </a:solidFill>
                <a:latin typeface="Arial" pitchFamily="-102" charset="0"/>
                <a:ea typeface="ＭＳ Ｐゴシック" pitchFamily="-102" charset="-128"/>
                <a:cs typeface="ＭＳ Ｐゴシック" pitchFamily="-102" charset="-128"/>
              </a:rPr>
              <a:t>W</a:t>
            </a:r>
            <a:r>
              <a:rPr lang="en-US" sz="1200" b="0" kern="1200" dirty="0" smtClean="0">
                <a:solidFill>
                  <a:srgbClr val="000000"/>
                </a:solidFill>
                <a:latin typeface="Arial" pitchFamily="-102" charset="0"/>
                <a:ea typeface="ＭＳ Ｐゴシック" pitchFamily="-102" charset="-128"/>
                <a:cs typeface="ＭＳ Ｐゴシック" pitchFamily="-102" charset="-128"/>
              </a:rPr>
              <a:t> </a:t>
            </a:r>
            <a:r>
              <a:rPr lang="en-US" sz="1200" b="0" kern="1200" dirty="0" smtClean="0">
                <a:solidFill>
                  <a:srgbClr val="000000"/>
                </a:solidFill>
                <a:latin typeface="Arial" pitchFamily="-102" charset="0"/>
                <a:ea typeface="ＭＳ Ｐゴシック" pitchFamily="-102" charset="-128"/>
                <a:cs typeface="ＭＳ Ｐゴシック" pitchFamily="-102" charset="-128"/>
                <a:hlinkClick r:id="rId3"/>
              </a:rPr>
              <a:t>findafuture.org.uk</a:t>
            </a:r>
          </a:p>
        </p:txBody>
      </p:sp>
      <p:sp>
        <p:nvSpPr>
          <p:cNvPr id="6" name="TextBox 5"/>
          <p:cNvSpPr txBox="1"/>
          <p:nvPr userDrawn="1"/>
        </p:nvSpPr>
        <p:spPr>
          <a:xfrm>
            <a:off x="1058863" y="2662238"/>
            <a:ext cx="6005512" cy="492125"/>
          </a:xfrm>
          <a:prstGeom prst="rect">
            <a:avLst/>
          </a:prstGeom>
          <a:noFill/>
        </p:spPr>
        <p:txBody>
          <a:bodyPr lIns="0" tIns="0" rIns="0" bIns="0" anchor="b">
            <a:spAutoFit/>
          </a:bodyPr>
          <a:lstStyle/>
          <a:p>
            <a:pPr>
              <a:spcAft>
                <a:spcPts val="0"/>
              </a:spcAft>
              <a:buFont typeface="Arial" pitchFamily="-102" charset="0"/>
              <a:buNone/>
              <a:defRPr/>
            </a:pPr>
            <a:r>
              <a:rPr lang="en-US" sz="3200" dirty="0"/>
              <a:t>Thank You.</a:t>
            </a:r>
          </a:p>
        </p:txBody>
      </p:sp>
      <p:sp>
        <p:nvSpPr>
          <p:cNvPr id="10" name="Text Placeholder 13"/>
          <p:cNvSpPr>
            <a:spLocks noGrp="1"/>
          </p:cNvSpPr>
          <p:nvPr>
            <p:ph type="body" sz="quarter" idx="10" hasCustomPrompt="1"/>
          </p:nvPr>
        </p:nvSpPr>
        <p:spPr>
          <a:xfrm>
            <a:off x="1059505" y="3217746"/>
            <a:ext cx="6005530" cy="801803"/>
          </a:xfrm>
        </p:spPr>
        <p:txBody>
          <a:bodyPr/>
          <a:lstStyle>
            <a:lvl1pPr>
              <a:lnSpc>
                <a:spcPts val="1300"/>
              </a:lnSpc>
              <a:buNone/>
              <a:defRPr sz="1200" baseline="0">
                <a:solidFill>
                  <a:schemeClr val="tx1"/>
                </a:solidFill>
              </a:defRPr>
            </a:lvl1pPr>
            <a:lvl2pPr>
              <a:buNone/>
              <a:defRPr/>
            </a:lvl2pPr>
            <a:lvl3pPr>
              <a:buNone/>
              <a:defRPr/>
            </a:lvl3pPr>
            <a:lvl4pPr>
              <a:buNone/>
              <a:defRPr/>
            </a:lvl4pPr>
            <a:lvl5pPr>
              <a:buNone/>
              <a:defRPr/>
            </a:lvl5pPr>
          </a:lstStyle>
          <a:p>
            <a:pPr lvl="0"/>
            <a:r>
              <a:rPr lang="en-GB" dirty="0" smtClean="0"/>
              <a:t>Click to edit contact details</a:t>
            </a:r>
          </a:p>
        </p:txBody>
      </p:sp>
      <p:pic>
        <p:nvPicPr>
          <p:cNvPr id="11" name="Picture 10" descr="Find-A-Future-Logo-300dpi.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80478" y="238125"/>
            <a:ext cx="1122760" cy="7493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839688" name="Rectangle 8"/>
          <p:cNvSpPr>
            <a:spLocks noGrp="1" noChangeArrowheads="1"/>
          </p:cNvSpPr>
          <p:nvPr userDrawn="1">
            <p:ph type="subTitle" idx="1"/>
          </p:nvPr>
        </p:nvSpPr>
        <p:spPr>
          <a:xfrm>
            <a:off x="1059505" y="3217746"/>
            <a:ext cx="6005532" cy="763857"/>
          </a:xfrm>
        </p:spPr>
        <p:txBody>
          <a:bodyPr/>
          <a:lstStyle>
            <a:lvl1pPr marL="0" indent="0">
              <a:lnSpc>
                <a:spcPts val="2000"/>
              </a:lnSpc>
              <a:spcAft>
                <a:spcPts val="0"/>
              </a:spcAft>
              <a:buFont typeface="Arial" pitchFamily="-84" charset="0"/>
              <a:buNone/>
              <a:defRPr sz="1800" b="1">
                <a:solidFill>
                  <a:srgbClr val="808080"/>
                </a:solidFill>
              </a:defRPr>
            </a:lvl1pPr>
          </a:lstStyle>
          <a:p>
            <a:r>
              <a:rPr lang="en-US" dirty="0"/>
              <a:t>Click to edit Master subtitle style</a:t>
            </a:r>
          </a:p>
        </p:txBody>
      </p:sp>
      <p:sp>
        <p:nvSpPr>
          <p:cNvPr id="839689" name="Rectangle 9"/>
          <p:cNvSpPr>
            <a:spLocks noGrp="1" noChangeArrowheads="1"/>
          </p:cNvSpPr>
          <p:nvPr userDrawn="1">
            <p:ph type="ctrTitle"/>
          </p:nvPr>
        </p:nvSpPr>
        <p:spPr bwMode="gray">
          <a:xfrm>
            <a:off x="1059505" y="2014673"/>
            <a:ext cx="6005531" cy="1117140"/>
          </a:xfrm>
        </p:spPr>
        <p:txBody>
          <a:bodyPr/>
          <a:lstStyle>
            <a:lvl1pPr>
              <a:lnSpc>
                <a:spcPts val="3600"/>
              </a:lnSpc>
              <a:defRPr sz="3200" b="0">
                <a:solidFill>
                  <a:schemeClr val="tx1"/>
                </a:solidFill>
              </a:defRPr>
            </a:lvl1pPr>
          </a:lstStyle>
          <a:p>
            <a:r>
              <a:rPr lang="en-US" dirty="0"/>
              <a:t>Click to edit Master title style</a:t>
            </a:r>
          </a:p>
        </p:txBody>
      </p:sp>
      <p:grpSp>
        <p:nvGrpSpPr>
          <p:cNvPr id="12" name="Group 11"/>
          <p:cNvGrpSpPr/>
          <p:nvPr userDrawn="1"/>
        </p:nvGrpSpPr>
        <p:grpSpPr>
          <a:xfrm>
            <a:off x="3506480" y="4031217"/>
            <a:ext cx="6581448" cy="1907851"/>
            <a:chOff x="3506480" y="4031217"/>
            <a:chExt cx="6581448" cy="1907851"/>
          </a:xfrm>
        </p:grpSpPr>
        <p:pic>
          <p:nvPicPr>
            <p:cNvPr id="16" name="Picture 15"/>
            <p:cNvPicPr>
              <a:picLocks/>
            </p:cNvPicPr>
            <p:nvPr userDrawn="1"/>
          </p:nvPicPr>
          <p:blipFill rotWithShape="1">
            <a:blip r:embed="rId2">
              <a:extLst>
                <a:ext uri="{28A0092B-C50C-407E-A947-70E740481C1C}">
                  <a14:useLocalDpi xmlns:a14="http://schemas.microsoft.com/office/drawing/2010/main" val="0"/>
                </a:ext>
              </a:extLst>
            </a:blip>
            <a:srcRect l="29300" t="32099" r="14306" b="29225"/>
            <a:stretch/>
          </p:blipFill>
          <p:spPr>
            <a:xfrm>
              <a:off x="8183151" y="4032991"/>
              <a:ext cx="1904777" cy="1904303"/>
            </a:xfrm>
            <a:prstGeom prst="ellipse">
              <a:avLst/>
            </a:prstGeom>
          </p:spPr>
        </p:pic>
        <p:pic>
          <p:nvPicPr>
            <p:cNvPr id="17" name="Picture 16"/>
            <p:cNvPicPr>
              <a:picLocks/>
            </p:cNvPicPr>
            <p:nvPr userDrawn="1"/>
          </p:nvPicPr>
          <p:blipFill rotWithShape="1">
            <a:blip r:embed="rId3">
              <a:extLst>
                <a:ext uri="{28A0092B-C50C-407E-A947-70E740481C1C}">
                  <a14:useLocalDpi xmlns:a14="http://schemas.microsoft.com/office/drawing/2010/main" val="0"/>
                </a:ext>
              </a:extLst>
            </a:blip>
            <a:srcRect l="7607" t="12692" r="41552" b="13212"/>
            <a:stretch/>
          </p:blipFill>
          <p:spPr>
            <a:xfrm>
              <a:off x="3506480" y="4031217"/>
              <a:ext cx="1908000" cy="1907850"/>
            </a:xfrm>
            <a:prstGeom prst="ellipse">
              <a:avLst/>
            </a:prstGeom>
          </p:spPr>
        </p:pic>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13840" t="-1" r="25159" b="7116"/>
            <a:stretch/>
          </p:blipFill>
          <p:spPr>
            <a:xfrm>
              <a:off x="5839035" y="4031217"/>
              <a:ext cx="1901265" cy="1907851"/>
            </a:xfrm>
            <a:prstGeom prst="ellipse">
              <a:avLst/>
            </a:prstGeom>
          </p:spPr>
        </p:pic>
      </p:grpSp>
      <p:pic>
        <p:nvPicPr>
          <p:cNvPr id="11" name="Picture 10" descr="Find-A-Future-Logo-300dpi.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47830" y="238125"/>
            <a:ext cx="1855408" cy="1238250"/>
          </a:xfrm>
          <a:prstGeom prst="rect">
            <a:avLst/>
          </a:prstGeom>
        </p:spPr>
      </p:pic>
    </p:spTree>
    <p:extLst>
      <p:ext uri="{BB962C8B-B14F-4D97-AF65-F5344CB8AC3E}">
        <p14:creationId xmlns:p14="http://schemas.microsoft.com/office/powerpoint/2010/main" val="452462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E4CBED31-2D60-9543-95B7-8D1E925DA675}" type="datetime1">
              <a:rPr lang="en-GB" smtClean="0"/>
              <a:t>11/08/2015</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a:t>
            </a:r>
          </a:p>
        </p:txBody>
      </p:sp>
      <p:sp>
        <p:nvSpPr>
          <p:cNvPr id="6" name="Rectangle 8"/>
          <p:cNvSpPr>
            <a:spLocks noGrp="1" noChangeArrowheads="1"/>
          </p:cNvSpPr>
          <p:nvPr>
            <p:ph type="sldNum" sz="quarter" idx="12"/>
          </p:nvPr>
        </p:nvSpPr>
        <p:spPr>
          <a:ln/>
        </p:spPr>
        <p:txBody>
          <a:bodyPr/>
          <a:lstStyle>
            <a:lvl1pPr>
              <a:defRPr/>
            </a:lvl1pPr>
          </a:lstStyle>
          <a:p>
            <a:pPr>
              <a:defRPr/>
            </a:pPr>
            <a:fld id="{B5FE9BD9-74D8-5648-AE85-CA7DFE4C089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6"/>
          <p:cNvSpPr>
            <a:spLocks noGrp="1" noChangeArrowheads="1"/>
          </p:cNvSpPr>
          <p:nvPr>
            <p:ph type="dt" sz="half" idx="10"/>
          </p:nvPr>
        </p:nvSpPr>
        <p:spPr>
          <a:ln/>
        </p:spPr>
        <p:txBody>
          <a:bodyPr/>
          <a:lstStyle>
            <a:lvl1pPr>
              <a:defRPr/>
            </a:lvl1pPr>
          </a:lstStyle>
          <a:p>
            <a:pPr>
              <a:defRPr/>
            </a:pPr>
            <a:fld id="{D8ACC7AA-2D45-AF48-BD68-2479E9BD537A}" type="datetime1">
              <a:rPr lang="en-GB" smtClean="0"/>
              <a:t>11/08/2015</a:t>
            </a:fld>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dirty="0"/>
              <a:t>Confidential</a:t>
            </a:r>
          </a:p>
        </p:txBody>
      </p:sp>
      <p:sp>
        <p:nvSpPr>
          <p:cNvPr id="6" name="Rectangle 8"/>
          <p:cNvSpPr>
            <a:spLocks noGrp="1" noChangeArrowheads="1"/>
          </p:cNvSpPr>
          <p:nvPr>
            <p:ph type="sldNum" sz="quarter" idx="12"/>
          </p:nvPr>
        </p:nvSpPr>
        <p:spPr>
          <a:ln/>
        </p:spPr>
        <p:txBody>
          <a:bodyPr/>
          <a:lstStyle>
            <a:lvl1pPr>
              <a:defRPr/>
            </a:lvl1pPr>
          </a:lstStyle>
          <a:p>
            <a:pPr>
              <a:defRPr/>
            </a:pPr>
            <a:fld id="{B5FE9BD9-74D8-5648-AE85-CA7DFE4C089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lumMod val="75000"/>
          </a:schemeClr>
        </a:solidFill>
        <a:effectLst/>
      </p:bgPr>
    </p:bg>
    <p:spTree>
      <p:nvGrpSpPr>
        <p:cNvPr id="1" name=""/>
        <p:cNvGrpSpPr/>
        <p:nvPr/>
      </p:nvGrpSpPr>
      <p:grpSpPr>
        <a:xfrm>
          <a:off x="0" y="0"/>
          <a:ext cx="0" cy="0"/>
          <a:chOff x="0" y="0"/>
          <a:chExt cx="0" cy="0"/>
        </a:xfrm>
      </p:grpSpPr>
      <p:sp>
        <p:nvSpPr>
          <p:cNvPr id="839688" name="Rectangle 8"/>
          <p:cNvSpPr>
            <a:spLocks noGrp="1" noChangeArrowheads="1"/>
          </p:cNvSpPr>
          <p:nvPr>
            <p:ph type="subTitle" idx="1"/>
          </p:nvPr>
        </p:nvSpPr>
        <p:spPr>
          <a:xfrm>
            <a:off x="1059505" y="3217746"/>
            <a:ext cx="6005532" cy="763857"/>
          </a:xfrm>
        </p:spPr>
        <p:txBody>
          <a:bodyPr/>
          <a:lstStyle>
            <a:lvl1pPr marL="0" indent="0">
              <a:lnSpc>
                <a:spcPts val="2000"/>
              </a:lnSpc>
              <a:spcAft>
                <a:spcPts val="0"/>
              </a:spcAft>
              <a:buFont typeface="Arial" pitchFamily="-84" charset="0"/>
              <a:buNone/>
              <a:defRPr sz="1800" b="1">
                <a:solidFill>
                  <a:schemeClr val="bg1"/>
                </a:solidFill>
              </a:defRPr>
            </a:lvl1pPr>
          </a:lstStyle>
          <a:p>
            <a:r>
              <a:rPr lang="en-US" dirty="0"/>
              <a:t>Click to edit Master subtitle style</a:t>
            </a:r>
          </a:p>
        </p:txBody>
      </p:sp>
      <p:sp>
        <p:nvSpPr>
          <p:cNvPr id="839689" name="Rectangle 9"/>
          <p:cNvSpPr>
            <a:spLocks noGrp="1" noChangeArrowheads="1"/>
          </p:cNvSpPr>
          <p:nvPr>
            <p:ph type="ctrTitle"/>
          </p:nvPr>
        </p:nvSpPr>
        <p:spPr bwMode="gray">
          <a:xfrm>
            <a:off x="1059505" y="2014673"/>
            <a:ext cx="6005531" cy="1117140"/>
          </a:xfrm>
        </p:spPr>
        <p:txBody>
          <a:bodyPr/>
          <a:lstStyle>
            <a:lvl1pPr>
              <a:lnSpc>
                <a:spcPts val="3600"/>
              </a:lnSpc>
              <a:defRPr sz="3200" b="0">
                <a:solidFill>
                  <a:schemeClr val="tx1"/>
                </a:solidFill>
              </a:defRPr>
            </a:lvl1pPr>
          </a:lstStyle>
          <a:p>
            <a:r>
              <a:rPr lang="en-US" dirty="0"/>
              <a:t>Click to edit Master title style</a:t>
            </a:r>
          </a:p>
        </p:txBody>
      </p:sp>
      <p:sp>
        <p:nvSpPr>
          <p:cNvPr id="9" name="Rectangle 6"/>
          <p:cNvSpPr>
            <a:spLocks noGrp="1" noChangeArrowheads="1"/>
          </p:cNvSpPr>
          <p:nvPr>
            <p:ph type="dt" sz="half" idx="10"/>
          </p:nvPr>
        </p:nvSpPr>
        <p:spPr/>
        <p:txBody>
          <a:bodyPr/>
          <a:lstStyle>
            <a:lvl1pPr eaLnBrk="0" hangingPunct="0">
              <a:spcAft>
                <a:spcPct val="0"/>
              </a:spcAft>
              <a:buClrTx/>
              <a:buFontTx/>
              <a:buNone/>
              <a:defRPr sz="1000">
                <a:solidFill>
                  <a:srgbClr val="000000"/>
                </a:solidFill>
              </a:defRPr>
            </a:lvl1pPr>
          </a:lstStyle>
          <a:p>
            <a:pPr>
              <a:defRPr/>
            </a:pPr>
            <a:fld id="{DF2B97B3-98FA-474C-9E35-1143FC62FB5C}" type="datetime1">
              <a:rPr lang="en-GB" smtClean="0"/>
              <a:t>11/08/2015</a:t>
            </a:fld>
            <a:endParaRPr lang="en-US" dirty="0"/>
          </a:p>
        </p:txBody>
      </p:sp>
      <p:sp>
        <p:nvSpPr>
          <p:cNvPr id="10" name="Rectangle 7"/>
          <p:cNvSpPr>
            <a:spLocks noGrp="1" noChangeArrowheads="1"/>
          </p:cNvSpPr>
          <p:nvPr>
            <p:ph type="ftr" sz="quarter" idx="11"/>
          </p:nvPr>
        </p:nvSpPr>
        <p:spPr/>
        <p:txBody>
          <a:bodyPr/>
          <a:lstStyle>
            <a:lvl1pPr algn="ctr" eaLnBrk="0" hangingPunct="0">
              <a:spcAft>
                <a:spcPct val="0"/>
              </a:spcAft>
              <a:buClrTx/>
              <a:buFontTx/>
              <a:buNone/>
              <a:defRPr sz="1000">
                <a:solidFill>
                  <a:srgbClr val="000000"/>
                </a:solidFill>
              </a:defRPr>
            </a:lvl1pPr>
          </a:lstStyle>
          <a:p>
            <a:pPr>
              <a:defRPr/>
            </a:pPr>
            <a:r>
              <a:rPr lang="en-US" dirty="0" smtClean="0"/>
              <a:t>Confidential</a:t>
            </a:r>
            <a:endParaRPr lang="en-US" dirty="0"/>
          </a:p>
        </p:txBody>
      </p:sp>
      <p:sp>
        <p:nvSpPr>
          <p:cNvPr id="11" name="Rectangle 8"/>
          <p:cNvSpPr>
            <a:spLocks noGrp="1" noChangeArrowheads="1"/>
          </p:cNvSpPr>
          <p:nvPr>
            <p:ph type="sldNum" sz="quarter" idx="12"/>
          </p:nvPr>
        </p:nvSpPr>
        <p:spPr/>
        <p:txBody>
          <a:bodyPr/>
          <a:lstStyle>
            <a:lvl1pPr algn="r" eaLnBrk="0" hangingPunct="0">
              <a:spcAft>
                <a:spcPct val="0"/>
              </a:spcAft>
              <a:buClrTx/>
              <a:buFontTx/>
              <a:buNone/>
              <a:defRPr sz="1000">
                <a:solidFill>
                  <a:srgbClr val="000000"/>
                </a:solidFill>
              </a:defRPr>
            </a:lvl1pPr>
          </a:lstStyle>
          <a:p>
            <a:pPr>
              <a:defRPr/>
            </a:pPr>
            <a:fld id="{4466CC12-102B-8341-A170-47A09722B967}" type="slidenum">
              <a:rPr lang="en-US" smtClean="0"/>
              <a:pPr>
                <a:defRPr/>
              </a:pPr>
              <a:t>‹#›</a:t>
            </a:fld>
            <a:endParaRPr lang="en-US" dirty="0"/>
          </a:p>
        </p:txBody>
      </p:sp>
      <p:grpSp>
        <p:nvGrpSpPr>
          <p:cNvPr id="16" name="Group 15"/>
          <p:cNvGrpSpPr/>
          <p:nvPr userDrawn="1"/>
        </p:nvGrpSpPr>
        <p:grpSpPr>
          <a:xfrm>
            <a:off x="3485248" y="4019795"/>
            <a:ext cx="6608839" cy="1919273"/>
            <a:chOff x="3485248" y="4019795"/>
            <a:chExt cx="6608839" cy="1919273"/>
          </a:xfrm>
        </p:grpSpPr>
        <p:sp>
          <p:nvSpPr>
            <p:cNvPr id="17" name="Oval 16"/>
            <p:cNvSpPr/>
            <p:nvPr/>
          </p:nvSpPr>
          <p:spPr bwMode="auto">
            <a:xfrm>
              <a:off x="3485248"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sp>
          <p:nvSpPr>
            <p:cNvPr id="18" name="Oval 17"/>
            <p:cNvSpPr/>
            <p:nvPr/>
          </p:nvSpPr>
          <p:spPr bwMode="auto">
            <a:xfrm>
              <a:off x="5830031"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sp>
          <p:nvSpPr>
            <p:cNvPr id="19" name="Oval 18"/>
            <p:cNvSpPr/>
            <p:nvPr/>
          </p:nvSpPr>
          <p:spPr bwMode="auto">
            <a:xfrm>
              <a:off x="8174814"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grpSp>
      <p:pic>
        <p:nvPicPr>
          <p:cNvPr id="20" name="Picture 19" descr="Find-A-Future-Logo-30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0478" y="238125"/>
            <a:ext cx="1122760" cy="7493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solidFill>
          <a:schemeClr val="accent1"/>
        </a:solidFill>
        <a:effectLst/>
      </p:bgPr>
    </p:bg>
    <p:spTree>
      <p:nvGrpSpPr>
        <p:cNvPr id="1" name=""/>
        <p:cNvGrpSpPr/>
        <p:nvPr/>
      </p:nvGrpSpPr>
      <p:grpSpPr>
        <a:xfrm>
          <a:off x="0" y="0"/>
          <a:ext cx="0" cy="0"/>
          <a:chOff x="0" y="0"/>
          <a:chExt cx="0" cy="0"/>
        </a:xfrm>
      </p:grpSpPr>
      <p:sp>
        <p:nvSpPr>
          <p:cNvPr id="839688" name="Rectangle 8"/>
          <p:cNvSpPr>
            <a:spLocks noGrp="1" noChangeArrowheads="1"/>
          </p:cNvSpPr>
          <p:nvPr>
            <p:ph type="subTitle" idx="1"/>
          </p:nvPr>
        </p:nvSpPr>
        <p:spPr>
          <a:xfrm>
            <a:off x="1059505" y="3217746"/>
            <a:ext cx="6005532" cy="763857"/>
          </a:xfrm>
        </p:spPr>
        <p:txBody>
          <a:bodyPr/>
          <a:lstStyle>
            <a:lvl1pPr marL="0" indent="0">
              <a:lnSpc>
                <a:spcPts val="2000"/>
              </a:lnSpc>
              <a:spcAft>
                <a:spcPts val="0"/>
              </a:spcAft>
              <a:buFont typeface="Arial" pitchFamily="-84" charset="0"/>
              <a:buNone/>
              <a:defRPr sz="1800" b="1">
                <a:solidFill>
                  <a:schemeClr val="bg1"/>
                </a:solidFill>
              </a:defRPr>
            </a:lvl1pPr>
          </a:lstStyle>
          <a:p>
            <a:r>
              <a:rPr lang="en-US" dirty="0"/>
              <a:t>Click to edit Master subtitle style</a:t>
            </a:r>
          </a:p>
        </p:txBody>
      </p:sp>
      <p:sp>
        <p:nvSpPr>
          <p:cNvPr id="839689" name="Rectangle 9"/>
          <p:cNvSpPr>
            <a:spLocks noGrp="1" noChangeArrowheads="1"/>
          </p:cNvSpPr>
          <p:nvPr>
            <p:ph type="ctrTitle"/>
          </p:nvPr>
        </p:nvSpPr>
        <p:spPr bwMode="gray">
          <a:xfrm>
            <a:off x="1059505" y="2014673"/>
            <a:ext cx="6005531" cy="1117140"/>
          </a:xfrm>
        </p:spPr>
        <p:txBody>
          <a:bodyPr/>
          <a:lstStyle>
            <a:lvl1pPr>
              <a:lnSpc>
                <a:spcPts val="3600"/>
              </a:lnSpc>
              <a:defRPr sz="3200" b="0">
                <a:solidFill>
                  <a:schemeClr val="tx1"/>
                </a:solidFill>
              </a:defRPr>
            </a:lvl1pPr>
          </a:lstStyle>
          <a:p>
            <a:r>
              <a:rPr lang="en-US" dirty="0"/>
              <a:t>Click to edit Master title style</a:t>
            </a:r>
          </a:p>
        </p:txBody>
      </p:sp>
      <p:sp>
        <p:nvSpPr>
          <p:cNvPr id="9" name="Rectangle 6"/>
          <p:cNvSpPr>
            <a:spLocks noGrp="1" noChangeArrowheads="1"/>
          </p:cNvSpPr>
          <p:nvPr>
            <p:ph type="dt" sz="half" idx="10"/>
          </p:nvPr>
        </p:nvSpPr>
        <p:spPr/>
        <p:txBody>
          <a:bodyPr/>
          <a:lstStyle>
            <a:lvl1pPr eaLnBrk="0" hangingPunct="0">
              <a:spcAft>
                <a:spcPct val="0"/>
              </a:spcAft>
              <a:buClrTx/>
              <a:buFontTx/>
              <a:buNone/>
              <a:defRPr sz="1000">
                <a:solidFill>
                  <a:srgbClr val="000000"/>
                </a:solidFill>
              </a:defRPr>
            </a:lvl1pPr>
          </a:lstStyle>
          <a:p>
            <a:pPr>
              <a:defRPr/>
            </a:pPr>
            <a:fld id="{DF2B97B3-98FA-474C-9E35-1143FC62FB5C}" type="datetime1">
              <a:rPr lang="en-GB" smtClean="0"/>
              <a:t>11/08/2015</a:t>
            </a:fld>
            <a:endParaRPr lang="en-US" dirty="0"/>
          </a:p>
        </p:txBody>
      </p:sp>
      <p:sp>
        <p:nvSpPr>
          <p:cNvPr id="10" name="Rectangle 7"/>
          <p:cNvSpPr>
            <a:spLocks noGrp="1" noChangeArrowheads="1"/>
          </p:cNvSpPr>
          <p:nvPr>
            <p:ph type="ftr" sz="quarter" idx="11"/>
          </p:nvPr>
        </p:nvSpPr>
        <p:spPr/>
        <p:txBody>
          <a:bodyPr/>
          <a:lstStyle>
            <a:lvl1pPr algn="ctr" eaLnBrk="0" hangingPunct="0">
              <a:spcAft>
                <a:spcPct val="0"/>
              </a:spcAft>
              <a:buClrTx/>
              <a:buFontTx/>
              <a:buNone/>
              <a:defRPr sz="1000">
                <a:solidFill>
                  <a:srgbClr val="000000"/>
                </a:solidFill>
              </a:defRPr>
            </a:lvl1pPr>
          </a:lstStyle>
          <a:p>
            <a:pPr>
              <a:defRPr/>
            </a:pPr>
            <a:r>
              <a:rPr lang="en-US" dirty="0" smtClean="0"/>
              <a:t>Confidential</a:t>
            </a:r>
            <a:endParaRPr lang="en-US" dirty="0"/>
          </a:p>
        </p:txBody>
      </p:sp>
      <p:sp>
        <p:nvSpPr>
          <p:cNvPr id="11" name="Rectangle 8"/>
          <p:cNvSpPr>
            <a:spLocks noGrp="1" noChangeArrowheads="1"/>
          </p:cNvSpPr>
          <p:nvPr>
            <p:ph type="sldNum" sz="quarter" idx="12"/>
          </p:nvPr>
        </p:nvSpPr>
        <p:spPr/>
        <p:txBody>
          <a:bodyPr/>
          <a:lstStyle>
            <a:lvl1pPr algn="r" eaLnBrk="0" hangingPunct="0">
              <a:spcAft>
                <a:spcPct val="0"/>
              </a:spcAft>
              <a:buClrTx/>
              <a:buFontTx/>
              <a:buNone/>
              <a:defRPr sz="1000">
                <a:solidFill>
                  <a:srgbClr val="000000"/>
                </a:solidFill>
              </a:defRPr>
            </a:lvl1pPr>
          </a:lstStyle>
          <a:p>
            <a:pPr>
              <a:defRPr/>
            </a:pPr>
            <a:fld id="{4466CC12-102B-8341-A170-47A09722B967}" type="slidenum">
              <a:rPr lang="en-US" smtClean="0"/>
              <a:pPr>
                <a:defRPr/>
              </a:pPr>
              <a:t>‹#›</a:t>
            </a:fld>
            <a:endParaRPr lang="en-US" dirty="0"/>
          </a:p>
        </p:txBody>
      </p:sp>
      <p:grpSp>
        <p:nvGrpSpPr>
          <p:cNvPr id="16" name="Group 15"/>
          <p:cNvGrpSpPr/>
          <p:nvPr userDrawn="1"/>
        </p:nvGrpSpPr>
        <p:grpSpPr>
          <a:xfrm>
            <a:off x="3485248" y="4019795"/>
            <a:ext cx="6608839" cy="1919273"/>
            <a:chOff x="3485248" y="4019795"/>
            <a:chExt cx="6608839" cy="1919273"/>
          </a:xfrm>
        </p:grpSpPr>
        <p:sp>
          <p:nvSpPr>
            <p:cNvPr id="17" name="Oval 16"/>
            <p:cNvSpPr/>
            <p:nvPr/>
          </p:nvSpPr>
          <p:spPr bwMode="auto">
            <a:xfrm>
              <a:off x="3485248"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sp>
          <p:nvSpPr>
            <p:cNvPr id="18" name="Oval 17"/>
            <p:cNvSpPr/>
            <p:nvPr/>
          </p:nvSpPr>
          <p:spPr bwMode="auto">
            <a:xfrm>
              <a:off x="5830031"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sp>
          <p:nvSpPr>
            <p:cNvPr id="19" name="Oval 18"/>
            <p:cNvSpPr/>
            <p:nvPr/>
          </p:nvSpPr>
          <p:spPr bwMode="auto">
            <a:xfrm>
              <a:off x="8174814"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grpSp>
      <p:pic>
        <p:nvPicPr>
          <p:cNvPr id="20" name="Picture 19" descr="Find-A-Future-Logo-30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0478" y="238125"/>
            <a:ext cx="1122760" cy="749300"/>
          </a:xfrm>
          <a:prstGeom prst="rect">
            <a:avLst/>
          </a:prstGeom>
        </p:spPr>
      </p:pic>
    </p:spTree>
    <p:extLst>
      <p:ext uri="{BB962C8B-B14F-4D97-AF65-F5344CB8AC3E}">
        <p14:creationId xmlns:p14="http://schemas.microsoft.com/office/powerpoint/2010/main" val="19713235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2"/>
        </a:solidFill>
        <a:effectLst/>
      </p:bgPr>
    </p:bg>
    <p:spTree>
      <p:nvGrpSpPr>
        <p:cNvPr id="1" name=""/>
        <p:cNvGrpSpPr/>
        <p:nvPr/>
      </p:nvGrpSpPr>
      <p:grpSpPr>
        <a:xfrm>
          <a:off x="0" y="0"/>
          <a:ext cx="0" cy="0"/>
          <a:chOff x="0" y="0"/>
          <a:chExt cx="0" cy="0"/>
        </a:xfrm>
      </p:grpSpPr>
      <p:sp>
        <p:nvSpPr>
          <p:cNvPr id="839688" name="Rectangle 8"/>
          <p:cNvSpPr>
            <a:spLocks noGrp="1" noChangeArrowheads="1"/>
          </p:cNvSpPr>
          <p:nvPr>
            <p:ph type="subTitle" idx="1"/>
          </p:nvPr>
        </p:nvSpPr>
        <p:spPr>
          <a:xfrm>
            <a:off x="1059505" y="3217746"/>
            <a:ext cx="6005532" cy="763857"/>
          </a:xfrm>
        </p:spPr>
        <p:txBody>
          <a:bodyPr/>
          <a:lstStyle>
            <a:lvl1pPr marL="0" indent="0">
              <a:lnSpc>
                <a:spcPts val="2000"/>
              </a:lnSpc>
              <a:spcAft>
                <a:spcPts val="0"/>
              </a:spcAft>
              <a:buFont typeface="Arial" pitchFamily="-84" charset="0"/>
              <a:buNone/>
              <a:defRPr sz="1800" b="1">
                <a:solidFill>
                  <a:schemeClr val="bg1"/>
                </a:solidFill>
              </a:defRPr>
            </a:lvl1pPr>
          </a:lstStyle>
          <a:p>
            <a:r>
              <a:rPr lang="en-US" dirty="0"/>
              <a:t>Click to edit Master subtitle style</a:t>
            </a:r>
          </a:p>
        </p:txBody>
      </p:sp>
      <p:sp>
        <p:nvSpPr>
          <p:cNvPr id="839689" name="Rectangle 9"/>
          <p:cNvSpPr>
            <a:spLocks noGrp="1" noChangeArrowheads="1"/>
          </p:cNvSpPr>
          <p:nvPr>
            <p:ph type="ctrTitle"/>
          </p:nvPr>
        </p:nvSpPr>
        <p:spPr bwMode="gray">
          <a:xfrm>
            <a:off x="1059505" y="2014673"/>
            <a:ext cx="6005531" cy="1117140"/>
          </a:xfrm>
        </p:spPr>
        <p:txBody>
          <a:bodyPr/>
          <a:lstStyle>
            <a:lvl1pPr>
              <a:lnSpc>
                <a:spcPts val="3600"/>
              </a:lnSpc>
              <a:defRPr sz="3200" b="0">
                <a:solidFill>
                  <a:schemeClr val="tx1"/>
                </a:solidFill>
              </a:defRPr>
            </a:lvl1pPr>
          </a:lstStyle>
          <a:p>
            <a:r>
              <a:rPr lang="en-US" dirty="0"/>
              <a:t>Click to edit Master title style</a:t>
            </a:r>
          </a:p>
        </p:txBody>
      </p:sp>
      <p:sp>
        <p:nvSpPr>
          <p:cNvPr id="9" name="Rectangle 6"/>
          <p:cNvSpPr>
            <a:spLocks noGrp="1" noChangeArrowheads="1"/>
          </p:cNvSpPr>
          <p:nvPr>
            <p:ph type="dt" sz="half" idx="10"/>
          </p:nvPr>
        </p:nvSpPr>
        <p:spPr/>
        <p:txBody>
          <a:bodyPr/>
          <a:lstStyle>
            <a:lvl1pPr eaLnBrk="0" hangingPunct="0">
              <a:spcAft>
                <a:spcPct val="0"/>
              </a:spcAft>
              <a:buClrTx/>
              <a:buFontTx/>
              <a:buNone/>
              <a:defRPr sz="1000">
                <a:solidFill>
                  <a:srgbClr val="000000"/>
                </a:solidFill>
              </a:defRPr>
            </a:lvl1pPr>
          </a:lstStyle>
          <a:p>
            <a:pPr>
              <a:defRPr/>
            </a:pPr>
            <a:fld id="{7999D25B-B624-2A40-99FF-0929B881774A}" type="datetime1">
              <a:rPr lang="en-GB" smtClean="0"/>
              <a:t>11/08/2015</a:t>
            </a:fld>
            <a:endParaRPr lang="en-US" dirty="0"/>
          </a:p>
        </p:txBody>
      </p:sp>
      <p:sp>
        <p:nvSpPr>
          <p:cNvPr id="10" name="Rectangle 7"/>
          <p:cNvSpPr>
            <a:spLocks noGrp="1" noChangeArrowheads="1"/>
          </p:cNvSpPr>
          <p:nvPr>
            <p:ph type="ftr" sz="quarter" idx="11"/>
          </p:nvPr>
        </p:nvSpPr>
        <p:spPr/>
        <p:txBody>
          <a:bodyPr/>
          <a:lstStyle>
            <a:lvl1pPr algn="ctr" eaLnBrk="0" hangingPunct="0">
              <a:spcAft>
                <a:spcPct val="0"/>
              </a:spcAft>
              <a:buClrTx/>
              <a:buFontTx/>
              <a:buNone/>
              <a:defRPr sz="1000">
                <a:solidFill>
                  <a:srgbClr val="000000"/>
                </a:solidFill>
              </a:defRPr>
            </a:lvl1pPr>
          </a:lstStyle>
          <a:p>
            <a:pPr>
              <a:defRPr/>
            </a:pPr>
            <a:r>
              <a:rPr lang="en-US" dirty="0" smtClean="0"/>
              <a:t>Confidential</a:t>
            </a:r>
            <a:endParaRPr lang="en-US" dirty="0"/>
          </a:p>
        </p:txBody>
      </p:sp>
      <p:sp>
        <p:nvSpPr>
          <p:cNvPr id="11" name="Rectangle 8"/>
          <p:cNvSpPr>
            <a:spLocks noGrp="1" noChangeArrowheads="1"/>
          </p:cNvSpPr>
          <p:nvPr>
            <p:ph type="sldNum" sz="quarter" idx="12"/>
          </p:nvPr>
        </p:nvSpPr>
        <p:spPr/>
        <p:txBody>
          <a:bodyPr/>
          <a:lstStyle>
            <a:lvl1pPr algn="r" eaLnBrk="0" hangingPunct="0">
              <a:spcAft>
                <a:spcPct val="0"/>
              </a:spcAft>
              <a:buClrTx/>
              <a:buFontTx/>
              <a:buNone/>
              <a:defRPr sz="1000">
                <a:solidFill>
                  <a:srgbClr val="000000"/>
                </a:solidFill>
              </a:defRPr>
            </a:lvl1pPr>
          </a:lstStyle>
          <a:p>
            <a:pPr>
              <a:defRPr/>
            </a:pPr>
            <a:fld id="{F4001842-C681-BB43-9A39-9EB05221EF99}" type="slidenum">
              <a:rPr lang="en-US" smtClean="0"/>
              <a:pPr>
                <a:defRPr/>
              </a:pPr>
              <a:t>‹#›</a:t>
            </a:fld>
            <a:endParaRPr lang="en-US" dirty="0"/>
          </a:p>
        </p:txBody>
      </p:sp>
      <p:grpSp>
        <p:nvGrpSpPr>
          <p:cNvPr id="16" name="Group 15"/>
          <p:cNvGrpSpPr/>
          <p:nvPr userDrawn="1"/>
        </p:nvGrpSpPr>
        <p:grpSpPr>
          <a:xfrm>
            <a:off x="3485248" y="4019795"/>
            <a:ext cx="6608839" cy="1919273"/>
            <a:chOff x="3485248" y="4019795"/>
            <a:chExt cx="6608839" cy="1919273"/>
          </a:xfrm>
        </p:grpSpPr>
        <p:sp>
          <p:nvSpPr>
            <p:cNvPr id="17" name="Oval 16"/>
            <p:cNvSpPr/>
            <p:nvPr/>
          </p:nvSpPr>
          <p:spPr bwMode="auto">
            <a:xfrm>
              <a:off x="3485248"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sp>
          <p:nvSpPr>
            <p:cNvPr id="18" name="Oval 17"/>
            <p:cNvSpPr/>
            <p:nvPr/>
          </p:nvSpPr>
          <p:spPr bwMode="auto">
            <a:xfrm>
              <a:off x="5830031"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sp>
          <p:nvSpPr>
            <p:cNvPr id="19" name="Oval 18"/>
            <p:cNvSpPr/>
            <p:nvPr/>
          </p:nvSpPr>
          <p:spPr bwMode="auto">
            <a:xfrm>
              <a:off x="8174814"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grpSp>
      <p:pic>
        <p:nvPicPr>
          <p:cNvPr id="20" name="Picture 19" descr="Find-A-Future-Logo-30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0478" y="238125"/>
            <a:ext cx="1122760" cy="7493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chemeClr val="accent3"/>
        </a:solidFill>
        <a:effectLst/>
      </p:bgPr>
    </p:bg>
    <p:spTree>
      <p:nvGrpSpPr>
        <p:cNvPr id="1" name=""/>
        <p:cNvGrpSpPr/>
        <p:nvPr/>
      </p:nvGrpSpPr>
      <p:grpSpPr>
        <a:xfrm>
          <a:off x="0" y="0"/>
          <a:ext cx="0" cy="0"/>
          <a:chOff x="0" y="0"/>
          <a:chExt cx="0" cy="0"/>
        </a:xfrm>
      </p:grpSpPr>
      <p:sp>
        <p:nvSpPr>
          <p:cNvPr id="839688" name="Rectangle 8"/>
          <p:cNvSpPr>
            <a:spLocks noGrp="1" noChangeArrowheads="1"/>
          </p:cNvSpPr>
          <p:nvPr>
            <p:ph type="subTitle" idx="1"/>
          </p:nvPr>
        </p:nvSpPr>
        <p:spPr>
          <a:xfrm>
            <a:off x="1059505" y="3217746"/>
            <a:ext cx="6005532" cy="763857"/>
          </a:xfrm>
        </p:spPr>
        <p:txBody>
          <a:bodyPr/>
          <a:lstStyle>
            <a:lvl1pPr marL="0" indent="0">
              <a:lnSpc>
                <a:spcPts val="2000"/>
              </a:lnSpc>
              <a:spcAft>
                <a:spcPts val="0"/>
              </a:spcAft>
              <a:buFont typeface="Arial" pitchFamily="-84" charset="0"/>
              <a:buNone/>
              <a:defRPr sz="1800" b="1">
                <a:solidFill>
                  <a:schemeClr val="bg1"/>
                </a:solidFill>
              </a:defRPr>
            </a:lvl1pPr>
          </a:lstStyle>
          <a:p>
            <a:r>
              <a:rPr lang="en-US" dirty="0"/>
              <a:t>Click to edit Master subtitle style</a:t>
            </a:r>
          </a:p>
        </p:txBody>
      </p:sp>
      <p:sp>
        <p:nvSpPr>
          <p:cNvPr id="839689" name="Rectangle 9"/>
          <p:cNvSpPr>
            <a:spLocks noGrp="1" noChangeArrowheads="1"/>
          </p:cNvSpPr>
          <p:nvPr>
            <p:ph type="ctrTitle"/>
          </p:nvPr>
        </p:nvSpPr>
        <p:spPr bwMode="gray">
          <a:xfrm>
            <a:off x="1059505" y="2014673"/>
            <a:ext cx="6005531" cy="1117140"/>
          </a:xfrm>
        </p:spPr>
        <p:txBody>
          <a:bodyPr/>
          <a:lstStyle>
            <a:lvl1pPr>
              <a:lnSpc>
                <a:spcPts val="3600"/>
              </a:lnSpc>
              <a:defRPr sz="3200" b="0">
                <a:solidFill>
                  <a:schemeClr val="tx1"/>
                </a:solidFill>
              </a:defRPr>
            </a:lvl1pPr>
          </a:lstStyle>
          <a:p>
            <a:r>
              <a:rPr lang="en-US" dirty="0"/>
              <a:t>Click to edit Master title style</a:t>
            </a:r>
          </a:p>
        </p:txBody>
      </p:sp>
      <p:sp>
        <p:nvSpPr>
          <p:cNvPr id="9" name="Rectangle 6"/>
          <p:cNvSpPr>
            <a:spLocks noGrp="1" noChangeArrowheads="1"/>
          </p:cNvSpPr>
          <p:nvPr>
            <p:ph type="dt" sz="half" idx="10"/>
          </p:nvPr>
        </p:nvSpPr>
        <p:spPr/>
        <p:txBody>
          <a:bodyPr/>
          <a:lstStyle>
            <a:lvl1pPr eaLnBrk="0" hangingPunct="0">
              <a:spcAft>
                <a:spcPct val="0"/>
              </a:spcAft>
              <a:buClrTx/>
              <a:buFontTx/>
              <a:buNone/>
              <a:defRPr sz="1000">
                <a:solidFill>
                  <a:srgbClr val="000000"/>
                </a:solidFill>
              </a:defRPr>
            </a:lvl1pPr>
          </a:lstStyle>
          <a:p>
            <a:pPr>
              <a:defRPr/>
            </a:pPr>
            <a:fld id="{D7E15ADA-95E5-F248-87A1-52AB43E8FDDA}" type="datetime1">
              <a:rPr lang="en-GB" smtClean="0"/>
              <a:t>11/08/2015</a:t>
            </a:fld>
            <a:endParaRPr lang="en-US" dirty="0"/>
          </a:p>
        </p:txBody>
      </p:sp>
      <p:sp>
        <p:nvSpPr>
          <p:cNvPr id="10" name="Rectangle 7"/>
          <p:cNvSpPr>
            <a:spLocks noGrp="1" noChangeArrowheads="1"/>
          </p:cNvSpPr>
          <p:nvPr>
            <p:ph type="ftr" sz="quarter" idx="11"/>
          </p:nvPr>
        </p:nvSpPr>
        <p:spPr/>
        <p:txBody>
          <a:bodyPr/>
          <a:lstStyle>
            <a:lvl1pPr algn="ctr" eaLnBrk="0" hangingPunct="0">
              <a:spcAft>
                <a:spcPct val="0"/>
              </a:spcAft>
              <a:buClrTx/>
              <a:buFontTx/>
              <a:buNone/>
              <a:defRPr sz="1000">
                <a:solidFill>
                  <a:srgbClr val="000000"/>
                </a:solidFill>
              </a:defRPr>
            </a:lvl1pPr>
          </a:lstStyle>
          <a:p>
            <a:pPr>
              <a:defRPr/>
            </a:pPr>
            <a:r>
              <a:rPr lang="en-US" dirty="0" smtClean="0"/>
              <a:t>Confidential</a:t>
            </a:r>
            <a:endParaRPr lang="en-US" dirty="0"/>
          </a:p>
        </p:txBody>
      </p:sp>
      <p:sp>
        <p:nvSpPr>
          <p:cNvPr id="11" name="Rectangle 8"/>
          <p:cNvSpPr>
            <a:spLocks noGrp="1" noChangeArrowheads="1"/>
          </p:cNvSpPr>
          <p:nvPr>
            <p:ph type="sldNum" sz="quarter" idx="12"/>
          </p:nvPr>
        </p:nvSpPr>
        <p:spPr/>
        <p:txBody>
          <a:bodyPr/>
          <a:lstStyle>
            <a:lvl1pPr algn="r" eaLnBrk="0" hangingPunct="0">
              <a:spcAft>
                <a:spcPct val="0"/>
              </a:spcAft>
              <a:buClrTx/>
              <a:buFontTx/>
              <a:buNone/>
              <a:defRPr sz="1000">
                <a:solidFill>
                  <a:srgbClr val="000000"/>
                </a:solidFill>
              </a:defRPr>
            </a:lvl1pPr>
          </a:lstStyle>
          <a:p>
            <a:pPr>
              <a:defRPr/>
            </a:pPr>
            <a:fld id="{0416E6A8-2396-0744-8AEA-DB39DF9CA522}" type="slidenum">
              <a:rPr lang="en-US" smtClean="0"/>
              <a:pPr>
                <a:defRPr/>
              </a:pPr>
              <a:t>‹#›</a:t>
            </a:fld>
            <a:endParaRPr lang="en-US" dirty="0"/>
          </a:p>
        </p:txBody>
      </p:sp>
      <p:grpSp>
        <p:nvGrpSpPr>
          <p:cNvPr id="16" name="Group 15"/>
          <p:cNvGrpSpPr/>
          <p:nvPr userDrawn="1"/>
        </p:nvGrpSpPr>
        <p:grpSpPr>
          <a:xfrm>
            <a:off x="3485248" y="4019795"/>
            <a:ext cx="6608839" cy="1919273"/>
            <a:chOff x="3485248" y="4019795"/>
            <a:chExt cx="6608839" cy="1919273"/>
          </a:xfrm>
        </p:grpSpPr>
        <p:sp>
          <p:nvSpPr>
            <p:cNvPr id="17" name="Oval 16"/>
            <p:cNvSpPr/>
            <p:nvPr/>
          </p:nvSpPr>
          <p:spPr bwMode="auto">
            <a:xfrm>
              <a:off x="3485248"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sp>
          <p:nvSpPr>
            <p:cNvPr id="18" name="Oval 17"/>
            <p:cNvSpPr/>
            <p:nvPr/>
          </p:nvSpPr>
          <p:spPr bwMode="auto">
            <a:xfrm>
              <a:off x="5830031"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sp>
          <p:nvSpPr>
            <p:cNvPr id="19" name="Oval 18"/>
            <p:cNvSpPr/>
            <p:nvPr/>
          </p:nvSpPr>
          <p:spPr bwMode="auto">
            <a:xfrm>
              <a:off x="8174814"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grpSp>
      <p:pic>
        <p:nvPicPr>
          <p:cNvPr id="20" name="Picture 19" descr="Find-A-Future-Logo-30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0478" y="238125"/>
            <a:ext cx="1122760" cy="74930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solidFill>
          <a:schemeClr val="accent4"/>
        </a:solidFill>
        <a:effectLst/>
      </p:bgPr>
    </p:bg>
    <p:spTree>
      <p:nvGrpSpPr>
        <p:cNvPr id="1" name=""/>
        <p:cNvGrpSpPr/>
        <p:nvPr/>
      </p:nvGrpSpPr>
      <p:grpSpPr>
        <a:xfrm>
          <a:off x="0" y="0"/>
          <a:ext cx="0" cy="0"/>
          <a:chOff x="0" y="0"/>
          <a:chExt cx="0" cy="0"/>
        </a:xfrm>
      </p:grpSpPr>
      <p:sp>
        <p:nvSpPr>
          <p:cNvPr id="839688" name="Rectangle 8"/>
          <p:cNvSpPr>
            <a:spLocks noGrp="1" noChangeArrowheads="1"/>
          </p:cNvSpPr>
          <p:nvPr>
            <p:ph type="subTitle" idx="1"/>
          </p:nvPr>
        </p:nvSpPr>
        <p:spPr>
          <a:xfrm>
            <a:off x="1059505" y="3217746"/>
            <a:ext cx="6005532" cy="763857"/>
          </a:xfrm>
        </p:spPr>
        <p:txBody>
          <a:bodyPr/>
          <a:lstStyle>
            <a:lvl1pPr marL="0" indent="0">
              <a:lnSpc>
                <a:spcPts val="2000"/>
              </a:lnSpc>
              <a:spcAft>
                <a:spcPts val="0"/>
              </a:spcAft>
              <a:buFont typeface="Arial" pitchFamily="-84" charset="0"/>
              <a:buNone/>
              <a:defRPr sz="1800" b="1">
                <a:solidFill>
                  <a:schemeClr val="bg1"/>
                </a:solidFill>
              </a:defRPr>
            </a:lvl1pPr>
          </a:lstStyle>
          <a:p>
            <a:r>
              <a:rPr lang="en-US" dirty="0"/>
              <a:t>Click to edit Master subtitle style</a:t>
            </a:r>
          </a:p>
        </p:txBody>
      </p:sp>
      <p:sp>
        <p:nvSpPr>
          <p:cNvPr id="839689" name="Rectangle 9"/>
          <p:cNvSpPr>
            <a:spLocks noGrp="1" noChangeArrowheads="1"/>
          </p:cNvSpPr>
          <p:nvPr>
            <p:ph type="ctrTitle"/>
          </p:nvPr>
        </p:nvSpPr>
        <p:spPr bwMode="gray">
          <a:xfrm>
            <a:off x="1059505" y="2014673"/>
            <a:ext cx="6005531" cy="1117140"/>
          </a:xfrm>
        </p:spPr>
        <p:txBody>
          <a:bodyPr/>
          <a:lstStyle>
            <a:lvl1pPr>
              <a:lnSpc>
                <a:spcPts val="3600"/>
              </a:lnSpc>
              <a:defRPr sz="3200" b="0">
                <a:solidFill>
                  <a:schemeClr val="tx1"/>
                </a:solidFill>
              </a:defRPr>
            </a:lvl1pPr>
          </a:lstStyle>
          <a:p>
            <a:r>
              <a:rPr lang="en-US" dirty="0"/>
              <a:t>Click to edit Master title style</a:t>
            </a:r>
          </a:p>
        </p:txBody>
      </p:sp>
      <p:sp>
        <p:nvSpPr>
          <p:cNvPr id="9" name="Rectangle 6"/>
          <p:cNvSpPr>
            <a:spLocks noGrp="1" noChangeArrowheads="1"/>
          </p:cNvSpPr>
          <p:nvPr>
            <p:ph type="dt" sz="half" idx="10"/>
          </p:nvPr>
        </p:nvSpPr>
        <p:spPr/>
        <p:txBody>
          <a:bodyPr/>
          <a:lstStyle>
            <a:lvl1pPr eaLnBrk="0" hangingPunct="0">
              <a:spcAft>
                <a:spcPct val="0"/>
              </a:spcAft>
              <a:buClrTx/>
              <a:buFontTx/>
              <a:buNone/>
              <a:defRPr sz="1000">
                <a:solidFill>
                  <a:srgbClr val="000000"/>
                </a:solidFill>
              </a:defRPr>
            </a:lvl1pPr>
          </a:lstStyle>
          <a:p>
            <a:pPr>
              <a:defRPr/>
            </a:pPr>
            <a:fld id="{D7BFC7B0-E09C-C242-ACC3-3D105D3B2DF6}" type="datetime1">
              <a:rPr lang="en-GB" smtClean="0"/>
              <a:t>11/08/2015</a:t>
            </a:fld>
            <a:endParaRPr lang="en-US" dirty="0"/>
          </a:p>
        </p:txBody>
      </p:sp>
      <p:sp>
        <p:nvSpPr>
          <p:cNvPr id="10" name="Rectangle 7"/>
          <p:cNvSpPr>
            <a:spLocks noGrp="1" noChangeArrowheads="1"/>
          </p:cNvSpPr>
          <p:nvPr>
            <p:ph type="ftr" sz="quarter" idx="11"/>
          </p:nvPr>
        </p:nvSpPr>
        <p:spPr/>
        <p:txBody>
          <a:bodyPr/>
          <a:lstStyle>
            <a:lvl1pPr algn="ctr" eaLnBrk="0" hangingPunct="0">
              <a:spcAft>
                <a:spcPct val="0"/>
              </a:spcAft>
              <a:buClrTx/>
              <a:buFontTx/>
              <a:buNone/>
              <a:defRPr sz="1000">
                <a:solidFill>
                  <a:srgbClr val="000000"/>
                </a:solidFill>
              </a:defRPr>
            </a:lvl1pPr>
          </a:lstStyle>
          <a:p>
            <a:pPr>
              <a:defRPr/>
            </a:pPr>
            <a:r>
              <a:rPr lang="en-US" dirty="0" smtClean="0"/>
              <a:t>Confidential</a:t>
            </a:r>
            <a:endParaRPr lang="en-US" dirty="0"/>
          </a:p>
        </p:txBody>
      </p:sp>
      <p:sp>
        <p:nvSpPr>
          <p:cNvPr id="11" name="Rectangle 8"/>
          <p:cNvSpPr>
            <a:spLocks noGrp="1" noChangeArrowheads="1"/>
          </p:cNvSpPr>
          <p:nvPr>
            <p:ph type="sldNum" sz="quarter" idx="12"/>
          </p:nvPr>
        </p:nvSpPr>
        <p:spPr/>
        <p:txBody>
          <a:bodyPr/>
          <a:lstStyle>
            <a:lvl1pPr algn="r" eaLnBrk="0" hangingPunct="0">
              <a:spcAft>
                <a:spcPct val="0"/>
              </a:spcAft>
              <a:buClrTx/>
              <a:buFontTx/>
              <a:buNone/>
              <a:defRPr sz="1000">
                <a:solidFill>
                  <a:srgbClr val="000000"/>
                </a:solidFill>
              </a:defRPr>
            </a:lvl1pPr>
          </a:lstStyle>
          <a:p>
            <a:pPr>
              <a:defRPr/>
            </a:pPr>
            <a:fld id="{0416E6A8-2396-0744-8AEA-DB39DF9CA522}" type="slidenum">
              <a:rPr lang="en-US" smtClean="0"/>
              <a:pPr>
                <a:defRPr/>
              </a:pPr>
              <a:t>‹#›</a:t>
            </a:fld>
            <a:endParaRPr lang="en-US" dirty="0"/>
          </a:p>
        </p:txBody>
      </p:sp>
      <p:grpSp>
        <p:nvGrpSpPr>
          <p:cNvPr id="16" name="Group 15"/>
          <p:cNvGrpSpPr/>
          <p:nvPr userDrawn="1"/>
        </p:nvGrpSpPr>
        <p:grpSpPr>
          <a:xfrm>
            <a:off x="3485248" y="4019795"/>
            <a:ext cx="6608839" cy="1919273"/>
            <a:chOff x="3485248" y="4019795"/>
            <a:chExt cx="6608839" cy="1919273"/>
          </a:xfrm>
        </p:grpSpPr>
        <p:sp>
          <p:nvSpPr>
            <p:cNvPr id="17" name="Oval 16"/>
            <p:cNvSpPr/>
            <p:nvPr/>
          </p:nvSpPr>
          <p:spPr bwMode="auto">
            <a:xfrm>
              <a:off x="3485248"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sp>
          <p:nvSpPr>
            <p:cNvPr id="18" name="Oval 17"/>
            <p:cNvSpPr/>
            <p:nvPr/>
          </p:nvSpPr>
          <p:spPr bwMode="auto">
            <a:xfrm>
              <a:off x="5830031"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sp>
          <p:nvSpPr>
            <p:cNvPr id="19" name="Oval 18"/>
            <p:cNvSpPr/>
            <p:nvPr/>
          </p:nvSpPr>
          <p:spPr bwMode="auto">
            <a:xfrm>
              <a:off x="8174814" y="4019795"/>
              <a:ext cx="1919273" cy="1919273"/>
            </a:xfrm>
            <a:prstGeom prst="ellipse">
              <a:avLst/>
            </a:prstGeom>
            <a:solidFill>
              <a:schemeClr val="bg1"/>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solidFill>
                  <a:schemeClr val="accent2"/>
                </a:solidFill>
                <a:latin typeface="Arial" pitchFamily="-84" charset="0"/>
                <a:ea typeface="ＭＳ Ｐゴシック" pitchFamily="-84" charset="-128"/>
                <a:cs typeface="ＭＳ Ｐゴシック" pitchFamily="-84" charset="-128"/>
              </a:endParaRPr>
            </a:p>
          </p:txBody>
        </p:sp>
      </p:grpSp>
      <p:pic>
        <p:nvPicPr>
          <p:cNvPr id="20" name="Picture 19" descr="Find-A-Future-Logo-30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0478" y="238125"/>
            <a:ext cx="1122760" cy="749300"/>
          </a:xfrm>
          <a:prstGeom prst="rect">
            <a:avLst/>
          </a:prstGeom>
        </p:spPr>
      </p:pic>
    </p:spTree>
    <p:extLst>
      <p:ext uri="{BB962C8B-B14F-4D97-AF65-F5344CB8AC3E}">
        <p14:creationId xmlns:p14="http://schemas.microsoft.com/office/powerpoint/2010/main" val="42634855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93750" y="284255"/>
            <a:ext cx="6151563" cy="7524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enter title text</a:t>
            </a:r>
          </a:p>
        </p:txBody>
      </p:sp>
      <p:sp>
        <p:nvSpPr>
          <p:cNvPr id="1027" name="Rectangle 5"/>
          <p:cNvSpPr>
            <a:spLocks noGrp="1" noChangeArrowheads="1"/>
          </p:cNvSpPr>
          <p:nvPr>
            <p:ph type="body" idx="1"/>
          </p:nvPr>
        </p:nvSpPr>
        <p:spPr bwMode="auto">
          <a:xfrm>
            <a:off x="793750" y="1630363"/>
            <a:ext cx="7799388" cy="4803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endParaRPr lang="en-US" dirty="0" smtClean="0"/>
          </a:p>
          <a:p>
            <a:pPr lvl="1"/>
            <a:r>
              <a:rPr lang="en-US" dirty="0" smtClean="0"/>
              <a:t>Second level</a:t>
            </a:r>
          </a:p>
          <a:p>
            <a:pPr lvl="2"/>
            <a:r>
              <a:rPr lang="en-US" dirty="0" smtClean="0"/>
              <a:t>Third level</a:t>
            </a:r>
          </a:p>
          <a:p>
            <a:pPr lvl="3"/>
            <a:r>
              <a:rPr lang="en-US" dirty="0" smtClean="0"/>
              <a:t>Fourth </a:t>
            </a:r>
            <a:r>
              <a:rPr lang="en-US" dirty="0"/>
              <a:t>level</a:t>
            </a:r>
          </a:p>
          <a:p>
            <a:pPr lvl="4"/>
            <a:r>
              <a:rPr lang="en-US" dirty="0"/>
              <a:t>Fifth level</a:t>
            </a:r>
          </a:p>
        </p:txBody>
      </p:sp>
      <p:sp>
        <p:nvSpPr>
          <p:cNvPr id="838662" name="Rectangle 6"/>
          <p:cNvSpPr>
            <a:spLocks noGrp="1" noChangeArrowheads="1"/>
          </p:cNvSpPr>
          <p:nvPr>
            <p:ph type="dt" sz="half" idx="2"/>
          </p:nvPr>
        </p:nvSpPr>
        <p:spPr bwMode="auto">
          <a:xfrm>
            <a:off x="793750" y="6543675"/>
            <a:ext cx="1828800" cy="30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Aft>
                <a:spcPct val="0"/>
              </a:spcAft>
              <a:buClrTx/>
              <a:buFontTx/>
              <a:buNone/>
              <a:defRPr sz="1000">
                <a:solidFill>
                  <a:schemeClr val="tx1"/>
                </a:solidFill>
              </a:defRPr>
            </a:lvl1pPr>
          </a:lstStyle>
          <a:p>
            <a:pPr>
              <a:defRPr/>
            </a:pPr>
            <a:fld id="{CF938E44-38CB-6C47-A188-82717CAFF884}" type="datetime1">
              <a:rPr lang="en-GB" smtClean="0"/>
              <a:t>11/08/2015</a:t>
            </a:fld>
            <a:endParaRPr lang="en-US" dirty="0"/>
          </a:p>
        </p:txBody>
      </p:sp>
      <p:sp>
        <p:nvSpPr>
          <p:cNvPr id="838663" name="Rectangle 7"/>
          <p:cNvSpPr>
            <a:spLocks noGrp="1" noChangeArrowheads="1"/>
          </p:cNvSpPr>
          <p:nvPr>
            <p:ph type="ftr" sz="quarter" idx="3"/>
          </p:nvPr>
        </p:nvSpPr>
        <p:spPr bwMode="auto">
          <a:xfrm>
            <a:off x="2743200" y="6543675"/>
            <a:ext cx="4114800" cy="30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Aft>
                <a:spcPct val="0"/>
              </a:spcAft>
              <a:buClrTx/>
              <a:buFontTx/>
              <a:buNone/>
              <a:defRPr sz="1000">
                <a:solidFill>
                  <a:schemeClr val="tx1"/>
                </a:solidFill>
              </a:defRPr>
            </a:lvl1pPr>
          </a:lstStyle>
          <a:p>
            <a:pPr>
              <a:defRPr/>
            </a:pPr>
            <a:r>
              <a:rPr lang="en-US" dirty="0" smtClean="0"/>
              <a:t>Confidential</a:t>
            </a:r>
            <a:endParaRPr lang="en-US" dirty="0"/>
          </a:p>
        </p:txBody>
      </p:sp>
      <p:sp>
        <p:nvSpPr>
          <p:cNvPr id="838664" name="Rectangle 8"/>
          <p:cNvSpPr>
            <a:spLocks noGrp="1" noChangeArrowheads="1"/>
          </p:cNvSpPr>
          <p:nvPr>
            <p:ph type="sldNum" sz="quarter" idx="4"/>
          </p:nvPr>
        </p:nvSpPr>
        <p:spPr bwMode="auto">
          <a:xfrm>
            <a:off x="6945313" y="6543675"/>
            <a:ext cx="1647825" cy="30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Aft>
                <a:spcPct val="0"/>
              </a:spcAft>
              <a:buClrTx/>
              <a:buFontTx/>
              <a:buNone/>
              <a:defRPr sz="1000">
                <a:solidFill>
                  <a:schemeClr val="tx1"/>
                </a:solidFill>
              </a:defRPr>
            </a:lvl1pPr>
          </a:lstStyle>
          <a:p>
            <a:pPr>
              <a:defRPr/>
            </a:pPr>
            <a:fld id="{7D33BCE9-BCB8-B04C-AEBE-50B6662B6815}" type="slidenum">
              <a:rPr lang="en-US" smtClean="0"/>
              <a:pPr>
                <a:defRPr/>
              </a:pPr>
              <a:t>‹#›</a:t>
            </a:fld>
            <a:endParaRPr lang="en-US" dirty="0"/>
          </a:p>
        </p:txBody>
      </p:sp>
      <p:grpSp>
        <p:nvGrpSpPr>
          <p:cNvPr id="2" name="Group 1"/>
          <p:cNvGrpSpPr/>
          <p:nvPr userDrawn="1"/>
        </p:nvGrpSpPr>
        <p:grpSpPr>
          <a:xfrm>
            <a:off x="3484683" y="4019550"/>
            <a:ext cx="6608762" cy="1919288"/>
            <a:chOff x="3484683" y="4019550"/>
            <a:chExt cx="6608762" cy="1919288"/>
          </a:xfrm>
        </p:grpSpPr>
        <p:sp>
          <p:nvSpPr>
            <p:cNvPr id="11" name="Oval 10"/>
            <p:cNvSpPr/>
            <p:nvPr userDrawn="1"/>
          </p:nvSpPr>
          <p:spPr bwMode="auto">
            <a:xfrm>
              <a:off x="3484683" y="4019550"/>
              <a:ext cx="1919287" cy="1919288"/>
            </a:xfrm>
            <a:prstGeom prst="ellipse">
              <a:avLst/>
            </a:prstGeom>
            <a:solidFill>
              <a:schemeClr val="tx1">
                <a:alpha val="4000"/>
              </a:schemeClr>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latin typeface="Arial" pitchFamily="-84" charset="0"/>
                <a:ea typeface="ＭＳ Ｐゴシック" pitchFamily="-84" charset="-128"/>
                <a:cs typeface="ＭＳ Ｐゴシック" pitchFamily="-84" charset="-128"/>
              </a:endParaRPr>
            </a:p>
          </p:txBody>
        </p:sp>
        <p:sp>
          <p:nvSpPr>
            <p:cNvPr id="12" name="Oval 11"/>
            <p:cNvSpPr/>
            <p:nvPr userDrawn="1"/>
          </p:nvSpPr>
          <p:spPr bwMode="auto">
            <a:xfrm>
              <a:off x="5829420" y="4019550"/>
              <a:ext cx="1919288" cy="1919288"/>
            </a:xfrm>
            <a:prstGeom prst="ellipse">
              <a:avLst/>
            </a:prstGeom>
            <a:solidFill>
              <a:schemeClr val="tx1">
                <a:alpha val="4000"/>
              </a:schemeClr>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latin typeface="Arial" pitchFamily="-84" charset="0"/>
                <a:ea typeface="ＭＳ Ｐゴシック" pitchFamily="-84" charset="-128"/>
                <a:cs typeface="ＭＳ Ｐゴシック" pitchFamily="-84" charset="-128"/>
              </a:endParaRPr>
            </a:p>
          </p:txBody>
        </p:sp>
        <p:sp>
          <p:nvSpPr>
            <p:cNvPr id="13" name="Oval 12"/>
            <p:cNvSpPr/>
            <p:nvPr userDrawn="1"/>
          </p:nvSpPr>
          <p:spPr bwMode="auto">
            <a:xfrm>
              <a:off x="8174158" y="4019550"/>
              <a:ext cx="1919287" cy="1919288"/>
            </a:xfrm>
            <a:prstGeom prst="ellipse">
              <a:avLst/>
            </a:prstGeom>
            <a:solidFill>
              <a:schemeClr val="tx1">
                <a:alpha val="4000"/>
              </a:schemeClr>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latin typeface="Arial" pitchFamily="-84" charset="0"/>
                <a:ea typeface="ＭＳ Ｐゴシック" pitchFamily="-84" charset="-128"/>
                <a:cs typeface="ＭＳ Ｐゴシック" pitchFamily="-84" charset="-128"/>
              </a:endParaRPr>
            </a:p>
          </p:txBody>
        </p:sp>
      </p:grpSp>
      <p:grpSp>
        <p:nvGrpSpPr>
          <p:cNvPr id="1033" name="Group 18"/>
          <p:cNvGrpSpPr>
            <a:grpSpLocks/>
          </p:cNvGrpSpPr>
          <p:nvPr userDrawn="1"/>
        </p:nvGrpSpPr>
        <p:grpSpPr bwMode="auto">
          <a:xfrm>
            <a:off x="-96838" y="768350"/>
            <a:ext cx="757238" cy="219075"/>
            <a:chOff x="-96107" y="767825"/>
            <a:chExt cx="756171" cy="219600"/>
          </a:xfrm>
        </p:grpSpPr>
        <p:sp>
          <p:nvSpPr>
            <p:cNvPr id="16" name="Oval 15"/>
            <p:cNvSpPr/>
            <p:nvPr userDrawn="1"/>
          </p:nvSpPr>
          <p:spPr bwMode="auto">
            <a:xfrm>
              <a:off x="-96107" y="767825"/>
              <a:ext cx="220352" cy="219600"/>
            </a:xfrm>
            <a:prstGeom prst="ellipse">
              <a:avLst/>
            </a:prstGeom>
            <a:solidFill>
              <a:schemeClr val="tx1">
                <a:alpha val="20000"/>
              </a:schemeClr>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latin typeface="Arial" pitchFamily="-84" charset="0"/>
                <a:ea typeface="ＭＳ Ｐゴシック" pitchFamily="-84" charset="-128"/>
                <a:cs typeface="ＭＳ Ｐゴシック" pitchFamily="-84" charset="-128"/>
              </a:endParaRPr>
            </a:p>
          </p:txBody>
        </p:sp>
        <p:sp>
          <p:nvSpPr>
            <p:cNvPr id="17" name="Oval 16"/>
            <p:cNvSpPr/>
            <p:nvPr userDrawn="1"/>
          </p:nvSpPr>
          <p:spPr bwMode="auto">
            <a:xfrm>
              <a:off x="171803" y="767825"/>
              <a:ext cx="220352" cy="219600"/>
            </a:xfrm>
            <a:prstGeom prst="ellipse">
              <a:avLst/>
            </a:prstGeom>
            <a:solidFill>
              <a:schemeClr val="tx1">
                <a:alpha val="20000"/>
              </a:schemeClr>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latin typeface="Arial" pitchFamily="-84" charset="0"/>
                <a:ea typeface="ＭＳ Ｐゴシック" pitchFamily="-84" charset="-128"/>
                <a:cs typeface="ＭＳ Ｐゴシック" pitchFamily="-84" charset="-128"/>
              </a:endParaRPr>
            </a:p>
          </p:txBody>
        </p:sp>
        <p:sp>
          <p:nvSpPr>
            <p:cNvPr id="18" name="Oval 17"/>
            <p:cNvSpPr/>
            <p:nvPr userDrawn="1"/>
          </p:nvSpPr>
          <p:spPr bwMode="auto">
            <a:xfrm>
              <a:off x="439713" y="767825"/>
              <a:ext cx="220351" cy="219600"/>
            </a:xfrm>
            <a:prstGeom prst="ellipse">
              <a:avLst/>
            </a:prstGeom>
            <a:solidFill>
              <a:schemeClr val="tx1">
                <a:alpha val="20000"/>
              </a:schemeClr>
            </a:solidFill>
            <a:ln w="9525" cap="flat" cmpd="sng" algn="ctr">
              <a:noFill/>
              <a:prstDash val="solid"/>
              <a:round/>
              <a:headEnd type="none" w="med" len="med"/>
              <a:tailEnd type="none" w="med" len="med"/>
            </a:ln>
            <a:effectLst/>
          </p:spPr>
          <p:txBody>
            <a:bodyPr lIns="0" tIns="0" rIns="0" bIns="0">
              <a:prstTxWarp prst="textNoShape">
                <a:avLst/>
              </a:prstTxWarp>
            </a:bodyPr>
            <a:lstStyle/>
            <a:p>
              <a:pPr marL="342900" indent="-342900">
                <a:buFont typeface="Arial" pitchFamily="-84" charset="0"/>
                <a:buChar char="•"/>
                <a:defRPr/>
              </a:pPr>
              <a:endParaRPr lang="en-US" dirty="0">
                <a:latin typeface="Arial" pitchFamily="-84" charset="0"/>
                <a:ea typeface="ＭＳ Ｐゴシック" pitchFamily="-84" charset="-128"/>
                <a:cs typeface="ＭＳ Ｐゴシック" pitchFamily="-84" charset="-128"/>
              </a:endParaRPr>
            </a:p>
          </p:txBody>
        </p:sp>
      </p:grpSp>
      <p:pic>
        <p:nvPicPr>
          <p:cNvPr id="19" name="Picture 18" descr="Find-A-Future-Logo-300dpi.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780478" y="238125"/>
            <a:ext cx="1122760" cy="7493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1" r:id="rId4"/>
    <p:sldLayoutId id="2147483652" r:id="rId5"/>
    <p:sldLayoutId id="2147483666" r:id="rId6"/>
    <p:sldLayoutId id="2147483653" r:id="rId7"/>
    <p:sldLayoutId id="2147483654" r:id="rId8"/>
    <p:sldLayoutId id="2147483663" r:id="rId9"/>
    <p:sldLayoutId id="214748366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Lst>
  <p:timing>
    <p:tnLst>
      <p:par>
        <p:cTn id="1" dur="indefinite" restart="never" nodeType="tmRoot"/>
      </p:par>
    </p:tnLst>
  </p:timing>
  <p:hf hdr="0"/>
  <p:txStyles>
    <p:titleStyle>
      <a:lvl1pPr algn="l" rtl="0" eaLnBrk="0" fontAlgn="base" hangingPunct="0">
        <a:lnSpc>
          <a:spcPts val="2600"/>
        </a:lnSpc>
        <a:spcBef>
          <a:spcPct val="0"/>
        </a:spcBef>
        <a:spcAft>
          <a:spcPct val="0"/>
        </a:spcAft>
        <a:defRPr sz="2400" b="0">
          <a:solidFill>
            <a:schemeClr val="tx1"/>
          </a:solidFill>
          <a:latin typeface="+mj-lt"/>
          <a:ea typeface="ＭＳ Ｐゴシック" charset="0"/>
          <a:cs typeface="ＭＳ Ｐゴシック" charset="0"/>
        </a:defRPr>
      </a:lvl1pPr>
      <a:lvl2pPr algn="l" rtl="0" eaLnBrk="0" fontAlgn="base" hangingPunct="0">
        <a:lnSpc>
          <a:spcPts val="2200"/>
        </a:lnSpc>
        <a:spcBef>
          <a:spcPct val="0"/>
        </a:spcBef>
        <a:spcAft>
          <a:spcPct val="0"/>
        </a:spcAft>
        <a:defRPr sz="2000" b="1">
          <a:solidFill>
            <a:schemeClr val="tx1"/>
          </a:solidFill>
          <a:latin typeface="Arial" pitchFamily="-84" charset="0"/>
          <a:ea typeface="ＭＳ Ｐゴシック" charset="0"/>
          <a:cs typeface="ＭＳ Ｐゴシック" charset="0"/>
        </a:defRPr>
      </a:lvl2pPr>
      <a:lvl3pPr algn="l" rtl="0" eaLnBrk="0" fontAlgn="base" hangingPunct="0">
        <a:lnSpc>
          <a:spcPts val="2200"/>
        </a:lnSpc>
        <a:spcBef>
          <a:spcPct val="0"/>
        </a:spcBef>
        <a:spcAft>
          <a:spcPct val="0"/>
        </a:spcAft>
        <a:defRPr sz="2000" b="1">
          <a:solidFill>
            <a:schemeClr val="tx1"/>
          </a:solidFill>
          <a:latin typeface="Arial" pitchFamily="-84" charset="0"/>
          <a:ea typeface="ＭＳ Ｐゴシック" charset="0"/>
          <a:cs typeface="ＭＳ Ｐゴシック" charset="0"/>
        </a:defRPr>
      </a:lvl3pPr>
      <a:lvl4pPr algn="l" rtl="0" eaLnBrk="0" fontAlgn="base" hangingPunct="0">
        <a:lnSpc>
          <a:spcPts val="2200"/>
        </a:lnSpc>
        <a:spcBef>
          <a:spcPct val="0"/>
        </a:spcBef>
        <a:spcAft>
          <a:spcPct val="0"/>
        </a:spcAft>
        <a:defRPr sz="2000" b="1">
          <a:solidFill>
            <a:schemeClr val="tx1"/>
          </a:solidFill>
          <a:latin typeface="Arial" pitchFamily="-84" charset="0"/>
          <a:ea typeface="ＭＳ Ｐゴシック" charset="0"/>
          <a:cs typeface="ＭＳ Ｐゴシック" charset="0"/>
        </a:defRPr>
      </a:lvl4pPr>
      <a:lvl5pPr algn="l" rtl="0" eaLnBrk="0" fontAlgn="base" hangingPunct="0">
        <a:lnSpc>
          <a:spcPts val="2200"/>
        </a:lnSpc>
        <a:spcBef>
          <a:spcPct val="0"/>
        </a:spcBef>
        <a:spcAft>
          <a:spcPct val="0"/>
        </a:spcAft>
        <a:defRPr sz="2000" b="1">
          <a:solidFill>
            <a:schemeClr val="tx1"/>
          </a:solidFill>
          <a:latin typeface="Arial" pitchFamily="-84" charset="0"/>
          <a:ea typeface="ＭＳ Ｐゴシック" charset="0"/>
          <a:cs typeface="ＭＳ Ｐゴシック" charset="0"/>
        </a:defRPr>
      </a:lvl5pPr>
      <a:lvl6pPr marL="457200" algn="l" rtl="0" fontAlgn="base">
        <a:lnSpc>
          <a:spcPct val="90000"/>
        </a:lnSpc>
        <a:spcBef>
          <a:spcPct val="0"/>
        </a:spcBef>
        <a:spcAft>
          <a:spcPct val="0"/>
        </a:spcAft>
        <a:defRPr sz="3200" b="1">
          <a:solidFill>
            <a:schemeClr val="tx1"/>
          </a:solidFill>
          <a:latin typeface="Arial" pitchFamily="-84" charset="0"/>
        </a:defRPr>
      </a:lvl6pPr>
      <a:lvl7pPr marL="914400" algn="l" rtl="0" fontAlgn="base">
        <a:lnSpc>
          <a:spcPct val="90000"/>
        </a:lnSpc>
        <a:spcBef>
          <a:spcPct val="0"/>
        </a:spcBef>
        <a:spcAft>
          <a:spcPct val="0"/>
        </a:spcAft>
        <a:defRPr sz="3200" b="1">
          <a:solidFill>
            <a:schemeClr val="tx1"/>
          </a:solidFill>
          <a:latin typeface="Arial" pitchFamily="-84" charset="0"/>
        </a:defRPr>
      </a:lvl7pPr>
      <a:lvl8pPr marL="1371600" algn="l" rtl="0" fontAlgn="base">
        <a:lnSpc>
          <a:spcPct val="90000"/>
        </a:lnSpc>
        <a:spcBef>
          <a:spcPct val="0"/>
        </a:spcBef>
        <a:spcAft>
          <a:spcPct val="0"/>
        </a:spcAft>
        <a:defRPr sz="3200" b="1">
          <a:solidFill>
            <a:schemeClr val="tx1"/>
          </a:solidFill>
          <a:latin typeface="Arial" pitchFamily="-84" charset="0"/>
        </a:defRPr>
      </a:lvl8pPr>
      <a:lvl9pPr marL="1828800" algn="l" rtl="0" fontAlgn="base">
        <a:lnSpc>
          <a:spcPct val="90000"/>
        </a:lnSpc>
        <a:spcBef>
          <a:spcPct val="0"/>
        </a:spcBef>
        <a:spcAft>
          <a:spcPct val="0"/>
        </a:spcAft>
        <a:defRPr sz="3200" b="1">
          <a:solidFill>
            <a:schemeClr val="tx1"/>
          </a:solidFill>
          <a:latin typeface="Arial" pitchFamily="-84" charset="0"/>
        </a:defRPr>
      </a:lvl9pPr>
    </p:titleStyle>
    <p:bodyStyle>
      <a:lvl1pPr marL="222250" indent="-222250" algn="l" rtl="0" eaLnBrk="0" fontAlgn="base" hangingPunct="0">
        <a:spcBef>
          <a:spcPct val="0"/>
        </a:spcBef>
        <a:spcAft>
          <a:spcPct val="20000"/>
        </a:spcAft>
        <a:buClr>
          <a:srgbClr val="BFBFBF"/>
        </a:buClr>
        <a:buFont typeface="Arial" pitchFamily="-102" charset="0"/>
        <a:buChar char="•"/>
        <a:defRPr sz="2000">
          <a:solidFill>
            <a:schemeClr val="bg2"/>
          </a:solidFill>
          <a:latin typeface="+mn-lt"/>
          <a:ea typeface="ＭＳ Ｐゴシック" charset="0"/>
          <a:cs typeface="ＭＳ Ｐゴシック" charset="0"/>
        </a:defRPr>
      </a:lvl1pPr>
      <a:lvl2pPr marL="449263" indent="-174625" algn="l" rtl="0" eaLnBrk="0" fontAlgn="base" hangingPunct="0">
        <a:spcBef>
          <a:spcPct val="0"/>
        </a:spcBef>
        <a:spcAft>
          <a:spcPct val="20000"/>
        </a:spcAft>
        <a:buClr>
          <a:srgbClr val="BFBFBF"/>
        </a:buClr>
        <a:buFont typeface="Arial" pitchFamily="-102" charset="0"/>
        <a:buChar char="•"/>
        <a:defRPr sz="1800">
          <a:solidFill>
            <a:schemeClr val="bg2"/>
          </a:solidFill>
          <a:latin typeface="+mn-lt"/>
          <a:ea typeface="ＭＳ Ｐゴシック" pitchFamily="-84" charset="-128"/>
        </a:defRPr>
      </a:lvl2pPr>
      <a:lvl3pPr marL="631825" indent="-182563" algn="l" rtl="0" eaLnBrk="0" fontAlgn="base" hangingPunct="0">
        <a:spcBef>
          <a:spcPct val="0"/>
        </a:spcBef>
        <a:spcAft>
          <a:spcPct val="20000"/>
        </a:spcAft>
        <a:buClr>
          <a:srgbClr val="BFBFBF"/>
        </a:buClr>
        <a:buFont typeface="Arial" pitchFamily="-102" charset="0"/>
        <a:buChar char="•"/>
        <a:defRPr sz="1600">
          <a:solidFill>
            <a:schemeClr val="bg2"/>
          </a:solidFill>
          <a:latin typeface="+mn-lt"/>
          <a:ea typeface="ＭＳ Ｐゴシック" pitchFamily="-84" charset="-128"/>
        </a:defRPr>
      </a:lvl3pPr>
      <a:lvl4pPr marL="890588" indent="-179388" algn="l" rtl="0" eaLnBrk="0" fontAlgn="base" hangingPunct="0">
        <a:spcBef>
          <a:spcPct val="0"/>
        </a:spcBef>
        <a:spcAft>
          <a:spcPct val="20000"/>
        </a:spcAft>
        <a:buClr>
          <a:srgbClr val="BFBFBF"/>
        </a:buClr>
        <a:buFont typeface="Arial" pitchFamily="-102" charset="0"/>
        <a:buChar char="•"/>
        <a:defRPr sz="1400">
          <a:solidFill>
            <a:schemeClr val="bg2"/>
          </a:solidFill>
          <a:latin typeface="+mn-lt"/>
          <a:ea typeface="ＭＳ Ｐゴシック" pitchFamily="-84" charset="-128"/>
        </a:defRPr>
      </a:lvl4pPr>
      <a:lvl5pPr marL="1076325" indent="-134938" algn="l" rtl="0" eaLnBrk="0" fontAlgn="base" hangingPunct="0">
        <a:spcBef>
          <a:spcPct val="0"/>
        </a:spcBef>
        <a:spcAft>
          <a:spcPct val="20000"/>
        </a:spcAft>
        <a:buClr>
          <a:srgbClr val="BFBFBF"/>
        </a:buClr>
        <a:buFont typeface="Arial" pitchFamily="-102" charset="0"/>
        <a:buChar char="•"/>
        <a:defRPr sz="1200">
          <a:solidFill>
            <a:schemeClr val="bg2"/>
          </a:solidFill>
          <a:latin typeface="+mn-lt"/>
          <a:ea typeface="ＭＳ Ｐゴシック" pitchFamily="-84" charset="-128"/>
        </a:defRPr>
      </a:lvl5pPr>
      <a:lvl6pPr marL="2028825" indent="-312738" algn="l" rtl="0" fontAlgn="base">
        <a:spcBef>
          <a:spcPct val="0"/>
        </a:spcBef>
        <a:spcAft>
          <a:spcPct val="20000"/>
        </a:spcAft>
        <a:buClr>
          <a:schemeClr val="accent2"/>
        </a:buClr>
        <a:buFont typeface="Arial" pitchFamily="-84" charset="0"/>
        <a:buChar char="•"/>
        <a:defRPr sz="1600">
          <a:solidFill>
            <a:schemeClr val="tx1"/>
          </a:solidFill>
          <a:latin typeface="+mn-lt"/>
          <a:ea typeface="ＭＳ Ｐゴシック" pitchFamily="-84" charset="-128"/>
        </a:defRPr>
      </a:lvl6pPr>
      <a:lvl7pPr marL="2486025" indent="-312738" algn="l" rtl="0" fontAlgn="base">
        <a:spcBef>
          <a:spcPct val="0"/>
        </a:spcBef>
        <a:spcAft>
          <a:spcPct val="20000"/>
        </a:spcAft>
        <a:buClr>
          <a:schemeClr val="accent2"/>
        </a:buClr>
        <a:buFont typeface="Arial" pitchFamily="-84" charset="0"/>
        <a:buChar char="•"/>
        <a:defRPr sz="1600">
          <a:solidFill>
            <a:schemeClr val="tx1"/>
          </a:solidFill>
          <a:latin typeface="+mn-lt"/>
          <a:ea typeface="ＭＳ Ｐゴシック" pitchFamily="-84" charset="-128"/>
        </a:defRPr>
      </a:lvl7pPr>
      <a:lvl8pPr marL="2943225" indent="-312738" algn="l" rtl="0" fontAlgn="base">
        <a:spcBef>
          <a:spcPct val="0"/>
        </a:spcBef>
        <a:spcAft>
          <a:spcPct val="20000"/>
        </a:spcAft>
        <a:buClr>
          <a:schemeClr val="accent2"/>
        </a:buClr>
        <a:buFont typeface="Arial" pitchFamily="-84" charset="0"/>
        <a:buChar char="•"/>
        <a:defRPr sz="1600">
          <a:solidFill>
            <a:schemeClr val="tx1"/>
          </a:solidFill>
          <a:latin typeface="+mn-lt"/>
          <a:ea typeface="ＭＳ Ｐゴシック" pitchFamily="-84" charset="-128"/>
        </a:defRPr>
      </a:lvl8pPr>
      <a:lvl9pPr marL="3400425" indent="-312738" algn="l" rtl="0" fontAlgn="base">
        <a:spcBef>
          <a:spcPct val="0"/>
        </a:spcBef>
        <a:spcAft>
          <a:spcPct val="20000"/>
        </a:spcAft>
        <a:buClr>
          <a:schemeClr val="accent2"/>
        </a:buClr>
        <a:buFont typeface="Arial" pitchFamily="-84" charset="0"/>
        <a:buChar char="•"/>
        <a:defRPr sz="1600">
          <a:solidFill>
            <a:schemeClr val="tx1"/>
          </a:solidFill>
          <a:latin typeface="+mn-lt"/>
          <a:ea typeface="ＭＳ Ｐゴシック" pitchFamily="-8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findafuture.org.uk/"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4002" y="4680525"/>
            <a:ext cx="4577238" cy="1508105"/>
          </a:xfrm>
          <a:prstGeom prst="rect">
            <a:avLst/>
          </a:prstGeom>
          <a:noFill/>
        </p:spPr>
        <p:txBody>
          <a:bodyPr wrap="square" rtlCol="0">
            <a:spAutoFit/>
          </a:bodyPr>
          <a:lstStyle/>
          <a:p>
            <a:pPr algn="ctr">
              <a:buNone/>
            </a:pPr>
            <a:r>
              <a:rPr lang="en-US" dirty="0" smtClean="0">
                <a:solidFill>
                  <a:schemeClr val="tx2"/>
                </a:solidFill>
              </a:rPr>
              <a:t>Christine Doubleday &amp; Susan James</a:t>
            </a:r>
          </a:p>
          <a:p>
            <a:pPr algn="ctr">
              <a:buNone/>
            </a:pPr>
            <a:endParaRPr lang="en-US" dirty="0" smtClean="0">
              <a:solidFill>
                <a:schemeClr val="tx2"/>
              </a:solidFill>
            </a:endParaRPr>
          </a:p>
          <a:p>
            <a:pPr algn="ctr">
              <a:buNone/>
            </a:pPr>
            <a:r>
              <a:rPr lang="en-US" dirty="0" smtClean="0">
                <a:solidFill>
                  <a:schemeClr val="tx2"/>
                </a:solidFill>
              </a:rPr>
              <a:t>WorldSkills Sao Paulo</a:t>
            </a:r>
          </a:p>
          <a:p>
            <a:pPr algn="ctr">
              <a:buNone/>
            </a:pPr>
            <a:r>
              <a:rPr lang="en-US" dirty="0" smtClean="0">
                <a:solidFill>
                  <a:schemeClr val="tx2"/>
                </a:solidFill>
              </a:rPr>
              <a:t>Saturday 15</a:t>
            </a:r>
            <a:r>
              <a:rPr lang="en-US" baseline="30000" dirty="0" smtClean="0">
                <a:solidFill>
                  <a:schemeClr val="tx2"/>
                </a:solidFill>
              </a:rPr>
              <a:t>th</a:t>
            </a:r>
            <a:r>
              <a:rPr lang="en-US" dirty="0" smtClean="0">
                <a:solidFill>
                  <a:schemeClr val="tx2"/>
                </a:solidFill>
              </a:rPr>
              <a:t> August, 2015</a:t>
            </a:r>
            <a:endParaRPr lang="en-US" dirty="0">
              <a:solidFill>
                <a:schemeClr val="tx2"/>
              </a:solidFill>
            </a:endParaRPr>
          </a:p>
        </p:txBody>
      </p:sp>
      <p:sp>
        <p:nvSpPr>
          <p:cNvPr id="8" name="Subtitle 1"/>
          <p:cNvSpPr>
            <a:spLocks noGrp="1"/>
          </p:cNvSpPr>
          <p:nvPr>
            <p:ph type="subTitle" idx="1"/>
          </p:nvPr>
        </p:nvSpPr>
        <p:spPr>
          <a:xfrm>
            <a:off x="1397921" y="1891145"/>
            <a:ext cx="6629400" cy="1565134"/>
          </a:xfrm>
        </p:spPr>
        <p:txBody>
          <a:bodyPr/>
          <a:lstStyle/>
          <a:p>
            <a:pPr algn="ctr">
              <a:spcAft>
                <a:spcPts val="1200"/>
              </a:spcAft>
            </a:pPr>
            <a:r>
              <a:rPr lang="en-US" sz="4000" dirty="0" smtClean="0">
                <a:solidFill>
                  <a:schemeClr val="tx1"/>
                </a:solidFill>
              </a:rPr>
              <a:t>GOLD DUST </a:t>
            </a:r>
            <a:endParaRPr lang="en-US" sz="4000" dirty="0">
              <a:solidFill>
                <a:schemeClr val="tx1"/>
              </a:solidFill>
            </a:endParaRPr>
          </a:p>
          <a:p>
            <a:pPr algn="ctr">
              <a:spcAft>
                <a:spcPts val="1200"/>
              </a:spcAft>
            </a:pPr>
            <a:endParaRPr lang="en-US" sz="2400" dirty="0">
              <a:solidFill>
                <a:srgbClr val="0070C0"/>
              </a:solidFill>
            </a:endParaRPr>
          </a:p>
          <a:p>
            <a:pPr algn="ctr">
              <a:spcAft>
                <a:spcPts val="1200"/>
              </a:spcAft>
            </a:pPr>
            <a:r>
              <a:rPr lang="en-US" sz="2400" dirty="0" smtClean="0">
                <a:solidFill>
                  <a:srgbClr val="0070C0"/>
                </a:solidFill>
              </a:rPr>
              <a:t>Using Skills Competitions To Bring </a:t>
            </a:r>
          </a:p>
          <a:p>
            <a:pPr algn="ctr">
              <a:spcAft>
                <a:spcPts val="1200"/>
              </a:spcAft>
            </a:pPr>
            <a:r>
              <a:rPr lang="en-US" sz="2400" dirty="0" smtClean="0">
                <a:solidFill>
                  <a:srgbClr val="0070C0"/>
                </a:solidFill>
              </a:rPr>
              <a:t>Excellence To All </a:t>
            </a:r>
            <a:endParaRPr lang="en-US" sz="2400" dirty="0">
              <a:solidFill>
                <a:srgbClr val="0070C0"/>
              </a:solidFill>
            </a:endParaRPr>
          </a:p>
        </p:txBody>
      </p:sp>
      <p:pic>
        <p:nvPicPr>
          <p:cNvPr id="3" name="Picture 2" descr="WSUK_Team_UK_Sao Paulo 2015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66" y="242571"/>
            <a:ext cx="1626868" cy="1346823"/>
          </a:xfrm>
          <a:prstGeom prst="rect">
            <a:avLst/>
          </a:prstGeom>
        </p:spPr>
      </p:pic>
    </p:spTree>
    <p:extLst>
      <p:ext uri="{BB962C8B-B14F-4D97-AF65-F5344CB8AC3E}">
        <p14:creationId xmlns:p14="http://schemas.microsoft.com/office/powerpoint/2010/main" val="2660050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31" y="516075"/>
            <a:ext cx="6151563" cy="752475"/>
          </a:xfrm>
        </p:spPr>
        <p:txBody>
          <a:bodyPr/>
          <a:lstStyle/>
          <a:p>
            <a:r>
              <a:rPr lang="en-US" b="1" dirty="0" smtClean="0"/>
              <a:t>3. International Standards Transfer Project</a:t>
            </a:r>
            <a:endParaRPr lang="en-US" b="1" dirty="0"/>
          </a:p>
        </p:txBody>
      </p:sp>
      <p:sp>
        <p:nvSpPr>
          <p:cNvPr id="3" name="Content Placeholder 2"/>
          <p:cNvSpPr>
            <a:spLocks noGrp="1"/>
          </p:cNvSpPr>
          <p:nvPr>
            <p:ph sz="quarter" idx="1"/>
          </p:nvPr>
        </p:nvSpPr>
        <p:spPr/>
        <p:txBody>
          <a:bodyPr>
            <a:normAutofit/>
          </a:bodyPr>
          <a:lstStyle/>
          <a:p>
            <a:endParaRPr lang="en-US" dirty="0" smtClean="0"/>
          </a:p>
          <a:p>
            <a:r>
              <a:rPr lang="en-US" dirty="0" smtClean="0"/>
              <a:t>Took the WorldSkills international standards and applied them to nearly 40 sets of occupationally-linked standards. </a:t>
            </a:r>
          </a:p>
          <a:p>
            <a:r>
              <a:rPr lang="en-US" dirty="0" smtClean="0"/>
              <a:t>Aimed to achieve greater alignment between the UK’s national vocational standards and world standards.</a:t>
            </a:r>
          </a:p>
          <a:p>
            <a:r>
              <a:rPr lang="en-US" dirty="0" smtClean="0"/>
              <a:t>The report, </a:t>
            </a:r>
            <a:r>
              <a:rPr lang="en-US" i="1" dirty="0" smtClean="0"/>
              <a:t>Global Standards: bridging the skills gap</a:t>
            </a:r>
            <a:r>
              <a:rPr lang="en-US" dirty="0" smtClean="0"/>
              <a:t>, used case studies to show how WorldSkills standards, and the thinking behind them, can be used by business-led partnerships to create new approaches to teaching and learning which support </a:t>
            </a:r>
            <a:r>
              <a:rPr lang="en-US" i="1" dirty="0" smtClean="0"/>
              <a:t>excellence</a:t>
            </a:r>
            <a:r>
              <a:rPr lang="en-US" dirty="0" smtClean="0"/>
              <a:t>, not conformity.</a:t>
            </a:r>
          </a:p>
        </p:txBody>
      </p:sp>
      <p:pic>
        <p:nvPicPr>
          <p:cNvPr id="4" name="Picture 3" descr="WSUK_Team_UK_Sao Paulo 2015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89" y="5562078"/>
            <a:ext cx="1490775" cy="1234158"/>
          </a:xfrm>
          <a:prstGeom prst="rect">
            <a:avLst/>
          </a:prstGeom>
        </p:spPr>
      </p:pic>
    </p:spTree>
    <p:extLst>
      <p:ext uri="{BB962C8B-B14F-4D97-AF65-F5344CB8AC3E}">
        <p14:creationId xmlns:p14="http://schemas.microsoft.com/office/powerpoint/2010/main" val="414098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Outcomes and applications </a:t>
            </a:r>
            <a:endParaRPr lang="en-US" b="1" dirty="0"/>
          </a:p>
        </p:txBody>
      </p:sp>
      <p:sp>
        <p:nvSpPr>
          <p:cNvPr id="3" name="Content Placeholder 2"/>
          <p:cNvSpPr>
            <a:spLocks noGrp="1"/>
          </p:cNvSpPr>
          <p:nvPr>
            <p:ph sz="quarter" idx="1"/>
          </p:nvPr>
        </p:nvSpPr>
        <p:spPr/>
        <p:txBody>
          <a:bodyPr/>
          <a:lstStyle/>
          <a:p>
            <a:pPr marL="0" indent="0">
              <a:buNone/>
            </a:pPr>
            <a:r>
              <a:rPr lang="en-US" dirty="0" smtClean="0">
                <a:solidFill>
                  <a:schemeClr val="tx1"/>
                </a:solidFill>
              </a:rPr>
              <a:t>Outcomes</a:t>
            </a:r>
            <a:r>
              <a:rPr lang="en-US" dirty="0" smtClean="0"/>
              <a:t> </a:t>
            </a:r>
          </a:p>
          <a:p>
            <a:r>
              <a:rPr lang="en-US" dirty="0" smtClean="0"/>
              <a:t>An opportunity for international skills standards infrastructure in the UK</a:t>
            </a:r>
          </a:p>
          <a:p>
            <a:r>
              <a:rPr lang="en-US" dirty="0" smtClean="0"/>
              <a:t>Identified the support UK teachers and tutors need to operate international standards</a:t>
            </a:r>
            <a:endParaRPr lang="en-US" dirty="0"/>
          </a:p>
          <a:p>
            <a:r>
              <a:rPr lang="en-US" dirty="0" smtClean="0"/>
              <a:t>Enabled international TVET collaboration</a:t>
            </a:r>
          </a:p>
          <a:p>
            <a:pPr marL="0" indent="0">
              <a:buNone/>
            </a:pPr>
            <a:endParaRPr lang="en-US" dirty="0"/>
          </a:p>
          <a:p>
            <a:pPr marL="0" indent="0">
              <a:buNone/>
            </a:pPr>
            <a:r>
              <a:rPr lang="en-US" dirty="0" smtClean="0">
                <a:solidFill>
                  <a:schemeClr val="tx1"/>
                </a:solidFill>
              </a:rPr>
              <a:t>Applications</a:t>
            </a:r>
          </a:p>
          <a:p>
            <a:r>
              <a:rPr lang="en-US" dirty="0" smtClean="0"/>
              <a:t>A suite of multi agency case studies to aid learning and action</a:t>
            </a:r>
            <a:endParaRPr lang="en-US" dirty="0"/>
          </a:p>
          <a:p>
            <a:r>
              <a:rPr lang="en-US" dirty="0" smtClean="0"/>
              <a:t>Benchmarks to aid the approval of new apprenticeships</a:t>
            </a:r>
            <a:endParaRPr lang="en-US" dirty="0"/>
          </a:p>
          <a:p>
            <a:r>
              <a:rPr lang="en-US" dirty="0" smtClean="0"/>
              <a:t>Contribute to the revisions of standards developed by WorldSkills International</a:t>
            </a:r>
            <a:endParaRPr lang="en-US" dirty="0"/>
          </a:p>
          <a:p>
            <a:pPr marL="0" indent="0">
              <a:buNone/>
            </a:pPr>
            <a:endParaRPr lang="en-US" dirty="0" smtClean="0"/>
          </a:p>
        </p:txBody>
      </p:sp>
    </p:spTree>
    <p:extLst>
      <p:ext uri="{BB962C8B-B14F-4D97-AF65-F5344CB8AC3E}">
        <p14:creationId xmlns:p14="http://schemas.microsoft.com/office/powerpoint/2010/main" val="334027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Performance </a:t>
            </a:r>
            <a:r>
              <a:rPr lang="en-US" b="1" dirty="0"/>
              <a:t>Excellence Project</a:t>
            </a:r>
          </a:p>
        </p:txBody>
      </p:sp>
      <p:sp>
        <p:nvSpPr>
          <p:cNvPr id="3" name="Content Placeholder 2"/>
          <p:cNvSpPr>
            <a:spLocks noGrp="1"/>
          </p:cNvSpPr>
          <p:nvPr>
            <p:ph sz="quarter" idx="1"/>
          </p:nvPr>
        </p:nvSpPr>
        <p:spPr/>
        <p:txBody>
          <a:bodyPr>
            <a:normAutofit/>
          </a:bodyPr>
          <a:lstStyle/>
          <a:p>
            <a:endParaRPr lang="en-US" dirty="0" smtClean="0"/>
          </a:p>
          <a:p>
            <a:r>
              <a:rPr lang="en-US" dirty="0" smtClean="0"/>
              <a:t>Tested the concept of whether all the stages required for an effective focus on excellence in vocational performance can be captured in a qualification available for all.</a:t>
            </a:r>
          </a:p>
          <a:p>
            <a:r>
              <a:rPr lang="en-US" dirty="0" smtClean="0"/>
              <a:t>A range of qualifications, at Levels 2 to 5 and Foundation level, was developed that </a:t>
            </a:r>
            <a:r>
              <a:rPr lang="en-GB" dirty="0" smtClean="0"/>
              <a:t>recognises the systematic </a:t>
            </a:r>
            <a:r>
              <a:rPr lang="en-US" dirty="0" smtClean="0"/>
              <a:t>approaches and understanding of what excellence means.</a:t>
            </a:r>
          </a:p>
          <a:p>
            <a:r>
              <a:rPr lang="en-US" dirty="0" smtClean="0"/>
              <a:t>The Performance Excellence Qualifications Project is central to the process of bottling what works in elite competition, so it can be used by everyone.</a:t>
            </a:r>
          </a:p>
        </p:txBody>
      </p:sp>
      <p:pic>
        <p:nvPicPr>
          <p:cNvPr id="4" name="Picture 3" descr="WSUK_Team_UK_Sao Paulo 2015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89" y="5562078"/>
            <a:ext cx="1490775" cy="1234158"/>
          </a:xfrm>
          <a:prstGeom prst="rect">
            <a:avLst/>
          </a:prstGeom>
        </p:spPr>
      </p:pic>
    </p:spTree>
    <p:extLst>
      <p:ext uri="{BB962C8B-B14F-4D97-AF65-F5344CB8AC3E}">
        <p14:creationId xmlns:p14="http://schemas.microsoft.com/office/powerpoint/2010/main" val="346824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Outcomes and applications </a:t>
            </a:r>
            <a:endParaRPr lang="en-US" b="1" dirty="0"/>
          </a:p>
        </p:txBody>
      </p:sp>
      <p:sp>
        <p:nvSpPr>
          <p:cNvPr id="3" name="Content Placeholder 2"/>
          <p:cNvSpPr>
            <a:spLocks noGrp="1"/>
          </p:cNvSpPr>
          <p:nvPr>
            <p:ph sz="quarter" idx="1"/>
          </p:nvPr>
        </p:nvSpPr>
        <p:spPr/>
        <p:txBody>
          <a:bodyPr/>
          <a:lstStyle/>
          <a:p>
            <a:pPr marL="0" indent="0">
              <a:buNone/>
            </a:pPr>
            <a:r>
              <a:rPr lang="en-US" dirty="0" smtClean="0">
                <a:solidFill>
                  <a:schemeClr val="tx1"/>
                </a:solidFill>
              </a:rPr>
              <a:t>Outcomes</a:t>
            </a:r>
            <a:r>
              <a:rPr lang="en-US" dirty="0" smtClean="0"/>
              <a:t> </a:t>
            </a:r>
          </a:p>
          <a:p>
            <a:r>
              <a:rPr lang="en-US" dirty="0" smtClean="0"/>
              <a:t>Higher aspirations for individuals</a:t>
            </a:r>
            <a:endParaRPr lang="en-US" dirty="0"/>
          </a:p>
          <a:p>
            <a:r>
              <a:rPr lang="en-US" dirty="0" smtClean="0"/>
              <a:t>Skills excellence encouraged and recognised</a:t>
            </a:r>
          </a:p>
          <a:p>
            <a:r>
              <a:rPr lang="en-US" dirty="0" smtClean="0"/>
              <a:t>Valued by industry and business</a:t>
            </a:r>
          </a:p>
          <a:p>
            <a:pPr marL="0" indent="0">
              <a:buNone/>
            </a:pPr>
            <a:endParaRPr lang="en-US" dirty="0"/>
          </a:p>
          <a:p>
            <a:pPr marL="0" indent="0">
              <a:buNone/>
            </a:pPr>
            <a:r>
              <a:rPr lang="en-US" dirty="0" smtClean="0">
                <a:solidFill>
                  <a:schemeClr val="tx1"/>
                </a:solidFill>
              </a:rPr>
              <a:t>Applications</a:t>
            </a:r>
          </a:p>
          <a:p>
            <a:r>
              <a:rPr lang="en-US" dirty="0" smtClean="0"/>
              <a:t>Formal qualifications offered by two national and international awarding bodies </a:t>
            </a:r>
          </a:p>
          <a:p>
            <a:r>
              <a:rPr lang="en-US" dirty="0" smtClean="0"/>
              <a:t>Key strand of the development programme for WSUK Squad 2015</a:t>
            </a:r>
          </a:p>
          <a:p>
            <a:r>
              <a:rPr lang="en-US" dirty="0" smtClean="0"/>
              <a:t>Qualifications support “inclusiveness” in skills competitions </a:t>
            </a:r>
            <a:endParaRPr lang="en-US" dirty="0"/>
          </a:p>
          <a:p>
            <a:pPr marL="0" indent="0">
              <a:buNone/>
            </a:pPr>
            <a:endParaRPr lang="en-US" dirty="0"/>
          </a:p>
          <a:p>
            <a:pPr marL="0" indent="0">
              <a:buNone/>
            </a:pPr>
            <a:endParaRPr lang="en-US" dirty="0" smtClean="0"/>
          </a:p>
        </p:txBody>
      </p:sp>
      <p:pic>
        <p:nvPicPr>
          <p:cNvPr id="4" name="Picture 3" descr="WSUK_Team_UK_Sao Paulo 2015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89" y="5562078"/>
            <a:ext cx="1490775" cy="1234158"/>
          </a:xfrm>
          <a:prstGeom prst="rect">
            <a:avLst/>
          </a:prstGeom>
        </p:spPr>
      </p:pic>
    </p:spTree>
    <p:extLst>
      <p:ext uri="{BB962C8B-B14F-4D97-AF65-F5344CB8AC3E}">
        <p14:creationId xmlns:p14="http://schemas.microsoft.com/office/powerpoint/2010/main" val="51796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750" y="528033"/>
            <a:ext cx="6151563" cy="631065"/>
          </a:xfrm>
        </p:spPr>
        <p:txBody>
          <a:bodyPr>
            <a:normAutofit fontScale="90000"/>
          </a:bodyPr>
          <a:lstStyle/>
          <a:p>
            <a:r>
              <a:rPr lang="en-US" b="1" dirty="0" smtClean="0"/>
              <a:t>5. International </a:t>
            </a:r>
            <a:r>
              <a:rPr lang="en-US" b="1" dirty="0"/>
              <a:t>Exchange and Development Project</a:t>
            </a:r>
          </a:p>
        </p:txBody>
      </p:sp>
      <p:sp>
        <p:nvSpPr>
          <p:cNvPr id="3" name="Content Placeholder 2"/>
          <p:cNvSpPr>
            <a:spLocks noGrp="1"/>
          </p:cNvSpPr>
          <p:nvPr>
            <p:ph sz="quarter" idx="1"/>
          </p:nvPr>
        </p:nvSpPr>
        <p:spPr/>
        <p:txBody>
          <a:bodyPr>
            <a:normAutofit/>
          </a:bodyPr>
          <a:lstStyle/>
          <a:p>
            <a:endParaRPr lang="en-US" dirty="0" smtClean="0"/>
          </a:p>
          <a:p>
            <a:r>
              <a:rPr lang="en-US" dirty="0" smtClean="0"/>
              <a:t>Project was designed to build relationships around skills competitions with Brazil, China, India, Russia and South Africa.</a:t>
            </a:r>
          </a:p>
          <a:p>
            <a:r>
              <a:rPr lang="en-US" dirty="0" smtClean="0"/>
              <a:t>The project had three aims: the UK would learn from others; they would learn from the UK; and everyone would benefit from new joint projects.</a:t>
            </a:r>
          </a:p>
          <a:p>
            <a:r>
              <a:rPr lang="en-US" dirty="0" smtClean="0"/>
              <a:t>The project goal was a shared </a:t>
            </a:r>
            <a:r>
              <a:rPr lang="en-GB" dirty="0" smtClean="0"/>
              <a:t>endeavour t</a:t>
            </a:r>
            <a:r>
              <a:rPr lang="en-US" dirty="0" smtClean="0"/>
              <a:t>o drive value from the learning which comes through competition – learning being at the heart of WorldSkills and of skills competitions.</a:t>
            </a:r>
          </a:p>
        </p:txBody>
      </p:sp>
      <p:pic>
        <p:nvPicPr>
          <p:cNvPr id="4" name="Picture 3" descr="WSUK_Team_UK_Sao Paulo 2015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89" y="5562078"/>
            <a:ext cx="1490775" cy="1234158"/>
          </a:xfrm>
          <a:prstGeom prst="rect">
            <a:avLst/>
          </a:prstGeom>
        </p:spPr>
      </p:pic>
    </p:spTree>
    <p:extLst>
      <p:ext uri="{BB962C8B-B14F-4D97-AF65-F5344CB8AC3E}">
        <p14:creationId xmlns:p14="http://schemas.microsoft.com/office/powerpoint/2010/main" val="3849449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Outcomes and applications </a:t>
            </a:r>
            <a:endParaRPr lang="en-US" b="1" dirty="0"/>
          </a:p>
        </p:txBody>
      </p:sp>
      <p:sp>
        <p:nvSpPr>
          <p:cNvPr id="3" name="Content Placeholder 2"/>
          <p:cNvSpPr>
            <a:spLocks noGrp="1"/>
          </p:cNvSpPr>
          <p:nvPr>
            <p:ph sz="quarter" idx="1"/>
          </p:nvPr>
        </p:nvSpPr>
        <p:spPr>
          <a:xfrm>
            <a:off x="793750" y="1352283"/>
            <a:ext cx="7799388" cy="5081856"/>
          </a:xfrm>
        </p:spPr>
        <p:txBody>
          <a:bodyPr/>
          <a:lstStyle/>
          <a:p>
            <a:pPr marL="0" indent="0">
              <a:buNone/>
            </a:pPr>
            <a:r>
              <a:rPr lang="en-US" dirty="0" smtClean="0">
                <a:solidFill>
                  <a:schemeClr val="tx1"/>
                </a:solidFill>
              </a:rPr>
              <a:t>Outcomes</a:t>
            </a:r>
            <a:r>
              <a:rPr lang="en-US" dirty="0" smtClean="0"/>
              <a:t> </a:t>
            </a:r>
          </a:p>
          <a:p>
            <a:r>
              <a:rPr lang="en-US" dirty="0" smtClean="0"/>
              <a:t>Standards projects with China</a:t>
            </a:r>
          </a:p>
          <a:p>
            <a:r>
              <a:rPr lang="en-US" dirty="0" smtClean="0"/>
              <a:t>Visit progarmme to South Africa including the first national skills competitions in Cape Town</a:t>
            </a:r>
          </a:p>
          <a:p>
            <a:r>
              <a:rPr lang="en-US" dirty="0" smtClean="0"/>
              <a:t>Collaborative UK presence in Brazil </a:t>
            </a:r>
            <a:endParaRPr lang="en-US" dirty="0"/>
          </a:p>
          <a:p>
            <a:r>
              <a:rPr lang="en-US" dirty="0" smtClean="0"/>
              <a:t>Competition visit programme with India</a:t>
            </a:r>
          </a:p>
          <a:p>
            <a:endParaRPr lang="en-US" dirty="0" smtClean="0"/>
          </a:p>
          <a:p>
            <a:pPr marL="0" indent="0">
              <a:buNone/>
            </a:pPr>
            <a:r>
              <a:rPr lang="en-US" dirty="0" smtClean="0">
                <a:solidFill>
                  <a:schemeClr val="tx1"/>
                </a:solidFill>
              </a:rPr>
              <a:t>Applications</a:t>
            </a:r>
          </a:p>
          <a:p>
            <a:r>
              <a:rPr lang="en-US" dirty="0" smtClean="0"/>
              <a:t>Strengthened UK partnerships – at inter college, agency and government level, including British Council, UKTI, Find  a Future, Association of Colleges and individual colleges/partners</a:t>
            </a:r>
          </a:p>
          <a:p>
            <a:r>
              <a:rPr lang="en-US" dirty="0" smtClean="0"/>
              <a:t>International delegations hosted at The Skills Show in the UK</a:t>
            </a:r>
            <a:endParaRPr lang="en-US" dirty="0"/>
          </a:p>
          <a:p>
            <a:r>
              <a:rPr lang="en-US" dirty="0" smtClean="0"/>
              <a:t>UK experiences, e.g. the masterclass progarmme, shared internationally</a:t>
            </a:r>
            <a:endParaRPr lang="en-US" dirty="0"/>
          </a:p>
          <a:p>
            <a:r>
              <a:rPr lang="en-US" dirty="0" smtClean="0"/>
              <a:t>International exchange programmes feature skills competitions</a:t>
            </a:r>
            <a:endParaRPr lang="en-US" dirty="0"/>
          </a:p>
          <a:p>
            <a:pPr marL="0" indent="0">
              <a:buNone/>
            </a:pPr>
            <a:endParaRPr lang="en-US" dirty="0" smtClean="0"/>
          </a:p>
        </p:txBody>
      </p:sp>
    </p:spTree>
    <p:extLst>
      <p:ext uri="{BB962C8B-B14F-4D97-AF65-F5344CB8AC3E}">
        <p14:creationId xmlns:p14="http://schemas.microsoft.com/office/powerpoint/2010/main" val="3121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750" y="464560"/>
            <a:ext cx="6151563" cy="752475"/>
          </a:xfrm>
        </p:spPr>
        <p:txBody>
          <a:bodyPr>
            <a:normAutofit/>
          </a:bodyPr>
          <a:lstStyle/>
          <a:p>
            <a:r>
              <a:rPr lang="en-US" b="1" dirty="0" smtClean="0"/>
              <a:t>Training organisations benefits of competition activity</a:t>
            </a:r>
            <a:endParaRPr lang="en-US" b="1" dirty="0"/>
          </a:p>
        </p:txBody>
      </p:sp>
      <p:sp>
        <p:nvSpPr>
          <p:cNvPr id="3" name="Content Placeholder 2"/>
          <p:cNvSpPr>
            <a:spLocks noGrp="1"/>
          </p:cNvSpPr>
          <p:nvPr>
            <p:ph sz="quarter" idx="1"/>
          </p:nvPr>
        </p:nvSpPr>
        <p:spPr/>
        <p:txBody>
          <a:bodyPr>
            <a:normAutofit/>
          </a:bodyPr>
          <a:lstStyle/>
          <a:p>
            <a:endParaRPr lang="en-US" dirty="0" smtClean="0"/>
          </a:p>
          <a:p>
            <a:r>
              <a:rPr lang="en-US" dirty="0" smtClean="0"/>
              <a:t>Impacts on standards and quality, embedded across as organisation</a:t>
            </a:r>
          </a:p>
          <a:p>
            <a:r>
              <a:rPr lang="en-US" dirty="0" smtClean="0"/>
              <a:t>Improvements to performance, for both individuals and the organisation</a:t>
            </a:r>
          </a:p>
          <a:p>
            <a:r>
              <a:rPr lang="en-US" dirty="0" smtClean="0"/>
              <a:t>Competitions raise aspiration</a:t>
            </a:r>
            <a:endParaRPr lang="en-US" dirty="0"/>
          </a:p>
          <a:p>
            <a:r>
              <a:rPr lang="en-US" dirty="0" smtClean="0"/>
              <a:t>Competitions excite and motivate students and staff</a:t>
            </a:r>
          </a:p>
          <a:p>
            <a:r>
              <a:rPr lang="en-US" dirty="0" smtClean="0"/>
              <a:t>Competitions interest and attract employers</a:t>
            </a:r>
          </a:p>
          <a:p>
            <a:r>
              <a:rPr lang="en-US" dirty="0" smtClean="0"/>
              <a:t>Medal </a:t>
            </a:r>
            <a:r>
              <a:rPr lang="en-US" dirty="0"/>
              <a:t>success brings very positive publicity, and wider reputational benefits</a:t>
            </a:r>
          </a:p>
          <a:p>
            <a:endParaRPr lang="en-US" dirty="0" smtClean="0"/>
          </a:p>
          <a:p>
            <a:pPr marL="0" indent="0">
              <a:buNone/>
            </a:pPr>
            <a:endParaRPr lang="en-US" dirty="0" smtClean="0"/>
          </a:p>
        </p:txBody>
      </p:sp>
      <p:pic>
        <p:nvPicPr>
          <p:cNvPr id="4" name="Picture 3" descr="WSUK_Team_UK_Sao Paulo 2015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89" y="5562078"/>
            <a:ext cx="1490775" cy="1234158"/>
          </a:xfrm>
          <a:prstGeom prst="rect">
            <a:avLst/>
          </a:prstGeom>
        </p:spPr>
      </p:pic>
    </p:spTree>
    <p:extLst>
      <p:ext uri="{BB962C8B-B14F-4D97-AF65-F5344CB8AC3E}">
        <p14:creationId xmlns:p14="http://schemas.microsoft.com/office/powerpoint/2010/main" val="4122510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Employer benefits of competition activity</a:t>
            </a:r>
            <a:endParaRPr lang="en-US" b="1" dirty="0"/>
          </a:p>
        </p:txBody>
      </p:sp>
      <p:sp>
        <p:nvSpPr>
          <p:cNvPr id="3" name="Content Placeholder 2"/>
          <p:cNvSpPr>
            <a:spLocks noGrp="1"/>
          </p:cNvSpPr>
          <p:nvPr>
            <p:ph sz="quarter" idx="1"/>
          </p:nvPr>
        </p:nvSpPr>
        <p:spPr/>
        <p:txBody>
          <a:bodyPr>
            <a:normAutofit/>
          </a:bodyPr>
          <a:lstStyle/>
          <a:p>
            <a:r>
              <a:rPr lang="en-US" dirty="0" smtClean="0"/>
              <a:t>Employee performance is enhanced</a:t>
            </a:r>
          </a:p>
          <a:p>
            <a:r>
              <a:rPr lang="en-US" dirty="0"/>
              <a:t>Companies </a:t>
            </a:r>
            <a:r>
              <a:rPr lang="en-US" dirty="0" smtClean="0"/>
              <a:t>reap </a:t>
            </a:r>
            <a:r>
              <a:rPr lang="en-US" dirty="0"/>
              <a:t>teamwork-related benefits</a:t>
            </a:r>
          </a:p>
          <a:p>
            <a:r>
              <a:rPr lang="en-US" dirty="0"/>
              <a:t>New techniques/products are introduced</a:t>
            </a:r>
          </a:p>
          <a:p>
            <a:r>
              <a:rPr lang="en-US" dirty="0"/>
              <a:t>Companies </a:t>
            </a:r>
            <a:r>
              <a:rPr lang="en-US" dirty="0" smtClean="0"/>
              <a:t>attract </a:t>
            </a:r>
            <a:r>
              <a:rPr lang="en-US" dirty="0"/>
              <a:t>more business clients</a:t>
            </a:r>
          </a:p>
          <a:p>
            <a:r>
              <a:rPr lang="en-US" dirty="0"/>
              <a:t>Involvement in the WorldSkills competition </a:t>
            </a:r>
            <a:r>
              <a:rPr lang="en-US" dirty="0" smtClean="0"/>
              <a:t>improve </a:t>
            </a:r>
            <a:r>
              <a:rPr lang="en-US" dirty="0"/>
              <a:t>recruitment</a:t>
            </a:r>
          </a:p>
          <a:p>
            <a:r>
              <a:rPr lang="en-US" dirty="0" smtClean="0"/>
              <a:t>Employers enjoy </a:t>
            </a:r>
            <a:r>
              <a:rPr lang="en-US" dirty="0"/>
              <a:t>good publicity and higher prestige</a:t>
            </a:r>
          </a:p>
          <a:p>
            <a:r>
              <a:rPr lang="en-US" dirty="0" smtClean="0"/>
              <a:t>Employers gain satisfaction from being committed to skills development</a:t>
            </a:r>
          </a:p>
        </p:txBody>
      </p:sp>
      <p:pic>
        <p:nvPicPr>
          <p:cNvPr id="4" name="Picture 3" descr="WSUK_Team_UK_Sao Paulo 2015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89" y="5562078"/>
            <a:ext cx="1490775" cy="1234158"/>
          </a:xfrm>
          <a:prstGeom prst="rect">
            <a:avLst/>
          </a:prstGeom>
        </p:spPr>
      </p:pic>
    </p:spTree>
    <p:extLst>
      <p:ext uri="{BB962C8B-B14F-4D97-AF65-F5344CB8AC3E}">
        <p14:creationId xmlns:p14="http://schemas.microsoft.com/office/powerpoint/2010/main" val="1470959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750" y="515155"/>
            <a:ext cx="6151563" cy="521575"/>
          </a:xfrm>
        </p:spPr>
        <p:txBody>
          <a:bodyPr>
            <a:normAutofit/>
          </a:bodyPr>
          <a:lstStyle/>
          <a:p>
            <a:r>
              <a:rPr lang="en-US" b="1" dirty="0" smtClean="0"/>
              <a:t>Benefits to Government skills policy</a:t>
            </a:r>
            <a:endParaRPr lang="en-US" b="1" dirty="0"/>
          </a:p>
        </p:txBody>
      </p:sp>
      <p:sp>
        <p:nvSpPr>
          <p:cNvPr id="3" name="Content Placeholder 2"/>
          <p:cNvSpPr>
            <a:spLocks noGrp="1"/>
          </p:cNvSpPr>
          <p:nvPr>
            <p:ph sz="quarter" idx="1"/>
          </p:nvPr>
        </p:nvSpPr>
        <p:spPr/>
        <p:txBody>
          <a:bodyPr>
            <a:normAutofit/>
          </a:bodyPr>
          <a:lstStyle/>
          <a:p>
            <a:r>
              <a:rPr lang="en-US" dirty="0" smtClean="0"/>
              <a:t>Skills competitions:</a:t>
            </a:r>
          </a:p>
          <a:p>
            <a:endParaRPr lang="en-US" dirty="0" smtClean="0"/>
          </a:p>
          <a:p>
            <a:pPr lvl="1"/>
            <a:r>
              <a:rPr lang="en-US" dirty="0" smtClean="0"/>
              <a:t>Increase standards;</a:t>
            </a:r>
          </a:p>
          <a:p>
            <a:pPr lvl="1"/>
            <a:r>
              <a:rPr lang="en-US" dirty="0" smtClean="0"/>
              <a:t>Focus on excellence;</a:t>
            </a:r>
          </a:p>
          <a:p>
            <a:pPr lvl="1"/>
            <a:r>
              <a:rPr lang="en-US" dirty="0" smtClean="0"/>
              <a:t>Enthuse both learners and trainers; </a:t>
            </a:r>
          </a:p>
          <a:p>
            <a:pPr lvl="1"/>
            <a:r>
              <a:rPr lang="en-US" dirty="0" smtClean="0"/>
              <a:t>Build employability;</a:t>
            </a:r>
          </a:p>
          <a:p>
            <a:pPr lvl="1"/>
            <a:r>
              <a:rPr lang="en-US" dirty="0" smtClean="0"/>
              <a:t>Build the professionalism of the workforce in the skills sector;</a:t>
            </a:r>
          </a:p>
          <a:p>
            <a:pPr lvl="1"/>
            <a:r>
              <a:rPr lang="en-US" dirty="0" smtClean="0"/>
              <a:t>Attract employers;</a:t>
            </a:r>
          </a:p>
          <a:p>
            <a:pPr lvl="1"/>
            <a:r>
              <a:rPr lang="en-US" dirty="0" smtClean="0"/>
              <a:t>Attract good publicity for skills and vocational learning;</a:t>
            </a:r>
          </a:p>
          <a:p>
            <a:pPr lvl="1"/>
            <a:r>
              <a:rPr lang="en-US" dirty="0" smtClean="0"/>
              <a:t>Support initiative and enterprising behaviours; </a:t>
            </a:r>
          </a:p>
          <a:p>
            <a:pPr lvl="1"/>
            <a:r>
              <a:rPr lang="en-US" dirty="0" smtClean="0"/>
              <a:t>Support locally-designed responses to skills needs; and </a:t>
            </a:r>
          </a:p>
          <a:p>
            <a:pPr lvl="1"/>
            <a:r>
              <a:rPr lang="en-US" dirty="0" smtClean="0"/>
              <a:t>Enhance local and regional activities to improve the quality, choice and profile of vocational education and training.</a:t>
            </a:r>
          </a:p>
          <a:p>
            <a:pPr lvl="1"/>
            <a:endParaRPr lang="en-US" dirty="0" smtClean="0"/>
          </a:p>
        </p:txBody>
      </p:sp>
    </p:spTree>
    <p:extLst>
      <p:ext uri="{BB962C8B-B14F-4D97-AF65-F5344CB8AC3E}">
        <p14:creationId xmlns:p14="http://schemas.microsoft.com/office/powerpoint/2010/main" val="1734868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Where next in the UK</a:t>
            </a:r>
            <a:endParaRPr lang="en-US" b="1" dirty="0"/>
          </a:p>
        </p:txBody>
      </p:sp>
      <p:sp>
        <p:nvSpPr>
          <p:cNvPr id="3" name="Content Placeholder 2"/>
          <p:cNvSpPr>
            <a:spLocks noGrp="1"/>
          </p:cNvSpPr>
          <p:nvPr>
            <p:ph sz="quarter" idx="1"/>
          </p:nvPr>
        </p:nvSpPr>
        <p:spPr/>
        <p:txBody>
          <a:bodyPr>
            <a:normAutofit/>
          </a:bodyPr>
          <a:lstStyle/>
          <a:p>
            <a:r>
              <a:rPr lang="en-US" dirty="0" smtClean="0"/>
              <a:t>Informing the current strategic review of the direction for skills competitions</a:t>
            </a:r>
          </a:p>
          <a:p>
            <a:r>
              <a:rPr lang="en-US" dirty="0" smtClean="0"/>
              <a:t>Feeding a national programme of continuing professional development for teachers, tutors and trainers, based on skills competitions</a:t>
            </a:r>
          </a:p>
          <a:p>
            <a:r>
              <a:rPr lang="en-US" dirty="0" smtClean="0"/>
              <a:t>Influencing training programmes for future competitors</a:t>
            </a:r>
          </a:p>
          <a:p>
            <a:r>
              <a:rPr lang="en-US" dirty="0" smtClean="0"/>
              <a:t>Enhancing local and regional skills plans</a:t>
            </a:r>
          </a:p>
          <a:p>
            <a:r>
              <a:rPr lang="en-US" dirty="0" smtClean="0"/>
              <a:t>Further building </a:t>
            </a:r>
            <a:r>
              <a:rPr lang="en-US" dirty="0"/>
              <a:t>on international partnerships </a:t>
            </a:r>
          </a:p>
          <a:p>
            <a:r>
              <a:rPr lang="en-US" dirty="0" smtClean="0"/>
              <a:t>Identifying further development needs – the legacy goals are still valid</a:t>
            </a:r>
          </a:p>
          <a:p>
            <a:endParaRPr lang="en-US" dirty="0" smtClean="0"/>
          </a:p>
        </p:txBody>
      </p:sp>
      <p:pic>
        <p:nvPicPr>
          <p:cNvPr id="4" name="Picture 3" descr="WSUK_Team_UK_Sao Paulo 2015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89" y="5562078"/>
            <a:ext cx="1490775" cy="1234158"/>
          </a:xfrm>
          <a:prstGeom prst="rect">
            <a:avLst/>
          </a:prstGeom>
        </p:spPr>
      </p:pic>
    </p:spTree>
    <p:extLst>
      <p:ext uri="{BB962C8B-B14F-4D97-AF65-F5344CB8AC3E}">
        <p14:creationId xmlns:p14="http://schemas.microsoft.com/office/powerpoint/2010/main" val="144275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sz="quarter" idx="1"/>
          </p:nvPr>
        </p:nvSpPr>
        <p:spPr/>
        <p:txBody>
          <a:bodyPr/>
          <a:lstStyle/>
          <a:p>
            <a:r>
              <a:rPr lang="en-US" dirty="0" smtClean="0"/>
              <a:t>WorldSkills London 2011 raised the profile of skills competitions across the UK</a:t>
            </a:r>
          </a:p>
          <a:p>
            <a:r>
              <a:rPr lang="en-US" dirty="0" smtClean="0"/>
              <a:t>Benefits of competitions were better recognised, including links to  standards, performance and productivity</a:t>
            </a:r>
          </a:p>
          <a:p>
            <a:r>
              <a:rPr lang="en-US" dirty="0" smtClean="0"/>
              <a:t>Development goals for skills competitions included improving breadth and depth of participation, raising performance, extending impact and improving economic relevance </a:t>
            </a:r>
          </a:p>
          <a:p>
            <a:r>
              <a:rPr lang="en-US" dirty="0" smtClean="0"/>
              <a:t>Public resources supported a suite of “legacy” - research and development - projects </a:t>
            </a:r>
          </a:p>
          <a:p>
            <a:r>
              <a:rPr lang="en-US" dirty="0" smtClean="0"/>
              <a:t>Projects now concluding – summary report produced – “Gold Dust”</a:t>
            </a:r>
          </a:p>
          <a:p>
            <a:r>
              <a:rPr lang="en-US" dirty="0" smtClean="0"/>
              <a:t>Reports and resources at </a:t>
            </a:r>
            <a:r>
              <a:rPr lang="en-US" dirty="0" smtClean="0">
                <a:hlinkClick r:id="rId2"/>
              </a:rPr>
              <a:t>www.findafuture.org.uk</a:t>
            </a:r>
            <a:r>
              <a:rPr lang="en-US" dirty="0" smtClean="0"/>
              <a:t> </a:t>
            </a:r>
            <a:endParaRPr lang="en-US" dirty="0"/>
          </a:p>
          <a:p>
            <a:endParaRPr lang="en-US" dirty="0" smtClean="0"/>
          </a:p>
        </p:txBody>
      </p:sp>
      <p:pic>
        <p:nvPicPr>
          <p:cNvPr id="5" name="Picture 4" descr="WSUK_Team_UK_Sao Paulo 2015_rg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89" y="5562078"/>
            <a:ext cx="1490775" cy="1234158"/>
          </a:xfrm>
          <a:prstGeom prst="rect">
            <a:avLst/>
          </a:prstGeom>
        </p:spPr>
      </p:pic>
    </p:spTree>
    <p:extLst>
      <p:ext uri="{BB962C8B-B14F-4D97-AF65-F5344CB8AC3E}">
        <p14:creationId xmlns:p14="http://schemas.microsoft.com/office/powerpoint/2010/main" val="750075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Lessons</a:t>
            </a:r>
            <a:endParaRPr lang="en-US" b="1" dirty="0"/>
          </a:p>
        </p:txBody>
      </p:sp>
      <p:sp>
        <p:nvSpPr>
          <p:cNvPr id="3" name="Content Placeholder 2"/>
          <p:cNvSpPr>
            <a:spLocks noGrp="1"/>
          </p:cNvSpPr>
          <p:nvPr>
            <p:ph sz="quarter" idx="1"/>
          </p:nvPr>
        </p:nvSpPr>
        <p:spPr/>
        <p:txBody>
          <a:bodyPr>
            <a:normAutofit/>
          </a:bodyPr>
          <a:lstStyle/>
          <a:p>
            <a:r>
              <a:rPr lang="en-US" dirty="0" smtClean="0"/>
              <a:t>Be clear about goals</a:t>
            </a:r>
          </a:p>
          <a:p>
            <a:r>
              <a:rPr lang="en-US" dirty="0" smtClean="0"/>
              <a:t>Be clear about leadership</a:t>
            </a:r>
          </a:p>
          <a:p>
            <a:r>
              <a:rPr lang="en-US" dirty="0" smtClean="0"/>
              <a:t>Tell the story – and keep telling it</a:t>
            </a:r>
          </a:p>
          <a:p>
            <a:r>
              <a:rPr lang="en-US" dirty="0" smtClean="0"/>
              <a:t>Embrace the variety</a:t>
            </a:r>
          </a:p>
          <a:p>
            <a:r>
              <a:rPr lang="en-US" dirty="0" smtClean="0"/>
              <a:t>Share the learning</a:t>
            </a:r>
          </a:p>
          <a:p>
            <a:r>
              <a:rPr lang="en-US" dirty="0" smtClean="0"/>
              <a:t>Encourage others to share their learning with each other</a:t>
            </a:r>
          </a:p>
          <a:p>
            <a:r>
              <a:rPr lang="en-US" dirty="0" smtClean="0"/>
              <a:t>Be honest about the tensions and uncertainties</a:t>
            </a:r>
          </a:p>
        </p:txBody>
      </p:sp>
      <p:pic>
        <p:nvPicPr>
          <p:cNvPr id="4" name="Picture 3" descr="WSUK_Team_UK_Sao Paulo 2015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89" y="5562078"/>
            <a:ext cx="1490775" cy="1234158"/>
          </a:xfrm>
          <a:prstGeom prst="rect">
            <a:avLst/>
          </a:prstGeom>
        </p:spPr>
      </p:pic>
    </p:spTree>
    <p:extLst>
      <p:ext uri="{BB962C8B-B14F-4D97-AF65-F5344CB8AC3E}">
        <p14:creationId xmlns:p14="http://schemas.microsoft.com/office/powerpoint/2010/main" val="19212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Questions and discussion</a:t>
            </a:r>
            <a:endParaRPr lang="en-US" b="1" dirty="0"/>
          </a:p>
        </p:txBody>
      </p:sp>
      <p:sp>
        <p:nvSpPr>
          <p:cNvPr id="3" name="Content Placeholder 2"/>
          <p:cNvSpPr>
            <a:spLocks noGrp="1"/>
          </p:cNvSpPr>
          <p:nvPr>
            <p:ph sz="quarter" idx="1"/>
          </p:nvPr>
        </p:nvSpPr>
        <p:spPr>
          <a:xfrm>
            <a:off x="695459" y="2099256"/>
            <a:ext cx="7897679" cy="4334882"/>
          </a:xfrm>
        </p:spPr>
        <p:txBody>
          <a:bodyPr>
            <a:normAutofit/>
          </a:bodyPr>
          <a:lstStyle/>
          <a:p>
            <a:r>
              <a:rPr lang="en-US" dirty="0"/>
              <a:t>What more can we do to share our findings and developments with international partners, and to learn from one another</a:t>
            </a:r>
            <a:r>
              <a:rPr lang="en-US" dirty="0" smtClean="0"/>
              <a:t>?</a:t>
            </a:r>
          </a:p>
          <a:p>
            <a:endParaRPr lang="en-US" dirty="0"/>
          </a:p>
          <a:p>
            <a:r>
              <a:rPr lang="en-US" dirty="0" smtClean="0"/>
              <a:t>How do we use review and development work to influence government agendas?</a:t>
            </a:r>
          </a:p>
          <a:p>
            <a:endParaRPr lang="en-US" dirty="0"/>
          </a:p>
          <a:p>
            <a:r>
              <a:rPr lang="en-US" dirty="0" smtClean="0"/>
              <a:t>What might be future review and research priorities for skills competitions?</a:t>
            </a:r>
          </a:p>
          <a:p>
            <a:endParaRPr lang="en-US" dirty="0"/>
          </a:p>
          <a:p>
            <a:endParaRPr lang="en-US" dirty="0" smtClean="0"/>
          </a:p>
        </p:txBody>
      </p:sp>
      <p:pic>
        <p:nvPicPr>
          <p:cNvPr id="4" name="Picture 3" descr="WSUK_Team_UK_Sao Paulo 2015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89" y="5562078"/>
            <a:ext cx="1490775" cy="1234158"/>
          </a:xfrm>
          <a:prstGeom prst="rect">
            <a:avLst/>
          </a:prstGeom>
        </p:spPr>
      </p:pic>
    </p:spTree>
    <p:extLst>
      <p:ext uri="{BB962C8B-B14F-4D97-AF65-F5344CB8AC3E}">
        <p14:creationId xmlns:p14="http://schemas.microsoft.com/office/powerpoint/2010/main" val="166812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WorldSkills London 2011 Legacy Goals</a:t>
            </a:r>
            <a:endParaRPr lang="en-US" b="1" dirty="0"/>
          </a:p>
        </p:txBody>
      </p:sp>
      <p:sp>
        <p:nvSpPr>
          <p:cNvPr id="3" name="Content Placeholder 2"/>
          <p:cNvSpPr>
            <a:spLocks noGrp="1"/>
          </p:cNvSpPr>
          <p:nvPr>
            <p:ph sz="quarter" idx="1"/>
          </p:nvPr>
        </p:nvSpPr>
        <p:spPr/>
        <p:txBody>
          <a:bodyPr>
            <a:normAutofit/>
          </a:bodyPr>
          <a:lstStyle/>
          <a:p>
            <a:endParaRPr lang="en-US" dirty="0" smtClean="0"/>
          </a:p>
          <a:p>
            <a:r>
              <a:rPr lang="en-US" dirty="0" smtClean="0"/>
              <a:t>To raise the profile of vocational skills</a:t>
            </a:r>
          </a:p>
          <a:p>
            <a:r>
              <a:rPr lang="en-US" dirty="0" smtClean="0"/>
              <a:t>To recognise skills as critical to wider economic development</a:t>
            </a:r>
          </a:p>
          <a:p>
            <a:r>
              <a:rPr lang="en-US" dirty="0" smtClean="0"/>
              <a:t>To increase levels of employer investment and commitment</a:t>
            </a:r>
          </a:p>
          <a:p>
            <a:r>
              <a:rPr lang="en-US" dirty="0" smtClean="0"/>
              <a:t>For more young people to consider and enter vocational skills and careers</a:t>
            </a:r>
          </a:p>
          <a:p>
            <a:r>
              <a:rPr lang="en-US" dirty="0" smtClean="0"/>
              <a:t>To generate standards of excellence in the teaching of vocational skills to support future economic development and growth.</a:t>
            </a:r>
          </a:p>
          <a:p>
            <a:pPr marL="0" indent="0">
              <a:buNone/>
            </a:pPr>
            <a:endParaRPr lang="en-US" dirty="0" smtClean="0"/>
          </a:p>
          <a:p>
            <a:endParaRPr lang="en-US" dirty="0"/>
          </a:p>
          <a:p>
            <a:pPr marL="0" indent="0">
              <a:buNone/>
            </a:pPr>
            <a:r>
              <a:rPr lang="en-US" dirty="0" smtClean="0"/>
              <a:t>More than legacy ……research and development to inform the future </a:t>
            </a:r>
          </a:p>
        </p:txBody>
      </p:sp>
      <p:pic>
        <p:nvPicPr>
          <p:cNvPr id="4" name="Picture 3" descr="WSUK_Team_UK_Sao Paulo 2015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89" y="5562078"/>
            <a:ext cx="1490775" cy="1234158"/>
          </a:xfrm>
          <a:prstGeom prst="rect">
            <a:avLst/>
          </a:prstGeom>
        </p:spPr>
      </p:pic>
    </p:spTree>
    <p:extLst>
      <p:ext uri="{BB962C8B-B14F-4D97-AF65-F5344CB8AC3E}">
        <p14:creationId xmlns:p14="http://schemas.microsoft.com/office/powerpoint/2010/main" val="81367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Underlying philosophy of the projects</a:t>
            </a:r>
            <a:endParaRPr lang="en-US" b="1" dirty="0"/>
          </a:p>
        </p:txBody>
      </p:sp>
      <p:sp>
        <p:nvSpPr>
          <p:cNvPr id="3" name="Content Placeholder 2"/>
          <p:cNvSpPr>
            <a:spLocks noGrp="1"/>
          </p:cNvSpPr>
          <p:nvPr>
            <p:ph sz="quarter" idx="1"/>
          </p:nvPr>
        </p:nvSpPr>
        <p:spPr/>
        <p:txBody>
          <a:bodyPr>
            <a:normAutofit/>
          </a:bodyPr>
          <a:lstStyle/>
          <a:p>
            <a:pPr marL="0" indent="0">
              <a:buNone/>
            </a:pPr>
            <a:endParaRPr lang="en-US" i="1" dirty="0"/>
          </a:p>
          <a:p>
            <a:pPr marL="0" indent="0">
              <a:buNone/>
            </a:pPr>
            <a:r>
              <a:rPr lang="en-US" i="1" dirty="0" smtClean="0"/>
              <a:t>“The Commission … recognises the potential of skills competitions, not only to raise the ambition and skill level of learners and offer opportunities for professional updating for vocational teachers and trainers, but also to contribute to the process of raising standards and improving the quality and efficiency of work overall”.</a:t>
            </a:r>
          </a:p>
          <a:p>
            <a:pPr marL="0" indent="0" algn="r">
              <a:buNone/>
            </a:pPr>
            <a:endParaRPr lang="en-US" dirty="0" smtClean="0"/>
          </a:p>
          <a:p>
            <a:pPr marL="0" indent="0" algn="r">
              <a:buNone/>
            </a:pPr>
            <a:r>
              <a:rPr lang="en-US" dirty="0" smtClean="0"/>
              <a:t>Commission on Adult Vocational Training and Learning</a:t>
            </a:r>
          </a:p>
          <a:p>
            <a:pPr marL="0" indent="0" algn="r">
              <a:buNone/>
            </a:pPr>
            <a:endParaRPr lang="en-US" dirty="0"/>
          </a:p>
          <a:p>
            <a:pPr marL="0" indent="0" algn="r">
              <a:buNone/>
            </a:pPr>
            <a:r>
              <a:rPr lang="en-US" dirty="0" smtClean="0"/>
              <a:t>UK, 2013</a:t>
            </a:r>
            <a:endParaRPr lang="en-US" dirty="0"/>
          </a:p>
        </p:txBody>
      </p:sp>
      <p:pic>
        <p:nvPicPr>
          <p:cNvPr id="4" name="Picture 3" descr="WSUK_Team_UK_Sao Paulo 2015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89" y="5562078"/>
            <a:ext cx="1490775" cy="1234158"/>
          </a:xfrm>
          <a:prstGeom prst="rect">
            <a:avLst/>
          </a:prstGeom>
        </p:spPr>
      </p:pic>
    </p:spTree>
    <p:extLst>
      <p:ext uri="{BB962C8B-B14F-4D97-AF65-F5344CB8AC3E}">
        <p14:creationId xmlns:p14="http://schemas.microsoft.com/office/powerpoint/2010/main" val="334924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227" y="660492"/>
            <a:ext cx="6151563" cy="752475"/>
          </a:xfrm>
        </p:spPr>
        <p:txBody>
          <a:bodyPr/>
          <a:lstStyle/>
          <a:p>
            <a:r>
              <a:rPr lang="en-US" b="1" dirty="0" smtClean="0"/>
              <a:t>The suite of projects</a:t>
            </a:r>
            <a:endParaRPr lang="en-US" b="1" dirty="0"/>
          </a:p>
        </p:txBody>
      </p:sp>
      <p:sp>
        <p:nvSpPr>
          <p:cNvPr id="3" name="Content Placeholder 2"/>
          <p:cNvSpPr>
            <a:spLocks noGrp="1"/>
          </p:cNvSpPr>
          <p:nvPr>
            <p:ph sz="quarter" idx="1"/>
          </p:nvPr>
        </p:nvSpPr>
        <p:spPr/>
        <p:txBody>
          <a:bodyPr/>
          <a:lstStyle/>
          <a:p>
            <a:endParaRPr lang="en-US" dirty="0" smtClean="0"/>
          </a:p>
          <a:p>
            <a:r>
              <a:rPr lang="en-US" dirty="0"/>
              <a:t>Developing and understanding Vocational Excellence (DuVE) suite of projects</a:t>
            </a:r>
          </a:p>
          <a:p>
            <a:r>
              <a:rPr lang="en-US" dirty="0" smtClean="0"/>
              <a:t>Vocational Masterclass Project</a:t>
            </a:r>
          </a:p>
          <a:p>
            <a:r>
              <a:rPr lang="en-US" dirty="0" smtClean="0"/>
              <a:t>International Standards Transfer Project</a:t>
            </a:r>
          </a:p>
          <a:p>
            <a:r>
              <a:rPr lang="en-US" dirty="0" smtClean="0"/>
              <a:t>Supporting ‘Performance Excellence’ with qualifications</a:t>
            </a:r>
          </a:p>
          <a:p>
            <a:r>
              <a:rPr lang="en-US" dirty="0" smtClean="0"/>
              <a:t>International Exchange Development Project</a:t>
            </a:r>
          </a:p>
        </p:txBody>
      </p:sp>
      <p:pic>
        <p:nvPicPr>
          <p:cNvPr id="4" name="Picture 3" descr="WSUK_Team_UK_Sao Paulo 2015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89" y="5562078"/>
            <a:ext cx="1490775" cy="1234158"/>
          </a:xfrm>
          <a:prstGeom prst="rect">
            <a:avLst/>
          </a:prstGeom>
        </p:spPr>
      </p:pic>
    </p:spTree>
    <p:extLst>
      <p:ext uri="{BB962C8B-B14F-4D97-AF65-F5344CB8AC3E}">
        <p14:creationId xmlns:p14="http://schemas.microsoft.com/office/powerpoint/2010/main" val="2811368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187" y="871411"/>
            <a:ext cx="9144000" cy="758952"/>
          </a:xfrm>
        </p:spPr>
        <p:txBody>
          <a:bodyPr>
            <a:noAutofit/>
          </a:bodyPr>
          <a:lstStyle/>
          <a:p>
            <a:r>
              <a:rPr lang="en-US" sz="2800" dirty="0" smtClean="0"/>
              <a:t/>
            </a:r>
            <a:br>
              <a:rPr lang="en-US" sz="2800" dirty="0" smtClean="0"/>
            </a:br>
            <a:r>
              <a:rPr lang="en-US" sz="2800" dirty="0" smtClean="0"/>
              <a:t>											</a:t>
            </a:r>
            <a:br>
              <a:rPr lang="en-US" sz="2800" dirty="0" smtClean="0"/>
            </a:br>
            <a:r>
              <a:rPr lang="en-US" sz="2800" dirty="0"/>
              <a:t/>
            </a:r>
            <a:br>
              <a:rPr lang="en-US" sz="2800" dirty="0"/>
            </a:br>
            <a:r>
              <a:rPr lang="en-US" sz="2800" dirty="0" smtClean="0"/>
              <a:t/>
            </a:r>
            <a:br>
              <a:rPr lang="en-US" sz="2800" dirty="0" smtClean="0"/>
            </a:br>
            <a:r>
              <a:rPr lang="en-US" b="1" dirty="0"/>
              <a:t>1</a:t>
            </a:r>
            <a:r>
              <a:rPr lang="en-US" b="1" dirty="0" smtClean="0"/>
              <a:t>. </a:t>
            </a:r>
            <a:r>
              <a:rPr lang="en-US" b="1" dirty="0"/>
              <a:t>Developing and </a:t>
            </a:r>
            <a:r>
              <a:rPr lang="en-US" b="1" dirty="0" smtClean="0"/>
              <a:t>understanding</a:t>
            </a:r>
            <a:br>
              <a:rPr lang="en-US" b="1" dirty="0" smtClean="0"/>
            </a:br>
            <a:r>
              <a:rPr lang="en-US" b="1" dirty="0" smtClean="0"/>
              <a:t>    Vocational </a:t>
            </a:r>
            <a:r>
              <a:rPr lang="en-US" b="1" dirty="0"/>
              <a:t>Excellence (DuVE)</a:t>
            </a:r>
            <a:br>
              <a:rPr lang="en-US" b="1" dirty="0"/>
            </a:br>
            <a:r>
              <a:rPr lang="en-US" sz="2800" dirty="0" smtClean="0"/>
              <a:t>									</a:t>
            </a:r>
            <a:endParaRPr lang="en-US" sz="2800" dirty="0"/>
          </a:p>
        </p:txBody>
      </p:sp>
      <p:sp>
        <p:nvSpPr>
          <p:cNvPr id="3" name="Content Placeholder 2"/>
          <p:cNvSpPr>
            <a:spLocks noGrp="1"/>
          </p:cNvSpPr>
          <p:nvPr>
            <p:ph sz="quarter" idx="1"/>
          </p:nvPr>
        </p:nvSpPr>
        <p:spPr>
          <a:xfrm>
            <a:off x="793750" y="1412623"/>
            <a:ext cx="7799388" cy="5021515"/>
          </a:xfrm>
        </p:spPr>
        <p:txBody>
          <a:bodyPr>
            <a:normAutofit fontScale="92500" lnSpcReduction="20000"/>
          </a:bodyPr>
          <a:lstStyle/>
          <a:p>
            <a:endParaRPr lang="en-US" dirty="0" smtClean="0"/>
          </a:p>
          <a:p>
            <a:r>
              <a:rPr lang="en-GB" dirty="0" smtClean="0"/>
              <a:t>Project 1: Modelling the Characteristics of Vocational Excellence</a:t>
            </a:r>
          </a:p>
          <a:p>
            <a:pPr lvl="1"/>
            <a:r>
              <a:rPr lang="en-GB" dirty="0" smtClean="0"/>
              <a:t>What can we learn about vocational excellence from WorldSkills medal winners?</a:t>
            </a:r>
          </a:p>
          <a:p>
            <a:r>
              <a:rPr lang="en-GB" dirty="0" smtClean="0"/>
              <a:t>Project 2: Learning Environments to Develop Vocational Excellence</a:t>
            </a:r>
          </a:p>
          <a:p>
            <a:pPr lvl="1"/>
            <a:r>
              <a:rPr lang="en-GB" dirty="0" smtClean="0"/>
              <a:t>What can we learn about vocational excellence from the working environments of UK competitors?</a:t>
            </a:r>
          </a:p>
          <a:p>
            <a:r>
              <a:rPr lang="en-GB" dirty="0" smtClean="0"/>
              <a:t>Project 3: Benefits of Developing  Vocational Excellence</a:t>
            </a:r>
          </a:p>
          <a:p>
            <a:pPr lvl="1"/>
            <a:r>
              <a:rPr lang="en-GB" dirty="0" smtClean="0"/>
              <a:t>How does the WorldSkills competition benefit competitors and their organisations?</a:t>
            </a:r>
          </a:p>
          <a:p>
            <a:r>
              <a:rPr lang="en-GB" dirty="0" smtClean="0"/>
              <a:t>Project 4: Further Education College </a:t>
            </a:r>
            <a:r>
              <a:rPr lang="en-GB" dirty="0"/>
              <a:t>P</a:t>
            </a:r>
            <a:r>
              <a:rPr lang="en-GB" dirty="0" smtClean="0"/>
              <a:t>articipation in WorldSkills</a:t>
            </a:r>
          </a:p>
          <a:p>
            <a:pPr lvl="1"/>
            <a:r>
              <a:rPr lang="en-GB" dirty="0" smtClean="0"/>
              <a:t>Why does college participation vary? What are the costs and benefits to them?</a:t>
            </a:r>
          </a:p>
          <a:p>
            <a:r>
              <a:rPr lang="en-GB" dirty="0" smtClean="0"/>
              <a:t>Project 5: WorldSkills Contestants and Entrepreneurship</a:t>
            </a:r>
          </a:p>
          <a:p>
            <a:pPr lvl="1"/>
            <a:r>
              <a:rPr lang="en-GB" dirty="0" smtClean="0"/>
              <a:t>Why do so many competitors go on to set up their own business?</a:t>
            </a:r>
          </a:p>
          <a:p>
            <a:r>
              <a:rPr lang="en-GB" dirty="0" smtClean="0"/>
              <a:t>Project 6: Training Managers: benefits and barriers to WorldSkills UK participation</a:t>
            </a:r>
          </a:p>
          <a:p>
            <a:pPr lvl="1"/>
            <a:r>
              <a:rPr lang="en-GB" dirty="0" smtClean="0"/>
              <a:t>What are the main benefits to UK Training Managers?</a:t>
            </a:r>
          </a:p>
        </p:txBody>
      </p:sp>
    </p:spTree>
    <p:extLst>
      <p:ext uri="{BB962C8B-B14F-4D97-AF65-F5344CB8AC3E}">
        <p14:creationId xmlns:p14="http://schemas.microsoft.com/office/powerpoint/2010/main" val="371142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Outcomes and applications </a:t>
            </a:r>
            <a:endParaRPr lang="en-US" b="1" dirty="0"/>
          </a:p>
        </p:txBody>
      </p:sp>
      <p:sp>
        <p:nvSpPr>
          <p:cNvPr id="3" name="Content Placeholder 2"/>
          <p:cNvSpPr>
            <a:spLocks noGrp="1"/>
          </p:cNvSpPr>
          <p:nvPr>
            <p:ph sz="quarter" idx="1"/>
          </p:nvPr>
        </p:nvSpPr>
        <p:spPr/>
        <p:txBody>
          <a:bodyPr/>
          <a:lstStyle/>
          <a:p>
            <a:pPr marL="0" indent="0">
              <a:buNone/>
            </a:pPr>
            <a:r>
              <a:rPr lang="en-US" dirty="0" smtClean="0">
                <a:solidFill>
                  <a:schemeClr val="tx1"/>
                </a:solidFill>
              </a:rPr>
              <a:t>Outcomes</a:t>
            </a:r>
            <a:r>
              <a:rPr lang="en-US" dirty="0" smtClean="0"/>
              <a:t> </a:t>
            </a:r>
          </a:p>
          <a:p>
            <a:pPr marL="0" indent="0">
              <a:buNone/>
            </a:pPr>
            <a:r>
              <a:rPr lang="en-US" dirty="0" smtClean="0"/>
              <a:t>Improved understanding of what is behind:</a:t>
            </a:r>
          </a:p>
          <a:p>
            <a:r>
              <a:rPr lang="en-US" dirty="0" smtClean="0"/>
              <a:t>Successful competitors e.g. motivational factors</a:t>
            </a:r>
          </a:p>
          <a:p>
            <a:r>
              <a:rPr lang="en-US" dirty="0" smtClean="0"/>
              <a:t>College participation e.g. leadership, knowledge, links with quality</a:t>
            </a:r>
          </a:p>
          <a:p>
            <a:r>
              <a:rPr lang="en-US" dirty="0" smtClean="0"/>
              <a:t>Effective support for training managers e.g. development and infrastructure</a:t>
            </a:r>
          </a:p>
          <a:p>
            <a:endParaRPr lang="en-US" dirty="0" smtClean="0"/>
          </a:p>
          <a:p>
            <a:pPr marL="0" indent="0">
              <a:buNone/>
            </a:pPr>
            <a:r>
              <a:rPr lang="en-US" dirty="0" smtClean="0">
                <a:solidFill>
                  <a:schemeClr val="tx1"/>
                </a:solidFill>
              </a:rPr>
              <a:t>Applications</a:t>
            </a:r>
          </a:p>
          <a:p>
            <a:r>
              <a:rPr lang="en-US" dirty="0" smtClean="0"/>
              <a:t>Designing future training and development programmes for competitors</a:t>
            </a:r>
            <a:endParaRPr lang="en-US" dirty="0"/>
          </a:p>
          <a:p>
            <a:r>
              <a:rPr lang="en-US" dirty="0" smtClean="0"/>
              <a:t>Increasing the breadth and depth of organisations participating in competitions</a:t>
            </a:r>
            <a:endParaRPr lang="en-US" dirty="0"/>
          </a:p>
          <a:p>
            <a:r>
              <a:rPr lang="en-US" dirty="0" smtClean="0"/>
              <a:t>Improving the infrastructure and context of skills competition activity to raise accessibility and relevance</a:t>
            </a:r>
          </a:p>
        </p:txBody>
      </p:sp>
    </p:spTree>
    <p:extLst>
      <p:ext uri="{BB962C8B-B14F-4D97-AF65-F5344CB8AC3E}">
        <p14:creationId xmlns:p14="http://schemas.microsoft.com/office/powerpoint/2010/main" val="183440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Vocational Masterclass Project</a:t>
            </a:r>
            <a:endParaRPr lang="en-US" b="1" dirty="0"/>
          </a:p>
        </p:txBody>
      </p:sp>
      <p:sp>
        <p:nvSpPr>
          <p:cNvPr id="3" name="Content Placeholder 2"/>
          <p:cNvSpPr>
            <a:spLocks noGrp="1"/>
          </p:cNvSpPr>
          <p:nvPr>
            <p:ph sz="quarter" idx="1"/>
          </p:nvPr>
        </p:nvSpPr>
        <p:spPr/>
        <p:txBody>
          <a:bodyPr>
            <a:normAutofit/>
          </a:bodyPr>
          <a:lstStyle/>
          <a:p>
            <a:endParaRPr lang="en-US" dirty="0" smtClean="0"/>
          </a:p>
          <a:p>
            <a:r>
              <a:rPr lang="en-US" dirty="0" smtClean="0"/>
              <a:t>Enables practitioners to develop new skills and techniques through participating in highly effective, practice-based, national developmental events.</a:t>
            </a:r>
          </a:p>
          <a:p>
            <a:endParaRPr lang="en-US" dirty="0"/>
          </a:p>
          <a:p>
            <a:r>
              <a:rPr lang="en-US" dirty="0" smtClean="0"/>
              <a:t>Expert advisers support skills competition activities (i.e. teachers do what competitors do, tackle a task aligned with WorldSkills standards, within a set, and tight, timescale), provide guidance, coaching and mentoring to build capacity and capability – to raise quality and enhance standards for learners.</a:t>
            </a:r>
          </a:p>
        </p:txBody>
      </p:sp>
      <p:pic>
        <p:nvPicPr>
          <p:cNvPr id="4" name="Picture 3" descr="WSUK_Team_UK_Sao Paulo 2015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89" y="5562078"/>
            <a:ext cx="1490775" cy="1234158"/>
          </a:xfrm>
          <a:prstGeom prst="rect">
            <a:avLst/>
          </a:prstGeom>
        </p:spPr>
      </p:pic>
    </p:spTree>
    <p:extLst>
      <p:ext uri="{BB962C8B-B14F-4D97-AF65-F5344CB8AC3E}">
        <p14:creationId xmlns:p14="http://schemas.microsoft.com/office/powerpoint/2010/main" val="241411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Outcomes and applications </a:t>
            </a:r>
            <a:endParaRPr lang="en-US" b="1"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solidFill>
                  <a:schemeClr val="tx1"/>
                </a:solidFill>
              </a:rPr>
              <a:t>Outcomes</a:t>
            </a:r>
            <a:r>
              <a:rPr lang="en-US" dirty="0" smtClean="0"/>
              <a:t> </a:t>
            </a:r>
          </a:p>
          <a:p>
            <a:r>
              <a:rPr lang="en-US" dirty="0" smtClean="0"/>
              <a:t>Skills competition activity introduced and embedded into mainstream learning  </a:t>
            </a:r>
          </a:p>
          <a:p>
            <a:r>
              <a:rPr lang="en-US" dirty="0" smtClean="0"/>
              <a:t>Links recognised between skills competitions and higher standards</a:t>
            </a:r>
            <a:endParaRPr lang="en-US" dirty="0"/>
          </a:p>
          <a:p>
            <a:r>
              <a:rPr lang="en-US" dirty="0" smtClean="0"/>
              <a:t>Staff skills and competencies raised – working towards dual professionalism  </a:t>
            </a:r>
          </a:p>
          <a:p>
            <a:endParaRPr lang="en-US" dirty="0" smtClean="0"/>
          </a:p>
          <a:p>
            <a:pPr marL="0" indent="0">
              <a:buNone/>
            </a:pPr>
            <a:r>
              <a:rPr lang="en-US" dirty="0" smtClean="0">
                <a:solidFill>
                  <a:schemeClr val="tx1"/>
                </a:solidFill>
              </a:rPr>
              <a:t>Applications</a:t>
            </a:r>
          </a:p>
          <a:p>
            <a:r>
              <a:rPr lang="en-US" dirty="0" smtClean="0"/>
              <a:t>Sustained UK wide progarmme of continuing professional development activity for teachers and trainers</a:t>
            </a:r>
            <a:endParaRPr lang="en-US" dirty="0"/>
          </a:p>
          <a:p>
            <a:r>
              <a:rPr lang="en-US" dirty="0" smtClean="0"/>
              <a:t>Informed UK wide strategic review of competitions to aid future direction and focus</a:t>
            </a:r>
            <a:endParaRPr lang="en-US" dirty="0"/>
          </a:p>
          <a:p>
            <a:r>
              <a:rPr lang="en-US" dirty="0" smtClean="0"/>
              <a:t>International transfer of learning </a:t>
            </a:r>
            <a:endParaRPr lang="en-US" dirty="0"/>
          </a:p>
          <a:p>
            <a:pPr marL="0" indent="0">
              <a:buNone/>
            </a:pPr>
            <a:endParaRPr lang="en-US" dirty="0" smtClean="0"/>
          </a:p>
        </p:txBody>
      </p:sp>
    </p:spTree>
    <p:extLst>
      <p:ext uri="{BB962C8B-B14F-4D97-AF65-F5344CB8AC3E}">
        <p14:creationId xmlns:p14="http://schemas.microsoft.com/office/powerpoint/2010/main" val="3863825397"/>
      </p:ext>
    </p:extLst>
  </p:cSld>
  <p:clrMapOvr>
    <a:masterClrMapping/>
  </p:clrMapOvr>
</p:sld>
</file>

<file path=ppt/theme/theme1.xml><?xml version="1.0" encoding="utf-8"?>
<a:theme xmlns:a="http://schemas.openxmlformats.org/drawingml/2006/main" name="Bullet text">
  <a:themeElements>
    <a:clrScheme name="Custom 19">
      <a:dk1>
        <a:srgbClr val="000000"/>
      </a:dk1>
      <a:lt1>
        <a:srgbClr val="FFFFFF"/>
      </a:lt1>
      <a:dk2>
        <a:srgbClr val="404040"/>
      </a:dk2>
      <a:lt2>
        <a:srgbClr val="808080"/>
      </a:lt2>
      <a:accent1>
        <a:srgbClr val="BDCD00"/>
      </a:accent1>
      <a:accent2>
        <a:srgbClr val="ED2939"/>
      </a:accent2>
      <a:accent3>
        <a:srgbClr val="970E7E"/>
      </a:accent3>
      <a:accent4>
        <a:srgbClr val="0096D2"/>
      </a:accent4>
      <a:accent5>
        <a:srgbClr val="E16D22"/>
      </a:accent5>
      <a:accent6>
        <a:srgbClr val="9B1889"/>
      </a:accent6>
      <a:hlink>
        <a:srgbClr val="264B9A"/>
      </a:hlink>
      <a:folHlink>
        <a:srgbClr val="009B3A"/>
      </a:folHlink>
    </a:clrScheme>
    <a:fontScheme name="Bullet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CC"/>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20000"/>
          </a:spcAft>
          <a:buClr>
            <a:srgbClr val="FF0000"/>
          </a:buClr>
          <a:buSzTx/>
          <a:buFont typeface="Arial" pitchFamily="-84" charset="0"/>
          <a:buChar char="•"/>
          <a:tabLst/>
          <a:defRPr kumimoji="0" lang="en-US" sz="2000" b="0"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spDef>
    <a:lnDef>
      <a:spPr bwMode="auto">
        <a:xfrm>
          <a:off x="0" y="0"/>
          <a:ext cx="1" cy="1"/>
        </a:xfrm>
        <a:custGeom>
          <a:avLst/>
          <a:gdLst/>
          <a:ahLst/>
          <a:cxnLst/>
          <a:rect l="0" t="0" r="0" b="0"/>
          <a:pathLst/>
        </a:custGeom>
        <a:solidFill>
          <a:srgbClr val="CCCCCC"/>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20000"/>
          </a:spcAft>
          <a:buClr>
            <a:srgbClr val="FF0000"/>
          </a:buClr>
          <a:buSzTx/>
          <a:buFont typeface="Arial" pitchFamily="-84" charset="0"/>
          <a:buChar char="•"/>
          <a:tabLst/>
          <a:defRPr kumimoji="0" lang="en-US" sz="2000" b="0"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lnDef>
  </a:objectDefaults>
  <a:extraClrSchemeLst>
    <a:extraClrScheme>
      <a:clrScheme name="Bullet text 1">
        <a:dk1>
          <a:srgbClr val="000F55"/>
        </a:dk1>
        <a:lt1>
          <a:srgbClr val="FFFFFF"/>
        </a:lt1>
        <a:dk2>
          <a:srgbClr val="6E64A0"/>
        </a:dk2>
        <a:lt2>
          <a:srgbClr val="BED26E"/>
        </a:lt2>
        <a:accent1>
          <a:srgbClr val="9BB9E1"/>
        </a:accent1>
        <a:accent2>
          <a:srgbClr val="C80082"/>
        </a:accent2>
        <a:accent3>
          <a:srgbClr val="FFFFFF"/>
        </a:accent3>
        <a:accent4>
          <a:srgbClr val="000B47"/>
        </a:accent4>
        <a:accent5>
          <a:srgbClr val="CBD9EE"/>
        </a:accent5>
        <a:accent6>
          <a:srgbClr val="B50075"/>
        </a:accent6>
        <a:hlink>
          <a:srgbClr val="F0CD5A"/>
        </a:hlink>
        <a:folHlink>
          <a:srgbClr val="CCCCCC"/>
        </a:folHlink>
      </a:clrScheme>
      <a:clrMap bg1="lt1" tx1="dk1" bg2="lt2" tx2="dk2" accent1="accent1" accent2="accent2" accent3="accent3" accent4="accent4" accent5="accent5" accent6="accent6" hlink="hlink" folHlink="folHlink"/>
    </a:extraClrScheme>
    <a:extraClrScheme>
      <a:clrScheme name="Bullet text 2">
        <a:dk1>
          <a:srgbClr val="000F55"/>
        </a:dk1>
        <a:lt1>
          <a:srgbClr val="FFFFFF"/>
        </a:lt1>
        <a:dk2>
          <a:srgbClr val="78C8DC"/>
        </a:dk2>
        <a:lt2>
          <a:srgbClr val="6E64A0"/>
        </a:lt2>
        <a:accent1>
          <a:srgbClr val="000F55"/>
        </a:accent1>
        <a:accent2>
          <a:srgbClr val="CC0000"/>
        </a:accent2>
        <a:accent3>
          <a:srgbClr val="FFFFFF"/>
        </a:accent3>
        <a:accent4>
          <a:srgbClr val="000B47"/>
        </a:accent4>
        <a:accent5>
          <a:srgbClr val="AAAAB4"/>
        </a:accent5>
        <a:accent6>
          <a:srgbClr val="B90000"/>
        </a:accent6>
        <a:hlink>
          <a:srgbClr val="808080"/>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13426</TotalTime>
  <Words>1430</Words>
  <Application>Microsoft Office PowerPoint</Application>
  <PresentationFormat>On-screen Show (4:3)</PresentationFormat>
  <Paragraphs>179</Paragraphs>
  <Slides>21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ＭＳ Ｐゴシック</vt:lpstr>
      <vt:lpstr>Arial</vt:lpstr>
      <vt:lpstr>Bullet text</vt:lpstr>
      <vt:lpstr>PowerPoint Presentation</vt:lpstr>
      <vt:lpstr>Introduction</vt:lpstr>
      <vt:lpstr>The WorldSkills London 2011 Legacy Goals</vt:lpstr>
      <vt:lpstr>Underlying philosophy of the projects</vt:lpstr>
      <vt:lpstr>The suite of projects</vt:lpstr>
      <vt:lpstr>               1. Developing and understanding     Vocational Excellence (DuVE)          </vt:lpstr>
      <vt:lpstr>Outcomes and applications </vt:lpstr>
      <vt:lpstr>2. Vocational Masterclass Project</vt:lpstr>
      <vt:lpstr>Outcomes and applications </vt:lpstr>
      <vt:lpstr>3. International Standards Transfer Project</vt:lpstr>
      <vt:lpstr>Outcomes and applications </vt:lpstr>
      <vt:lpstr>4. Performance Excellence Project</vt:lpstr>
      <vt:lpstr>Outcomes and applications </vt:lpstr>
      <vt:lpstr>5. International Exchange and Development Project</vt:lpstr>
      <vt:lpstr>Outcomes and applications </vt:lpstr>
      <vt:lpstr>Training organisations benefits of competition activity</vt:lpstr>
      <vt:lpstr>Employer benefits of competition activity</vt:lpstr>
      <vt:lpstr>Benefits to Government skills policy</vt:lpstr>
      <vt:lpstr>Where next in the UK</vt:lpstr>
      <vt:lpstr>Lessons</vt:lpstr>
      <vt:lpstr>Questions and discussion</vt:lpstr>
    </vt:vector>
  </TitlesOfParts>
  <Manager/>
  <Company>Find a Future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a Future PPT template v1.0</dc:title>
  <dc:subject>Internal presentation</dc:subject>
  <dc:creator>MW</dc:creator>
  <cp:keywords/>
  <dc:description/>
  <cp:lastModifiedBy>Alex Musial</cp:lastModifiedBy>
  <cp:revision>871</cp:revision>
  <cp:lastPrinted>2015-03-11T16:31:00Z</cp:lastPrinted>
  <dcterms:created xsi:type="dcterms:W3CDTF">2014-04-27T21:10:13Z</dcterms:created>
  <dcterms:modified xsi:type="dcterms:W3CDTF">2015-08-12T02:38:34Z</dcterms:modified>
  <cp:category/>
</cp:coreProperties>
</file>