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8" r:id="rId2"/>
    <p:sldId id="267" r:id="rId3"/>
    <p:sldId id="272" r:id="rId4"/>
    <p:sldId id="263" r:id="rId5"/>
    <p:sldId id="273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7" autoAdjust="0"/>
  </p:normalViewPr>
  <p:slideViewPr>
    <p:cSldViewPr snapToGrid="0" snapToObjects="1">
      <p:cViewPr varScale="1">
        <p:scale>
          <a:sx n="87" d="100"/>
          <a:sy n="87" d="100"/>
        </p:scale>
        <p:origin x="90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655E0-45F5-45C3-AAB0-B3E6D2D64AC7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E3030-D23D-49AD-82DD-E10510F6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9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E3030-D23D-49AD-82DD-E10510F656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9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595" y="924926"/>
            <a:ext cx="6114970" cy="1145587"/>
          </a:xfrm>
        </p:spPr>
        <p:txBody>
          <a:bodyPr>
            <a:normAutofit/>
          </a:bodyPr>
          <a:lstStyle>
            <a:lvl1pPr algn="l">
              <a:defRPr sz="360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6003228A-EN-FC-20-percent-promo-ppt-1st-pa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4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6439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5178"/>
            <a:ext cx="2133600" cy="365125"/>
          </a:xfrm>
        </p:spPr>
        <p:txBody>
          <a:bodyPr/>
          <a:lstStyle/>
          <a:p>
            <a:fld id="{40192B73-AE6E-9F45-9A51-C89CD46137DA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5178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5178"/>
            <a:ext cx="2133600" cy="365125"/>
          </a:xfrm>
        </p:spPr>
        <p:txBody>
          <a:bodyPr/>
          <a:lstStyle/>
          <a:p>
            <a:fld id="{7783203A-B4C1-6C46-90BA-8A7BF35046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124200" y="6076950"/>
            <a:ext cx="3076575" cy="408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1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07664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07665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03582"/>
            <a:ext cx="2133600" cy="365125"/>
          </a:xfrm>
        </p:spPr>
        <p:txBody>
          <a:bodyPr/>
          <a:lstStyle/>
          <a:p>
            <a:fld id="{40192B73-AE6E-9F45-9A51-C89CD46137DA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03582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03582"/>
            <a:ext cx="2133600" cy="365125"/>
          </a:xfrm>
        </p:spPr>
        <p:txBody>
          <a:bodyPr/>
          <a:lstStyle/>
          <a:p>
            <a:fld id="{7783203A-B4C1-6C46-90BA-8A7BF35046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124200" y="6076950"/>
            <a:ext cx="3076575" cy="408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0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4380"/>
            <a:ext cx="2133600" cy="365125"/>
          </a:xfrm>
        </p:spPr>
        <p:txBody>
          <a:bodyPr/>
          <a:lstStyle/>
          <a:p>
            <a:fld id="{40192B73-AE6E-9F45-9A51-C89CD46137DA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438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4380"/>
            <a:ext cx="2133600" cy="365125"/>
          </a:xfrm>
        </p:spPr>
        <p:txBody>
          <a:bodyPr/>
          <a:lstStyle/>
          <a:p>
            <a:fld id="{7783203A-B4C1-6C46-90BA-8A7BF350466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24200" y="6076950"/>
            <a:ext cx="3076575" cy="408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7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92B73-AE6E-9F45-9A51-C89CD46137DA}" type="datetimeFigureOut">
              <a:rPr lang="en-US" smtClean="0"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3203A-B4C1-6C46-90BA-8A7BF350466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6003228A-EN-FC-20-percent-promo-ppt-2nd-pa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lein\Pictures\2013-09-12 Taiwan\Taiwan 06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54"/>
          <a:stretch/>
        </p:blipFill>
        <p:spPr bwMode="auto">
          <a:xfrm>
            <a:off x="-11134976" y="5513378"/>
            <a:ext cx="3624799" cy="26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lein\Pictures\2013-09-09 Japan Segementation\Japan Segementation 0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66522" y="777013"/>
            <a:ext cx="4296304" cy="322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lein\Pictures\2013-09-12 Taiwan\Taiwan 0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66522" y="-6355120"/>
            <a:ext cx="5025317" cy="37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07810" y="2778652"/>
            <a:ext cx="3618375" cy="210767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68438" y="1420148"/>
            <a:ext cx="6756388" cy="967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 smtClean="0"/>
              <a:t>Future skills and Fluke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025"/>
            <a:ext cx="8229600" cy="1143000"/>
          </a:xfrm>
        </p:spPr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3286"/>
          <a:stretch/>
        </p:blipFill>
        <p:spPr>
          <a:xfrm>
            <a:off x="529389" y="822394"/>
            <a:ext cx="8614611" cy="50853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7360" y="4710204"/>
            <a:ext cx="422308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Classic model: </a:t>
            </a:r>
            <a:r>
              <a:rPr lang="en-US" dirty="0" smtClean="0"/>
              <a:t>Design, Build, Test</a:t>
            </a:r>
          </a:p>
          <a:p>
            <a:endParaRPr lang="en-US" dirty="0"/>
          </a:p>
          <a:p>
            <a:r>
              <a:rPr lang="en-US" b="1" dirty="0" smtClean="0"/>
              <a:t>New reality: </a:t>
            </a:r>
            <a:r>
              <a:rPr lang="en-US" dirty="0" smtClean="0"/>
              <a:t>Troubleshooting, Systems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6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Skills we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8207"/>
            <a:ext cx="3814011" cy="4067559"/>
          </a:xfrm>
        </p:spPr>
        <p:txBody>
          <a:bodyPr>
            <a:noAutofit/>
          </a:bodyPr>
          <a:lstStyle/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Electrical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Refrigeration / Air conditioning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Electronics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Mechatronics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Information network cabling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Industrial Millwright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Automobile technology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Manufacturing team challenge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Industrial control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Mobile robotics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Aircraft maintenance</a:t>
            </a:r>
          </a:p>
          <a:p>
            <a:pPr marL="349250" indent="-349250">
              <a:spcAft>
                <a:spcPts val="300"/>
              </a:spcAft>
              <a:buFont typeface="+mj-lt"/>
              <a:buAutoNum type="arabicPeriod"/>
            </a:pPr>
            <a:r>
              <a:rPr lang="en-US" sz="1800" dirty="0" smtClean="0"/>
              <a:t>IT Network administration</a:t>
            </a:r>
            <a:endParaRPr lang="en-US" sz="1800" dirty="0"/>
          </a:p>
        </p:txBody>
      </p:sp>
      <p:pic>
        <p:nvPicPr>
          <p:cNvPr id="4" name="Picture 3" descr="IMG_0098.jpg"/>
          <p:cNvPicPr>
            <a:picLocks noChangeAspect="1"/>
          </p:cNvPicPr>
          <p:nvPr/>
        </p:nvPicPr>
        <p:blipFill rotWithShape="1">
          <a:blip r:embed="rId2" cstate="print"/>
          <a:srcRect l="2126" r="3660"/>
          <a:stretch/>
        </p:blipFill>
        <p:spPr>
          <a:xfrm>
            <a:off x="4403563" y="1527241"/>
            <a:ext cx="4716379" cy="33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9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Collaboration between industry &amp; skills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87126" y="6651197"/>
            <a:ext cx="2133600" cy="203974"/>
          </a:xfrm>
          <a:prstGeom prst="rect">
            <a:avLst/>
          </a:prstGeom>
        </p:spPr>
        <p:txBody>
          <a:bodyPr/>
          <a:lstStyle/>
          <a:p>
            <a:fld id="{0121D903-5E7E-4115-97C4-0A8E89BAFA4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257263"/>
            <a:ext cx="3657600" cy="361441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7263"/>
            <a:ext cx="4782159" cy="39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Fluke_Student_contest_LONG_VERSION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44" y="1148509"/>
            <a:ext cx="7478712" cy="4206875"/>
          </a:xfrm>
        </p:spPr>
      </p:pic>
    </p:spTree>
    <p:extLst>
      <p:ext uri="{BB962C8B-B14F-4D97-AF65-F5344CB8AC3E}">
        <p14:creationId xmlns:p14="http://schemas.microsoft.com/office/powerpoint/2010/main" val="15062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938"/>
            <a:ext cx="8229600" cy="8733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61</Words>
  <Application>Microsoft Office PowerPoint</Application>
  <PresentationFormat>On-screen Show (4:3)</PresentationFormat>
  <Paragraphs>22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Helvetica</vt:lpstr>
      <vt:lpstr>Office Theme</vt:lpstr>
      <vt:lpstr>PowerPoint Presentation</vt:lpstr>
      <vt:lpstr>Who we are</vt:lpstr>
      <vt:lpstr>Skills we support</vt:lpstr>
      <vt:lpstr>Collaboration between industry &amp; skills</vt:lpstr>
      <vt:lpstr>PowerPoint Presentation</vt:lpstr>
      <vt:lpstr>Thank you</vt:lpstr>
    </vt:vector>
  </TitlesOfParts>
  <Company>Fluke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DeShazo</dc:creator>
  <cp:lastModifiedBy>John Cox</cp:lastModifiedBy>
  <cp:revision>35</cp:revision>
  <dcterms:created xsi:type="dcterms:W3CDTF">2015-04-15T23:38:49Z</dcterms:created>
  <dcterms:modified xsi:type="dcterms:W3CDTF">2015-08-14T15:36:13Z</dcterms:modified>
</cp:coreProperties>
</file>