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776" r:id="rId2"/>
    <p:sldMasterId id="2147483797" r:id="rId3"/>
  </p:sldMasterIdLst>
  <p:notesMasterIdLst>
    <p:notesMasterId r:id="rId17"/>
  </p:notesMasterIdLst>
  <p:handoutMasterIdLst>
    <p:handoutMasterId r:id="rId18"/>
  </p:handoutMasterIdLst>
  <p:sldIdLst>
    <p:sldId id="304" r:id="rId4"/>
    <p:sldId id="306" r:id="rId5"/>
    <p:sldId id="310" r:id="rId6"/>
    <p:sldId id="287" r:id="rId7"/>
    <p:sldId id="300" r:id="rId8"/>
    <p:sldId id="288" r:id="rId9"/>
    <p:sldId id="289" r:id="rId10"/>
    <p:sldId id="315" r:id="rId11"/>
    <p:sldId id="314" r:id="rId12"/>
    <p:sldId id="295" r:id="rId13"/>
    <p:sldId id="303" r:id="rId14"/>
    <p:sldId id="316" r:id="rId15"/>
    <p:sldId id="30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9B5"/>
    <a:srgbClr val="8C006E"/>
    <a:srgbClr val="FF0000"/>
    <a:srgbClr val="003DE6"/>
    <a:srgbClr val="00C7E6"/>
    <a:srgbClr val="1F1F96"/>
    <a:srgbClr val="DB14AB"/>
    <a:srgbClr val="FFF000"/>
    <a:srgbClr val="F5821F"/>
    <a:srgbClr val="00B53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884" autoAdjust="0"/>
    <p:restoredTop sz="88032" autoAdjust="0"/>
  </p:normalViewPr>
  <p:slideViewPr>
    <p:cSldViewPr snapToGrid="0">
      <p:cViewPr varScale="1">
        <p:scale>
          <a:sx n="61" d="100"/>
          <a:sy n="61" d="100"/>
        </p:scale>
        <p:origin x="492" y="72"/>
      </p:cViewPr>
      <p:guideLst/>
    </p:cSldViewPr>
  </p:slideViewPr>
  <p:notesTextViewPr>
    <p:cViewPr>
      <p:scale>
        <a:sx n="1" d="1"/>
        <a:sy n="1" d="1"/>
      </p:scale>
      <p:origin x="0" y="0"/>
    </p:cViewPr>
  </p:notesTextViewPr>
  <p:sorterViewPr>
    <p:cViewPr varScale="1">
      <p:scale>
        <a:sx n="1" d="1"/>
        <a:sy n="1" d="1"/>
      </p:scale>
      <p:origin x="0" y="-3768"/>
    </p:cViewPr>
  </p:sorterViewPr>
  <p:notesViewPr>
    <p:cSldViewPr snapToGrid="0">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E2305-466C-4623-BA03-7D1ABB7C9E8B}" type="datetimeFigureOut">
              <a:rPr lang="en-GB" smtClean="0"/>
              <a:t>15/08/2015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AB2DDB-3F36-4FB8-8004-74C0E9CD6F54}" type="slidenum">
              <a:rPr lang="en-GB" smtClean="0"/>
              <a:t>‹#›</a:t>
            </a:fld>
            <a:endParaRPr lang="en-GB"/>
          </a:p>
        </p:txBody>
      </p:sp>
    </p:spTree>
    <p:extLst>
      <p:ext uri="{BB962C8B-B14F-4D97-AF65-F5344CB8AC3E}">
        <p14:creationId xmlns:p14="http://schemas.microsoft.com/office/powerpoint/2010/main" val="305130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4DEE1-CFED-4862-80A6-C1C29819A1DC}" type="datetimeFigureOut">
              <a:rPr lang="en-GB" smtClean="0"/>
              <a:t>15/08/2015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45B09-AD31-409C-B2BB-E7C534396A29}" type="slidenum">
              <a:rPr lang="en-GB" smtClean="0"/>
              <a:t>‹#›</a:t>
            </a:fld>
            <a:endParaRPr lang="en-GB"/>
          </a:p>
        </p:txBody>
      </p:sp>
    </p:spTree>
    <p:extLst>
      <p:ext uri="{BB962C8B-B14F-4D97-AF65-F5344CB8AC3E}">
        <p14:creationId xmlns:p14="http://schemas.microsoft.com/office/powerpoint/2010/main" val="1279038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a:t>
            </a:fld>
            <a:endParaRPr lang="en-GB"/>
          </a:p>
        </p:txBody>
      </p:sp>
    </p:spTree>
    <p:extLst>
      <p:ext uri="{BB962C8B-B14F-4D97-AF65-F5344CB8AC3E}">
        <p14:creationId xmlns:p14="http://schemas.microsoft.com/office/powerpoint/2010/main" val="1216172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t>11</a:t>
            </a:fld>
            <a:endParaRPr lang="en-GB"/>
          </a:p>
        </p:txBody>
      </p:sp>
    </p:spTree>
    <p:extLst>
      <p:ext uri="{BB962C8B-B14F-4D97-AF65-F5344CB8AC3E}">
        <p14:creationId xmlns:p14="http://schemas.microsoft.com/office/powerpoint/2010/main" val="1744213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745B09-AD31-409C-B2BB-E7C534396A29}"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85899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17FD0C-5575-0A47-BA80-48A09A88182E}"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106279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2712" y="4520699"/>
            <a:ext cx="6380762" cy="4202748"/>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core belief at 3M is that creativity needs freedom. That’s why, since about 1948, we’ve encouraged our employees to take our resources, to build up a unique team and to follow their own insights in pursuit of problem-solving — and to spend 15 percent of their working time to do it. </a:t>
            </a:r>
          </a:p>
          <a:p>
            <a:endParaRPr lang="en-US" dirty="0" smtClean="0"/>
          </a:p>
          <a:p>
            <a:r>
              <a:rPr lang="en-US" dirty="0" smtClean="0"/>
              <a:t>That </a:t>
            </a:r>
            <a:r>
              <a:rPr lang="en-US" dirty="0"/>
              <a:t>initiative is alive and well today, and has led to some of our most ingenious inventions, including:</a:t>
            </a:r>
          </a:p>
          <a:p>
            <a:endParaRPr lang="en-US" dirty="0"/>
          </a:p>
          <a:p>
            <a:pPr marL="173336" indent="-173336">
              <a:buFont typeface="Arial" panose="020B0604020202020204" pitchFamily="34" charset="0"/>
              <a:buChar char="•"/>
            </a:pPr>
            <a:r>
              <a:rPr lang="en-US" dirty="0"/>
              <a:t>Multi-layer optical film, which reflects 95 percent of all light. It’s likely in your laptop, smart phone and big-screen TV … making the screen brighter, while reducing energy use. </a:t>
            </a:r>
          </a:p>
          <a:p>
            <a:pPr marL="173336" indent="-173336">
              <a:buFont typeface="Arial" panose="020B0604020202020204" pitchFamily="34" charset="0"/>
              <a:buChar char="•"/>
            </a:pPr>
            <a:r>
              <a:rPr lang="en-US" dirty="0"/>
              <a:t>Automobile window treatment films … which enhance comfort, security and privacy in your vehicle. </a:t>
            </a:r>
          </a:p>
        </p:txBody>
      </p:sp>
      <p:sp>
        <p:nvSpPr>
          <p:cNvPr id="4" name="Slide Number Placeholder 3"/>
          <p:cNvSpPr>
            <a:spLocks noGrp="1"/>
          </p:cNvSpPr>
          <p:nvPr>
            <p:ph type="sldNum" sz="quarter" idx="10"/>
          </p:nvPr>
        </p:nvSpPr>
        <p:spPr/>
        <p:txBody>
          <a:bodyPr/>
          <a:lstStyle/>
          <a:p>
            <a:fld id="{6D17FD0C-5575-0A47-BA80-48A09A88182E}" type="slidenum">
              <a:rPr lang="en-US" smtClean="0"/>
              <a:pPr/>
              <a:t>3</a:t>
            </a:fld>
            <a:endParaRPr lang="en-US" dirty="0"/>
          </a:p>
        </p:txBody>
      </p:sp>
    </p:spTree>
    <p:extLst>
      <p:ext uri="{BB962C8B-B14F-4D97-AF65-F5344CB8AC3E}">
        <p14:creationId xmlns:p14="http://schemas.microsoft.com/office/powerpoint/2010/main" val="62940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2712" y="4520699"/>
            <a:ext cx="6380762" cy="4202748"/>
          </a:xfrm>
        </p:spPr>
        <p:txBody>
          <a:bodyPr/>
          <a:lstStyle/>
          <a:p>
            <a:r>
              <a:rPr lang="en-US" dirty="0" smtClean="0"/>
              <a:t>Many </a:t>
            </a:r>
            <a:r>
              <a:rPr lang="en-US" dirty="0"/>
              <a:t>other companies have </a:t>
            </a:r>
            <a:r>
              <a:rPr lang="en-US" dirty="0" smtClean="0"/>
              <a:t>adopted our </a:t>
            </a:r>
            <a:r>
              <a:rPr lang="en-US" dirty="0"/>
              <a:t>15 percent rule. Yet what remains unique to 3M is the breadth and diversity of our technology pool … which reflects our uncommon approach to R&amp;D.</a:t>
            </a:r>
            <a:br>
              <a:rPr lang="en-US" dirty="0"/>
            </a:br>
            <a:r>
              <a:rPr lang="en-US" dirty="0"/>
              <a:t/>
            </a:r>
            <a:br>
              <a:rPr lang="en-US" dirty="0"/>
            </a:br>
            <a:r>
              <a:rPr lang="en-US" dirty="0"/>
              <a:t>At 3M, we do R&amp;D a bit differently: we separate the R and the D.</a:t>
            </a:r>
          </a:p>
          <a:p>
            <a:r>
              <a:rPr lang="en-US" dirty="0"/>
              <a:t>Scientists in our </a:t>
            </a:r>
            <a:r>
              <a:rPr lang="en-US" b="1" dirty="0"/>
              <a:t>central</a:t>
            </a:r>
            <a:r>
              <a:rPr lang="en-US" dirty="0"/>
              <a:t> laboratory are free to focus on pure research … looking for unscripted, unexpected opportunities for breakthroughs. </a:t>
            </a:r>
          </a:p>
          <a:p>
            <a:r>
              <a:rPr lang="en-US" dirty="0"/>
              <a:t>3M development teams </a:t>
            </a:r>
            <a:r>
              <a:rPr lang="en-US" b="1" dirty="0"/>
              <a:t>within</a:t>
            </a:r>
            <a:r>
              <a:rPr lang="en-US" dirty="0"/>
              <a:t> each of our five business groups then draw upon those </a:t>
            </a:r>
            <a:r>
              <a:rPr lang="en-US" b="1" dirty="0"/>
              <a:t>core technologies </a:t>
            </a:r>
            <a:r>
              <a:rPr lang="en-US" dirty="0"/>
              <a:t>to develop products for targeted markets and geographies.</a:t>
            </a:r>
            <a:br>
              <a:rPr lang="en-US" dirty="0"/>
            </a:br>
            <a:r>
              <a:rPr lang="en-US" dirty="0"/>
              <a:t/>
            </a:r>
            <a:br>
              <a:rPr lang="en-US" dirty="0"/>
            </a:br>
            <a:r>
              <a:rPr lang="en-US" dirty="0"/>
              <a:t>These are our </a:t>
            </a:r>
            <a:r>
              <a:rPr lang="en-US" b="1" dirty="0"/>
              <a:t>46 core technology platforms </a:t>
            </a:r>
            <a:r>
              <a:rPr lang="en-US" dirty="0"/>
              <a:t>… which range from adhesives and abrasives, to sensors and electronics materials. </a:t>
            </a:r>
          </a:p>
          <a:p>
            <a:r>
              <a:rPr lang="en-US" dirty="0"/>
              <a:t>Our team has the uncanny ability to combine and use the technologies in creative ways.</a:t>
            </a:r>
          </a:p>
          <a:p>
            <a:r>
              <a:rPr lang="en-US" dirty="0"/>
              <a:t>That’s how a mixing technology originally created for dental crowns made its way into automotive applications, too.</a:t>
            </a:r>
          </a:p>
          <a:p>
            <a:r>
              <a:rPr lang="en-US" dirty="0"/>
              <a:t>Another example is our all-weather paint used to mark pavement … part of 3M’s legacy of making roadways safer. Our scientists combined three technologies to make this highly reflective paint that’s visible even in rain … Abrasives, Adhesives and Nonwoven Materials.</a:t>
            </a:r>
          </a:p>
        </p:txBody>
      </p:sp>
      <p:sp>
        <p:nvSpPr>
          <p:cNvPr id="4" name="Slide Number Placeholder 3"/>
          <p:cNvSpPr>
            <a:spLocks noGrp="1"/>
          </p:cNvSpPr>
          <p:nvPr>
            <p:ph type="sldNum" sz="quarter" idx="10"/>
          </p:nvPr>
        </p:nvSpPr>
        <p:spPr/>
        <p:txBody>
          <a:bodyPr/>
          <a:lstStyle/>
          <a:p>
            <a:fld id="{6D17FD0C-5575-0A47-BA80-48A09A88182E}" type="slidenum">
              <a:rPr lang="en-US" smtClean="0"/>
              <a:pPr/>
              <a:t>4</a:t>
            </a:fld>
            <a:endParaRPr lang="en-US" dirty="0"/>
          </a:p>
        </p:txBody>
      </p:sp>
    </p:spTree>
    <p:extLst>
      <p:ext uri="{BB962C8B-B14F-4D97-AF65-F5344CB8AC3E}">
        <p14:creationId xmlns:p14="http://schemas.microsoft.com/office/powerpoint/2010/main" val="274559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Folienbildplatzhalter 1"/>
          <p:cNvSpPr>
            <a:spLocks noGrp="1" noRot="1" noChangeAspect="1" noTextEdit="1"/>
          </p:cNvSpPr>
          <p:nvPr>
            <p:ph type="sldImg"/>
          </p:nvPr>
        </p:nvSpPr>
        <p:spPr>
          <a:ln/>
        </p:spPr>
      </p:sp>
      <p:sp>
        <p:nvSpPr>
          <p:cNvPr id="10137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smtClean="0">
                <a:latin typeface="Times New Roman" panose="02020603050405020304" pitchFamily="18" charset="0"/>
                <a:ea typeface="ＭＳ Ｐゴシック" panose="020B0600070205080204" pitchFamily="34" charset="-128"/>
                <a:cs typeface="Arial" panose="020B0604020202020204" pitchFamily="34" charset="0"/>
              </a:rPr>
              <a:t>We’ve become pretty adept at taking a technology that has been developed to provide solutions for one market and then applying it elsewhere, to create often quite different solutions in totally unrelated markets.</a:t>
            </a:r>
          </a:p>
          <a:p>
            <a:pPr eaLnBrk="1" hangingPunct="1"/>
            <a:endParaRPr lang="en-GB" altLang="en-US" dirty="0" smtClean="0">
              <a:latin typeface="Times New Roman" panose="02020603050405020304" pitchFamily="18" charset="0"/>
              <a:ea typeface="ＭＳ Ｐゴシック" panose="020B0600070205080204" pitchFamily="34" charset="-128"/>
              <a:cs typeface="Arial" panose="020B0604020202020204" pitchFamily="34" charset="0"/>
            </a:endParaRPr>
          </a:p>
          <a:p>
            <a:pPr eaLnBrk="1" hangingPunct="1"/>
            <a:r>
              <a:rPr lang="en-GB" altLang="en-US" dirty="0" smtClean="0">
                <a:latin typeface="Times New Roman" panose="02020603050405020304" pitchFamily="18" charset="0"/>
                <a:ea typeface="ＭＳ Ｐゴシック" panose="020B0600070205080204" pitchFamily="34" charset="-128"/>
                <a:cs typeface="Arial" panose="020B0604020202020204" pitchFamily="34" charset="0"/>
              </a:rPr>
              <a:t>We call that ‘technology transfer’.</a:t>
            </a:r>
          </a:p>
          <a:p>
            <a:endParaRPr lang="de-DE" altLang="en-US" dirty="0" smtClean="0">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138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2025">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1pPr>
            <a:lvl2pPr marL="742950" indent="-285750" defTabSz="9620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defTabSz="9620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defTabSz="9620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defTabSz="962025">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defTabSz="962025"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defTabSz="962025"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defTabSz="962025"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defTabSz="962025"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spcBef>
                <a:spcPct val="0"/>
              </a:spcBef>
            </a:pPr>
            <a:fld id="{2B579E85-C3C3-49D8-8B73-56F6A597358A}" type="slidenum">
              <a:rPr lang="en-US" altLang="en-US"/>
              <a:pPr>
                <a:spcBef>
                  <a:spcPct val="0"/>
                </a:spcBef>
              </a:pPr>
              <a:t>5</a:t>
            </a:fld>
            <a:endParaRPr lang="en-US" altLang="en-US"/>
          </a:p>
        </p:txBody>
      </p:sp>
    </p:spTree>
    <p:extLst>
      <p:ext uri="{BB962C8B-B14F-4D97-AF65-F5344CB8AC3E}">
        <p14:creationId xmlns:p14="http://schemas.microsoft.com/office/powerpoint/2010/main" val="131910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2712" y="4520699"/>
            <a:ext cx="6380762" cy="4202748"/>
          </a:xfrm>
        </p:spPr>
        <p:txBody>
          <a:bodyPr/>
          <a:lstStyle/>
          <a:p>
            <a:r>
              <a:rPr lang="en-US" dirty="0"/>
              <a:t>In May 2014, 3M achieved an innovation milestone: we received our </a:t>
            </a:r>
            <a:r>
              <a:rPr lang="en-US" b="1" dirty="0"/>
              <a:t>100,000</a:t>
            </a:r>
            <a:r>
              <a:rPr lang="en-US" b="1" baseline="30000" dirty="0"/>
              <a:t>th</a:t>
            </a:r>
            <a:r>
              <a:rPr lang="en-US" b="1" dirty="0"/>
              <a:t> patent.</a:t>
            </a:r>
            <a:endParaRPr lang="en-US" dirty="0"/>
          </a:p>
          <a:p>
            <a:r>
              <a:rPr lang="en-US" dirty="0" smtClean="0"/>
              <a:t>This</a:t>
            </a:r>
            <a:r>
              <a:rPr lang="en-US" baseline="0" dirty="0" smtClean="0"/>
              <a:t> is a testament to our scientific strength. </a:t>
            </a:r>
          </a:p>
          <a:p>
            <a:r>
              <a:rPr lang="en-US" baseline="0" dirty="0" smtClean="0"/>
              <a:t>Yet the real power of 3M is our ability to apply </a:t>
            </a:r>
            <a:r>
              <a:rPr lang="en-US" b="1" baseline="0" dirty="0" smtClean="0"/>
              <a:t>science</a:t>
            </a:r>
            <a:r>
              <a:rPr lang="en-US" baseline="0" dirty="0" smtClean="0"/>
              <a:t> to </a:t>
            </a:r>
            <a:r>
              <a:rPr lang="en-US" b="1" baseline="0" dirty="0" smtClean="0"/>
              <a:t>life</a:t>
            </a:r>
            <a:r>
              <a:rPr lang="en-US" baseline="0" dirty="0" smtClean="0"/>
              <a:t>. </a:t>
            </a:r>
            <a:r>
              <a:rPr lang="en-US" dirty="0"/>
              <a:t> </a:t>
            </a:r>
          </a:p>
        </p:txBody>
      </p:sp>
      <p:sp>
        <p:nvSpPr>
          <p:cNvPr id="4" name="Slide Number Placeholder 3"/>
          <p:cNvSpPr>
            <a:spLocks noGrp="1"/>
          </p:cNvSpPr>
          <p:nvPr>
            <p:ph type="sldNum" sz="quarter" idx="10"/>
          </p:nvPr>
        </p:nvSpPr>
        <p:spPr/>
        <p:txBody>
          <a:bodyPr/>
          <a:lstStyle/>
          <a:p>
            <a:fld id="{6D17FD0C-5575-0A47-BA80-48A09A88182E}" type="slidenum">
              <a:rPr lang="en-US" smtClean="0"/>
              <a:pPr/>
              <a:t>6</a:t>
            </a:fld>
            <a:endParaRPr lang="en-US" dirty="0"/>
          </a:p>
        </p:txBody>
      </p:sp>
    </p:spTree>
    <p:extLst>
      <p:ext uri="{BB962C8B-B14F-4D97-AF65-F5344CB8AC3E}">
        <p14:creationId xmlns:p14="http://schemas.microsoft.com/office/powerpoint/2010/main" val="2418126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science is just science. Until you make it improve the world.</a:t>
            </a:r>
          </a:p>
          <a:p>
            <a:r>
              <a:rPr lang="en-US" dirty="0" smtClean="0"/>
              <a:t>That is what 3M strives to do every day.  </a:t>
            </a:r>
          </a:p>
          <a:p>
            <a:r>
              <a:rPr lang="en-US" dirty="0" smtClean="0"/>
              <a:t>We use science to improve lives and solve problems by working closely with our customers … and with each other.  </a:t>
            </a:r>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solidFill>
                  <a:prstClr val="black"/>
                </a:solidFill>
                <a:latin typeface="3M Circular TT Book"/>
              </a:rPr>
              <a:pPr/>
              <a:t>7</a:t>
            </a:fld>
            <a:endParaRPr lang="en-GB" dirty="0">
              <a:solidFill>
                <a:prstClr val="black"/>
              </a:solidFill>
              <a:latin typeface="3M Circular TT Book"/>
            </a:endParaRPr>
          </a:p>
        </p:txBody>
      </p:sp>
    </p:spTree>
    <p:extLst>
      <p:ext uri="{BB962C8B-B14F-4D97-AF65-F5344CB8AC3E}">
        <p14:creationId xmlns:p14="http://schemas.microsoft.com/office/powerpoint/2010/main" val="101217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believe that science is just science. Until you make it improve the world.</a:t>
            </a:r>
          </a:p>
          <a:p>
            <a:r>
              <a:rPr lang="en-US" dirty="0" smtClean="0"/>
              <a:t>That is what 3M strives to do every day.  </a:t>
            </a:r>
          </a:p>
          <a:p>
            <a:r>
              <a:rPr lang="en-US" dirty="0" smtClean="0"/>
              <a:t>We use science to improve lives and solve problems by working closely with our customers … and with each other.  </a:t>
            </a:r>
            <a:endParaRPr lang="en-US" dirty="0"/>
          </a:p>
        </p:txBody>
      </p:sp>
      <p:sp>
        <p:nvSpPr>
          <p:cNvPr id="4" name="Slide Number Placeholder 3"/>
          <p:cNvSpPr>
            <a:spLocks noGrp="1"/>
          </p:cNvSpPr>
          <p:nvPr>
            <p:ph type="sldNum" sz="quarter" idx="10"/>
          </p:nvPr>
        </p:nvSpPr>
        <p:spPr/>
        <p:txBody>
          <a:bodyPr/>
          <a:lstStyle/>
          <a:p>
            <a:fld id="{94745B09-AD31-409C-B2BB-E7C534396A29}" type="slidenum">
              <a:rPr lang="en-GB" smtClean="0">
                <a:solidFill>
                  <a:prstClr val="black"/>
                </a:solidFill>
                <a:latin typeface="3M Circular TT Book"/>
              </a:rPr>
              <a:pPr/>
              <a:t>8</a:t>
            </a:fld>
            <a:endParaRPr lang="en-GB" dirty="0">
              <a:solidFill>
                <a:prstClr val="black"/>
              </a:solidFill>
              <a:latin typeface="3M Circular TT Book"/>
            </a:endParaRPr>
          </a:p>
        </p:txBody>
      </p:sp>
    </p:spTree>
    <p:extLst>
      <p:ext uri="{BB962C8B-B14F-4D97-AF65-F5344CB8AC3E}">
        <p14:creationId xmlns:p14="http://schemas.microsoft.com/office/powerpoint/2010/main" val="3704003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Across the 50+</a:t>
            </a:r>
            <a:r>
              <a:rPr lang="en-GB" baseline="0" dirty="0" smtClean="0"/>
              <a:t> skills areas 3M has a part to play.</a:t>
            </a:r>
          </a:p>
          <a:p>
            <a:r>
              <a:rPr lang="en-GB" baseline="0" dirty="0" smtClean="0"/>
              <a:t>None more so than in the area of Personal Protective Equipment (PPE)</a:t>
            </a:r>
          </a:p>
          <a:p>
            <a:r>
              <a:rPr lang="en-GB" baseline="0" dirty="0" smtClean="0"/>
              <a:t>From Active welding shield that switch from light to dark in a micro-second so protecting a welder’s eyesight from the ultra bright welding ‘flash’ through the widest array of Respiratory protection devices – some disposable to some that protect users from to the highest levels of contamination and on to the protection of worker’s hearing – the biggest global industrial epidemic affecting </a:t>
            </a:r>
          </a:p>
          <a:p>
            <a:endParaRPr lang="en-GB" baseline="0" dirty="0" smtClean="0"/>
          </a:p>
          <a:p>
            <a:pPr fontAlgn="auto">
              <a:spcBef>
                <a:spcPts val="0"/>
              </a:spcBef>
              <a:spcAft>
                <a:spcPts val="0"/>
              </a:spcAft>
            </a:pPr>
            <a:r>
              <a:rPr lang="en-US" sz="1200" dirty="0" smtClean="0">
                <a:solidFill>
                  <a:schemeClr val="tx1"/>
                </a:solidFill>
              </a:rPr>
              <a:t>More than 120 million workers across the globe are exposed to dangerously high noise levels (over 85 dB)</a:t>
            </a:r>
          </a:p>
          <a:p>
            <a:pPr fontAlgn="auto">
              <a:spcBef>
                <a:spcPts val="0"/>
              </a:spcBef>
              <a:spcAft>
                <a:spcPts val="0"/>
              </a:spcAft>
            </a:pPr>
            <a:r>
              <a:rPr lang="en-US" sz="1200" u="none" dirty="0" smtClean="0">
                <a:solidFill>
                  <a:schemeClr val="tx1"/>
                </a:solidFill>
              </a:rPr>
              <a:t>Prolonged</a:t>
            </a:r>
            <a:r>
              <a:rPr lang="en-US" sz="1200" u="none" baseline="0" dirty="0" smtClean="0">
                <a:solidFill>
                  <a:schemeClr val="tx1"/>
                </a:solidFill>
              </a:rPr>
              <a:t> or repeated exposure to high levels of noise can irreversibly damage hearing – leading to Tinnitus or permanent hearing loss.</a:t>
            </a:r>
          </a:p>
          <a:p>
            <a:pPr fontAlgn="auto">
              <a:spcBef>
                <a:spcPts val="0"/>
              </a:spcBef>
              <a:spcAft>
                <a:spcPts val="0"/>
              </a:spcAft>
            </a:pPr>
            <a:r>
              <a:rPr lang="en-US" sz="1200" u="none" baseline="0" dirty="0" smtClean="0">
                <a:solidFill>
                  <a:schemeClr val="tx1"/>
                </a:solidFill>
              </a:rPr>
              <a:t>Make sure you visit our hearing booth at Stand XXX where we have partnered with WS Foundation to jointly expose this problem.</a:t>
            </a:r>
          </a:p>
          <a:p>
            <a:pPr fontAlgn="auto">
              <a:spcBef>
                <a:spcPts val="0"/>
              </a:spcBef>
              <a:spcAft>
                <a:spcPts val="0"/>
              </a:spcAft>
            </a:pPr>
            <a:endParaRPr lang="en-US" sz="1200" u="none" baseline="0" dirty="0" smtClean="0">
              <a:solidFill>
                <a:schemeClr val="tx1"/>
              </a:solidFill>
            </a:endParaRPr>
          </a:p>
          <a:p>
            <a:pPr fontAlgn="auto">
              <a:spcBef>
                <a:spcPts val="0"/>
              </a:spcBef>
              <a:spcAft>
                <a:spcPts val="0"/>
              </a:spcAft>
            </a:pPr>
            <a:r>
              <a:rPr lang="en-US" sz="1200" u="none" baseline="0" dirty="0" smtClean="0">
                <a:solidFill>
                  <a:schemeClr val="tx1"/>
                </a:solidFill>
              </a:rPr>
              <a:t>Our Paint Preparation System is a simple way of reducing waste paint during the automotive paint spraying process. Unused paint can be retrieved via the sachet held within the disposable paint pot. Cleaning time is reduced and the use of solvent to clean the equipment is significantly reduced (in fact only the spray gun nozzle requires cleaning – faster…cheaper…safer ….and better for the environment!</a:t>
            </a:r>
          </a:p>
          <a:p>
            <a:pPr fontAlgn="auto">
              <a:spcBef>
                <a:spcPts val="0"/>
              </a:spcBef>
              <a:spcAft>
                <a:spcPts val="0"/>
              </a:spcAft>
            </a:pPr>
            <a:endParaRPr lang="en-US" sz="1200" u="none" baseline="0" dirty="0" smtClean="0">
              <a:solidFill>
                <a:schemeClr val="tx1"/>
              </a:solidFill>
            </a:endParaRPr>
          </a:p>
          <a:p>
            <a:pPr fontAlgn="auto">
              <a:spcBef>
                <a:spcPts val="0"/>
              </a:spcBef>
              <a:spcAft>
                <a:spcPts val="0"/>
              </a:spcAft>
            </a:pPr>
            <a:r>
              <a:rPr lang="en-US" sz="1200" u="none" baseline="0" dirty="0" smtClean="0">
                <a:solidFill>
                  <a:schemeClr val="tx1"/>
                </a:solidFill>
              </a:rPr>
              <a:t>And lastly something to compete with our spray paint system !!!! – how about if we introduced a more ‘</a:t>
            </a:r>
            <a:r>
              <a:rPr lang="en-US" sz="1200" u="none" baseline="0" dirty="0" err="1" smtClean="0">
                <a:solidFill>
                  <a:schemeClr val="tx1"/>
                </a:solidFill>
              </a:rPr>
              <a:t>customisable</a:t>
            </a:r>
            <a:r>
              <a:rPr lang="en-US" sz="1200" u="none" baseline="0" dirty="0" smtClean="0">
                <a:solidFill>
                  <a:schemeClr val="tx1"/>
                </a:solidFill>
              </a:rPr>
              <a:t>’ system for  </a:t>
            </a:r>
            <a:r>
              <a:rPr lang="en-US" sz="1200" u="none" baseline="0" dirty="0" err="1" smtClean="0">
                <a:solidFill>
                  <a:schemeClr val="tx1"/>
                </a:solidFill>
              </a:rPr>
              <a:t>colouring</a:t>
            </a:r>
            <a:r>
              <a:rPr lang="en-US" sz="1200" u="none" baseline="0" dirty="0" smtClean="0">
                <a:solidFill>
                  <a:schemeClr val="tx1"/>
                </a:solidFill>
              </a:rPr>
              <a:t> your car? …heard of car-wrapping! </a:t>
            </a:r>
          </a:p>
          <a:p>
            <a:pPr fontAlgn="auto">
              <a:spcBef>
                <a:spcPts val="0"/>
              </a:spcBef>
              <a:spcAft>
                <a:spcPts val="0"/>
              </a:spcAft>
            </a:pPr>
            <a:r>
              <a:rPr lang="en-US" sz="1200" u="none" baseline="0" dirty="0" smtClean="0">
                <a:solidFill>
                  <a:schemeClr val="tx1"/>
                </a:solidFill>
              </a:rPr>
              <a:t>Perhaps a </a:t>
            </a:r>
            <a:r>
              <a:rPr lang="en-US" sz="1200" u="none" baseline="0" dirty="0" err="1" smtClean="0">
                <a:solidFill>
                  <a:schemeClr val="tx1"/>
                </a:solidFill>
              </a:rPr>
              <a:t>Worldskill</a:t>
            </a:r>
            <a:r>
              <a:rPr lang="en-US" sz="1200" u="none" baseline="0" dirty="0" smtClean="0">
                <a:solidFill>
                  <a:schemeClr val="tx1"/>
                </a:solidFill>
              </a:rPr>
              <a:t> skill for the future! …… </a:t>
            </a:r>
            <a:r>
              <a:rPr lang="en-US" sz="1200" i="1" u="none" baseline="0" dirty="0" smtClean="0">
                <a:solidFill>
                  <a:schemeClr val="tx1"/>
                </a:solidFill>
              </a:rPr>
              <a:t>play the car wrapping YouTube video (Final vid to be decided)</a:t>
            </a:r>
            <a:endParaRPr lang="en-GB" i="1" dirty="0"/>
          </a:p>
        </p:txBody>
      </p:sp>
      <p:sp>
        <p:nvSpPr>
          <p:cNvPr id="4" name="Slide Number Placeholder 3"/>
          <p:cNvSpPr>
            <a:spLocks noGrp="1"/>
          </p:cNvSpPr>
          <p:nvPr>
            <p:ph type="sldNum" sz="quarter" idx="10"/>
          </p:nvPr>
        </p:nvSpPr>
        <p:spPr/>
        <p:txBody>
          <a:bodyPr/>
          <a:lstStyle/>
          <a:p>
            <a:fld id="{94745B09-AD31-409C-B2BB-E7C534396A29}" type="slidenum">
              <a:rPr lang="en-GB" smtClean="0"/>
              <a:t>10</a:t>
            </a:fld>
            <a:endParaRPr lang="en-GB"/>
          </a:p>
        </p:txBody>
      </p:sp>
    </p:spTree>
    <p:extLst>
      <p:ext uri="{BB962C8B-B14F-4D97-AF65-F5344CB8AC3E}">
        <p14:creationId xmlns:p14="http://schemas.microsoft.com/office/powerpoint/2010/main" val="429014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6524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smtClean="0"/>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19814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90982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1"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2"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3"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0"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4"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00450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10"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9582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4529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smtClean="0"/>
              <a:t>Click icon to add picture</a:t>
            </a:r>
            <a:endParaRPr lang="en-GB"/>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smtClean="0"/>
              <a:t>Click icon to add picture</a:t>
            </a:r>
            <a:endParaRPr lang="en-GB"/>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smtClean="0"/>
              <a:t>Click icon to add picture</a:t>
            </a:r>
            <a:endParaRPr lang="en-GB"/>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smtClean="0"/>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smtClean="0"/>
              <a:t>Click icon to add picture</a:t>
            </a:r>
            <a:endParaRPr lang="en-GB"/>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smtClean="0"/>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16" name="Group 22"/>
          <p:cNvGrpSpPr>
            <a:grpSpLocks/>
          </p:cNvGrpSpPr>
          <p:nvPr userDrawn="1"/>
        </p:nvGrpSpPr>
        <p:grpSpPr bwMode="auto">
          <a:xfrm>
            <a:off x="-264086" y="6596401"/>
            <a:ext cx="2147228" cy="184155"/>
            <a:chOff x="9374212" y="6574531"/>
            <a:chExt cx="2147228" cy="182885"/>
          </a:xfrm>
        </p:grpSpPr>
        <p:grpSp>
          <p:nvGrpSpPr>
            <p:cNvPr id="17" name="Group 8"/>
            <p:cNvGrpSpPr>
              <a:grpSpLocks/>
            </p:cNvGrpSpPr>
            <p:nvPr/>
          </p:nvGrpSpPr>
          <p:grpSpPr bwMode="auto">
            <a:xfrm>
              <a:off x="9374212" y="6574531"/>
              <a:ext cx="2147228" cy="182883"/>
              <a:chOff x="9378677" y="6574531"/>
              <a:chExt cx="2147228" cy="182883"/>
            </a:xfrm>
          </p:grpSpPr>
          <p:sp>
            <p:nvSpPr>
              <p:cNvPr id="1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2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5890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8505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sp>
        <p:nvSpPr>
          <p:cNvPr id="39" name="Rectangle 38"/>
          <p:cNvSpPr/>
          <p:nvPr userDrawn="1"/>
        </p:nvSpPr>
        <p:spPr>
          <a:xfrm>
            <a:off x="3532" y="33077"/>
            <a:ext cx="12185420" cy="6829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6" name="Freeform 5"/>
          <p:cNvSpPr/>
          <p:nvPr/>
        </p:nvSpPr>
        <p:spPr>
          <a:xfrm>
            <a:off x="0" y="3602940"/>
            <a:ext cx="3586808" cy="3259673"/>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5000">
                <a:schemeClr val="accent2"/>
              </a:gs>
              <a:gs pos="100000">
                <a:schemeClr val="accent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2"/>
              </a:gs>
              <a:gs pos="44000">
                <a:schemeClr val="accent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0">
                <a:schemeClr val="accent1"/>
              </a:gs>
              <a:gs pos="85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Freeform 9"/>
          <p:cNvSpPr/>
          <p:nvPr/>
        </p:nvSpPr>
        <p:spPr>
          <a:xfrm>
            <a:off x="-3085" y="-4317"/>
            <a:ext cx="3366670" cy="1808791"/>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0">
                <a:schemeClr val="accent1"/>
              </a:gs>
              <a:gs pos="73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0">
                <a:schemeClr val="accent1"/>
              </a:gs>
              <a:gs pos="9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4" name="Freeform 13"/>
          <p:cNvSpPr/>
          <p:nvPr/>
        </p:nvSpPr>
        <p:spPr>
          <a:xfrm>
            <a:off x="-227" y="-2"/>
            <a:ext cx="1040749" cy="6862615"/>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19000">
                <a:schemeClr val="accent2"/>
              </a:gs>
              <a:gs pos="94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58000">
                <a:schemeClr val="accent2"/>
              </a:gs>
              <a:gs pos="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
                <a:schemeClr val="accent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smtClean="0"/>
              <a:t>s</a:t>
            </a:r>
            <a:endParaRPr lang="en-US" sz="2000" dirty="0"/>
          </a:p>
        </p:txBody>
      </p:sp>
      <p:sp>
        <p:nvSpPr>
          <p:cNvPr id="17" name="Freeform 16"/>
          <p:cNvSpPr/>
          <p:nvPr/>
        </p:nvSpPr>
        <p:spPr>
          <a:xfrm>
            <a:off x="7667625" y="1"/>
            <a:ext cx="4524375"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5000">
                <a:schemeClr val="accent2"/>
              </a:gs>
              <a:gs pos="100000">
                <a:schemeClr val="accent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23000">
                <a:schemeClr val="accent1"/>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2100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0">
                <a:schemeClr val="accent1"/>
              </a:gs>
              <a:gs pos="87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8000">
                <a:schemeClr val="accent2"/>
              </a:gs>
              <a:gs pos="9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5000">
                <a:schemeClr val="accent1"/>
              </a:gs>
              <a:gs pos="100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21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4000">
                <a:schemeClr val="accent1"/>
              </a:gs>
              <a:gs pos="100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6" name="Freeform 25"/>
          <p:cNvSpPr/>
          <p:nvPr/>
        </p:nvSpPr>
        <p:spPr>
          <a:xfrm>
            <a:off x="10990536" y="3785435"/>
            <a:ext cx="1203845"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21000">
                <a:schemeClr val="accent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Freeform 29"/>
          <p:cNvSpPr/>
          <p:nvPr/>
        </p:nvSpPr>
        <p:spPr>
          <a:xfrm>
            <a:off x="-2381" y="-1"/>
            <a:ext cx="3112998" cy="178606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19000">
                <a:schemeClr val="accent2"/>
              </a:gs>
              <a:gs pos="9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5000">
                <a:schemeClr val="accent2"/>
              </a:gs>
              <a:gs pos="76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p:nvSpPr>
        <p:spPr>
          <a:xfrm>
            <a:off x="9669015" y="1094096"/>
            <a:ext cx="2522985" cy="2734954"/>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21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5" y="3783805"/>
            <a:ext cx="2797640" cy="3086077"/>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1000">
                <a:schemeClr val="accent2"/>
              </a:gs>
              <a:gs pos="78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9000">
                <a:schemeClr val="accent1"/>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7" name="Freeform 36"/>
          <p:cNvSpPr/>
          <p:nvPr/>
        </p:nvSpPr>
        <p:spPr>
          <a:xfrm>
            <a:off x="4067336" y="4705135"/>
            <a:ext cx="4628534" cy="2161794"/>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 name="connsiteX0" fmla="*/ 0 w 4645354"/>
              <a:gd name="connsiteY0" fmla="*/ 1238467 h 2161794"/>
              <a:gd name="connsiteX1" fmla="*/ 3664911 w 4645354"/>
              <a:gd name="connsiteY1" fmla="*/ 0 h 2161794"/>
              <a:gd name="connsiteX2" fmla="*/ 4645354 w 4645354"/>
              <a:gd name="connsiteY2" fmla="*/ 2161794 h 2161794"/>
              <a:gd name="connsiteX3" fmla="*/ 0 w 4645354"/>
              <a:gd name="connsiteY3" fmla="*/ 1238467 h 2161794"/>
            </a:gdLst>
            <a:ahLst/>
            <a:cxnLst>
              <a:cxn ang="0">
                <a:pos x="connsiteX0" y="connsiteY0"/>
              </a:cxn>
              <a:cxn ang="0">
                <a:pos x="connsiteX1" y="connsiteY1"/>
              </a:cxn>
              <a:cxn ang="0">
                <a:pos x="connsiteX2" y="connsiteY2"/>
              </a:cxn>
              <a:cxn ang="0">
                <a:pos x="connsiteX3" y="connsiteY3"/>
              </a:cxn>
            </a:cxnLst>
            <a:rect l="l" t="t" r="r" b="b"/>
            <a:pathLst>
              <a:path w="4645354" h="2161794">
                <a:moveTo>
                  <a:pt x="0" y="1238467"/>
                </a:moveTo>
                <a:lnTo>
                  <a:pt x="3664911" y="0"/>
                </a:lnTo>
                <a:lnTo>
                  <a:pt x="4645354" y="2161794"/>
                </a:lnTo>
                <a:lnTo>
                  <a:pt x="0" y="1238467"/>
                </a:lnTo>
                <a:close/>
              </a:path>
            </a:pathLst>
          </a:custGeom>
          <a:gradFill>
            <a:gsLst>
              <a:gs pos="2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5000">
                <a:schemeClr val="accent2"/>
              </a:gs>
              <a:gs pos="97000">
                <a:schemeClr val="accent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userDrawn="1">
            <p:ph type="title"/>
          </p:nvPr>
        </p:nvSpPr>
        <p:spPr>
          <a:xfrm>
            <a:off x="379413" y="1333500"/>
            <a:ext cx="9521825" cy="4127499"/>
          </a:xfrm>
        </p:spPr>
        <p:txBody>
          <a:bodyPr rIns="0" anchor="t"/>
          <a:lstStyle>
            <a:lvl1pPr>
              <a:defRPr sz="480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856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sp>
        <p:nvSpPr>
          <p:cNvPr id="41" name="Rectangle 40"/>
          <p:cNvSpPr/>
          <p:nvPr userDrawn="1"/>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pSp>
        <p:nvGrpSpPr>
          <p:cNvPr id="3" name="Group 2"/>
          <p:cNvGrpSpPr/>
          <p:nvPr userDrawn="1"/>
        </p:nvGrpSpPr>
        <p:grpSpPr>
          <a:xfrm>
            <a:off x="-9845" y="-7221"/>
            <a:ext cx="12210731" cy="6884165"/>
            <a:chOff x="-9845" y="-7221"/>
            <a:chExt cx="12210731" cy="6884165"/>
          </a:xfrm>
        </p:grpSpPr>
        <p:sp>
          <p:nvSpPr>
            <p:cNvPr id="6" name="Freeform 5"/>
            <p:cNvSpPr/>
            <p:nvPr/>
          </p:nvSpPr>
          <p:spPr>
            <a:xfrm>
              <a:off x="-6314" y="3602940"/>
              <a:ext cx="3593122" cy="3267566"/>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00000">
                  <a:schemeClr val="accent3"/>
                </a:gs>
                <a:gs pos="44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00000">
                  <a:schemeClr val="accent3"/>
                </a:gs>
                <a:gs pos="44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3"/>
                </a:gs>
                <a:gs pos="35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100000">
                  <a:schemeClr val="accent3"/>
                </a:gs>
                <a:gs pos="44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Freeform 9"/>
            <p:cNvSpPr/>
            <p:nvPr/>
          </p:nvSpPr>
          <p:spPr>
            <a:xfrm>
              <a:off x="-3085" y="0"/>
              <a:ext cx="3366670" cy="1804474"/>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3"/>
                </a:gs>
                <a:gs pos="3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100000">
                  <a:schemeClr val="accent3"/>
                </a:gs>
                <a:gs pos="36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4" name="Freeform 13"/>
            <p:cNvSpPr/>
            <p:nvPr/>
          </p:nvSpPr>
          <p:spPr>
            <a:xfrm>
              <a:off x="-227" y="-2"/>
              <a:ext cx="1040749" cy="6875699"/>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96000">
                  <a:schemeClr val="accent3"/>
                </a:gs>
                <a:gs pos="18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100000">
                  <a:schemeClr val="accent3"/>
                </a:gs>
                <a:gs pos="6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0">
                  <a:schemeClr val="accent3"/>
                </a:gs>
                <a:gs pos="44000">
                  <a:schemeClr val="accent2"/>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smtClean="0"/>
                <a:t>s</a:t>
              </a:r>
              <a:endParaRPr lang="en-US" sz="2000" dirty="0"/>
            </a:p>
          </p:txBody>
        </p:sp>
        <p:sp>
          <p:nvSpPr>
            <p:cNvPr id="17" name="Freeform 16"/>
            <p:cNvSpPr/>
            <p:nvPr/>
          </p:nvSpPr>
          <p:spPr>
            <a:xfrm>
              <a:off x="7667625" y="1"/>
              <a:ext cx="4533261"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100000">
                  <a:schemeClr val="accent3"/>
                </a:gs>
                <a:gs pos="44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100000">
                  <a:schemeClr val="accent3"/>
                </a:gs>
                <a:gs pos="44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6" name="Freeform 25"/>
            <p:cNvSpPr/>
            <p:nvPr/>
          </p:nvSpPr>
          <p:spPr>
            <a:xfrm>
              <a:off x="10990536" y="3785435"/>
              <a:ext cx="1209457"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100000">
                  <a:schemeClr val="accent3"/>
                </a:gs>
                <a:gs pos="44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100000">
                  <a:schemeClr val="accent3"/>
                </a:gs>
                <a:gs pos="44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0" name="Freeform 29"/>
            <p:cNvSpPr/>
            <p:nvPr/>
          </p:nvSpPr>
          <p:spPr>
            <a:xfrm>
              <a:off x="-9845" y="-7221"/>
              <a:ext cx="3120462" cy="1793286"/>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62000">
                  <a:schemeClr val="accent3"/>
                </a:gs>
                <a:gs pos="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00000">
                  <a:schemeClr val="accent3"/>
                </a:gs>
                <a:gs pos="44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100000">
                  <a:schemeClr val="accent3"/>
                </a:gs>
                <a:gs pos="29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p:nvSpPr>
          <p:spPr>
            <a:xfrm>
              <a:off x="9669015" y="1066800"/>
              <a:ext cx="2530575" cy="2762250"/>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3"/>
                </a:gs>
                <a:gs pos="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4" y="3782459"/>
              <a:ext cx="2818349" cy="3087424"/>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00000">
                  <a:schemeClr val="accent3"/>
                </a:gs>
                <a:gs pos="32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7" name="Freeform 36"/>
            <p:cNvSpPr/>
            <p:nvPr/>
          </p:nvSpPr>
          <p:spPr>
            <a:xfrm>
              <a:off x="4067336" y="4700371"/>
              <a:ext cx="4645354" cy="2166557"/>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Lst>
              <a:ahLst/>
              <a:cxnLst>
                <a:cxn ang="0">
                  <a:pos x="connsiteX0" y="connsiteY0"/>
                </a:cxn>
                <a:cxn ang="0">
                  <a:pos x="connsiteX1" y="connsiteY1"/>
                </a:cxn>
                <a:cxn ang="0">
                  <a:pos x="connsiteX2" y="connsiteY2"/>
                </a:cxn>
                <a:cxn ang="0">
                  <a:pos x="connsiteX3" y="connsiteY3"/>
                </a:cxn>
              </a:cxnLst>
              <a:rect l="l" t="t" r="r" b="b"/>
              <a:pathLst>
                <a:path w="4645354" h="2166557">
                  <a:moveTo>
                    <a:pt x="0" y="1243230"/>
                  </a:moveTo>
                  <a:lnTo>
                    <a:pt x="3652962" y="0"/>
                  </a:lnTo>
                  <a:lnTo>
                    <a:pt x="4645354" y="2166557"/>
                  </a:lnTo>
                  <a:lnTo>
                    <a:pt x="0" y="1243230"/>
                  </a:lnTo>
                  <a:close/>
                </a:path>
              </a:pathLst>
            </a:custGeom>
            <a:gradFill>
              <a:gsLst>
                <a:gs pos="100000">
                  <a:schemeClr val="accent3"/>
                </a:gs>
                <a:gs pos="4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grpSp>
      <p:sp>
        <p:nvSpPr>
          <p:cNvPr id="2" name="Title 1"/>
          <p:cNvSpPr>
            <a:spLocks noGrp="1"/>
          </p:cNvSpPr>
          <p:nvPr userDrawn="1">
            <p:ph type="title"/>
          </p:nvPr>
        </p:nvSpPr>
        <p:spPr>
          <a:xfrm>
            <a:off x="379413" y="1333500"/>
            <a:ext cx="9521825" cy="4127499"/>
          </a:xfrm>
          <a:noFill/>
        </p:spPr>
        <p:txBody>
          <a:bodyPr rIns="0" anchor="t"/>
          <a:lstStyle>
            <a:lvl1pPr>
              <a:defRPr sz="480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45249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0070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00710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_1 line/subhead">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88952" cy="6882059"/>
          </a:xfrm>
          <a:prstGeom prst="rect">
            <a:avLst/>
          </a:prstGeom>
        </p:spPr>
      </p:pic>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45" name="Picture 4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8089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_1 lin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82059"/>
          </a:xfrm>
          <a:prstGeom prst="rect">
            <a:avLst/>
          </a:prstGeom>
        </p:spPr>
      </p:pic>
      <p:sp>
        <p:nvSpPr>
          <p:cNvPr id="8" name="Freeform 7"/>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pic>
        <p:nvPicPr>
          <p:cNvPr id="33" name="Picture 3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spTree>
    <p:extLst>
      <p:ext uri="{BB962C8B-B14F-4D97-AF65-F5344CB8AC3E}">
        <p14:creationId xmlns:p14="http://schemas.microsoft.com/office/powerpoint/2010/main" val="246208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_2 line/subhea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232614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_2 lin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22" name="Text Placeholder 7"/>
          <p:cNvSpPr>
            <a:spLocks noGrp="1"/>
          </p:cNvSpPr>
          <p:nvPr>
            <p:ph type="body" sz="quarter" idx="11" hasCustomPrompt="1"/>
          </p:nvPr>
        </p:nvSpPr>
        <p:spPr>
          <a:xfrm>
            <a:off x="384048"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spTree>
    <p:extLst>
      <p:ext uri="{BB962C8B-B14F-4D97-AF65-F5344CB8AC3E}">
        <p14:creationId xmlns:p14="http://schemas.microsoft.com/office/powerpoint/2010/main" val="91105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_3 line/subhead">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21"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2"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7004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_3 lin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spTree>
    <p:extLst>
      <p:ext uri="{BB962C8B-B14F-4D97-AF65-F5344CB8AC3E}">
        <p14:creationId xmlns:p14="http://schemas.microsoft.com/office/powerpoint/2010/main" val="8827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_4 line/subhead">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38204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_4 lin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7040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_5 line/subhea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499419" cy="6858000"/>
          </a:xfrm>
          <a:prstGeom prst="rect">
            <a:avLst/>
          </a:prstGeom>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nvGrpSpPr>
          <p:cNvPr id="31" name="Group 30"/>
          <p:cNvGrpSpPr/>
          <p:nvPr userDrawn="1"/>
        </p:nvGrpSpPr>
        <p:grpSpPr>
          <a:xfrm>
            <a:off x="6117489"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1"/>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Tree>
    <p:extLst>
      <p:ext uri="{BB962C8B-B14F-4D97-AF65-F5344CB8AC3E}">
        <p14:creationId xmlns:p14="http://schemas.microsoft.com/office/powerpoint/2010/main" val="15352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_5 lin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34" name="Picture 3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14534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smtClean="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5" name="Group 22"/>
          <p:cNvGrpSpPr>
            <a:grpSpLocks/>
          </p:cNvGrpSpPr>
          <p:nvPr userDrawn="1"/>
        </p:nvGrpSpPr>
        <p:grpSpPr bwMode="auto">
          <a:xfrm>
            <a:off x="-264086" y="6596401"/>
            <a:ext cx="2147228" cy="184155"/>
            <a:chOff x="9374212" y="6574531"/>
            <a:chExt cx="2147228" cy="182885"/>
          </a:xfrm>
        </p:grpSpPr>
        <p:grpSp>
          <p:nvGrpSpPr>
            <p:cNvPr id="6" name="Group 8"/>
            <p:cNvGrpSpPr>
              <a:grpSpLocks/>
            </p:cNvGrpSpPr>
            <p:nvPr/>
          </p:nvGrpSpPr>
          <p:grpSpPr bwMode="auto">
            <a:xfrm>
              <a:off x="9374212" y="6574531"/>
              <a:ext cx="2147228" cy="182883"/>
              <a:chOff x="9378677" y="6574531"/>
              <a:chExt cx="2147228" cy="182883"/>
            </a:xfrm>
          </p:grpSpPr>
          <p:sp>
            <p:nvSpPr>
              <p:cNvPr id="8"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9"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0"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7"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1"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88115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_1 REVERSED line/subhea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414152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_1 REVERSED lin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15998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1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5"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849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_2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22" name="Text Placeholder 7"/>
          <p:cNvSpPr>
            <a:spLocks noGrp="1"/>
          </p:cNvSpPr>
          <p:nvPr>
            <p:ph type="body" sz="quarter" idx="11" hasCustomPrompt="1"/>
          </p:nvPr>
        </p:nvSpPr>
        <p:spPr>
          <a:xfrm>
            <a:off x="384048"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5654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_3 REVERSED line/subhead">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21"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bg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2"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15657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_3 REVERSED lin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19933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_4 REVERSED line/subhead">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bg1"/>
                </a:solidFill>
              </a:defRPr>
            </a:lvl1pPr>
          </a:lstStyle>
          <a:p>
            <a:pPr lvl="0"/>
            <a:r>
              <a:rPr lang="en-US" dirty="0" smtClean="0"/>
              <a:t>Title subhead/presenters names, </a:t>
            </a:r>
            <a:br>
              <a:rPr lang="en-US" dirty="0" smtClean="0"/>
            </a:br>
            <a:r>
              <a:rPr lang="en-US" dirty="0" smtClean="0"/>
              <a:t>one or two lines</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2577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_4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01657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_5 REVERSED line/subhead">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grpSp>
        <p:nvGrpSpPr>
          <p:cNvPr id="31" name="Group 30"/>
          <p:cNvGrpSpPr/>
          <p:nvPr userDrawn="1"/>
        </p:nvGrpSpPr>
        <p:grpSpPr>
          <a:xfrm>
            <a:off x="6095262"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1"/>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bg1"/>
                </a:solidFill>
              </a:defRPr>
            </a:lvl1pPr>
          </a:lstStyle>
          <a:p>
            <a:pPr lvl="0"/>
            <a:r>
              <a:rPr lang="en-US" dirty="0" smtClean="0"/>
              <a:t>Title subhead/presenters names, </a:t>
            </a:r>
            <a:br>
              <a:rPr lang="en-US" dirty="0" smtClean="0"/>
            </a:br>
            <a:r>
              <a:rPr lang="en-US" dirty="0" smtClean="0"/>
              <a:t>one or two lines</a:t>
            </a:r>
            <a:endParaRPr lang="en-US" dirty="0"/>
          </a:p>
        </p:txBody>
      </p:sp>
    </p:spTree>
    <p:extLst>
      <p:ext uri="{BB962C8B-B14F-4D97-AF65-F5344CB8AC3E}">
        <p14:creationId xmlns:p14="http://schemas.microsoft.com/office/powerpoint/2010/main" val="383119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_5 REVERSED lin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049" y="0"/>
            <a:ext cx="12192001" cy="6858000"/>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5199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dirty="0" smtClean="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7" name="Group 22"/>
          <p:cNvGrpSpPr>
            <a:grpSpLocks/>
          </p:cNvGrpSpPr>
          <p:nvPr userDrawn="1"/>
        </p:nvGrpSpPr>
        <p:grpSpPr bwMode="auto">
          <a:xfrm>
            <a:off x="-264086" y="6596401"/>
            <a:ext cx="2147228" cy="184155"/>
            <a:chOff x="9374212" y="6574531"/>
            <a:chExt cx="2147228" cy="182885"/>
          </a:xfrm>
        </p:grpSpPr>
        <p:grpSp>
          <p:nvGrpSpPr>
            <p:cNvPr id="8" name="Group 8"/>
            <p:cNvGrpSpPr>
              <a:grpSpLocks/>
            </p:cNvGrpSpPr>
            <p:nvPr/>
          </p:nvGrpSpPr>
          <p:grpSpPr bwMode="auto">
            <a:xfrm>
              <a:off x="9374212" y="6574531"/>
              <a:ext cx="2147228" cy="182883"/>
              <a:chOff x="9378677" y="6574531"/>
              <a:chExt cx="2147228" cy="182883"/>
            </a:xfrm>
          </p:grpSpPr>
          <p:sp>
            <p:nvSpPr>
              <p:cNvPr id="10"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1"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2"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9"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3"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93954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297287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MMM 2012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4343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Cover_2 line/subhead">
    <p:spTree>
      <p:nvGrpSpPr>
        <p:cNvPr id="1" name=""/>
        <p:cNvGrpSpPr/>
        <p:nvPr/>
      </p:nvGrpSpPr>
      <p:grpSpPr>
        <a:xfrm>
          <a:off x="0" y="0"/>
          <a:ext cx="0" cy="0"/>
          <a:chOff x="0" y="0"/>
          <a:chExt cx="0" cy="0"/>
        </a:xfrm>
      </p:grpSpPr>
      <p:grpSp>
        <p:nvGrpSpPr>
          <p:cNvPr id="2" name="Group 1"/>
          <p:cNvGrpSpPr/>
          <p:nvPr userDrawn="1"/>
        </p:nvGrpSpPr>
        <p:grpSpPr>
          <a:xfrm>
            <a:off x="-33248" y="-14748"/>
            <a:ext cx="8153324" cy="6858000"/>
            <a:chOff x="-33249" y="-14748"/>
            <a:chExt cx="8153324" cy="6858000"/>
          </a:xfrm>
        </p:grpSpPr>
        <p:grpSp>
          <p:nvGrpSpPr>
            <p:cNvPr id="8" name="Group 7"/>
            <p:cNvGrpSpPr/>
            <p:nvPr userDrawn="1"/>
          </p:nvGrpSpPr>
          <p:grpSpPr>
            <a:xfrm>
              <a:off x="-33249" y="-14748"/>
              <a:ext cx="8153324" cy="6858000"/>
              <a:chOff x="-33249" y="-14748"/>
              <a:chExt cx="8153324" cy="6887495"/>
            </a:xfrm>
          </p:grpSpPr>
          <p:sp>
            <p:nvSpPr>
              <p:cNvPr id="10" name="Freeform 9"/>
              <p:cNvSpPr/>
              <p:nvPr userDrawn="1"/>
            </p:nvSpPr>
            <p:spPr>
              <a:xfrm>
                <a:off x="14749" y="-14748"/>
                <a:ext cx="8052620" cy="6858000"/>
              </a:xfrm>
              <a:custGeom>
                <a:avLst/>
                <a:gdLst>
                  <a:gd name="connsiteX0" fmla="*/ 0 w 8155858"/>
                  <a:gd name="connsiteY0" fmla="*/ 0 h 6902245"/>
                  <a:gd name="connsiteX1" fmla="*/ 4100052 w 8155858"/>
                  <a:gd name="connsiteY1" fmla="*/ 14748 h 6902245"/>
                  <a:gd name="connsiteX2" fmla="*/ 8155858 w 8155858"/>
                  <a:gd name="connsiteY2" fmla="*/ 6902245 h 6902245"/>
                  <a:gd name="connsiteX3" fmla="*/ 0 w 8155858"/>
                  <a:gd name="connsiteY3" fmla="*/ 6902245 h 6902245"/>
                  <a:gd name="connsiteX4" fmla="*/ 0 w 8155858"/>
                  <a:gd name="connsiteY4" fmla="*/ 0 h 6902245"/>
                  <a:gd name="connsiteX0" fmla="*/ 0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0 w 8155858"/>
                  <a:gd name="connsiteY4" fmla="*/ 0 h 6902245"/>
                  <a:gd name="connsiteX0" fmla="*/ 353961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353961 w 8155858"/>
                  <a:gd name="connsiteY4" fmla="*/ 0 h 6902245"/>
                  <a:gd name="connsiteX0" fmla="*/ 44245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44245 w 8155858"/>
                  <a:gd name="connsiteY4" fmla="*/ 0 h 6902245"/>
                  <a:gd name="connsiteX0" fmla="*/ 14748 w 8126361"/>
                  <a:gd name="connsiteY0" fmla="*/ 0 h 6902245"/>
                  <a:gd name="connsiteX1" fmla="*/ 3996813 w 8126361"/>
                  <a:gd name="connsiteY1" fmla="*/ 0 h 6902245"/>
                  <a:gd name="connsiteX2" fmla="*/ 8126361 w 8126361"/>
                  <a:gd name="connsiteY2" fmla="*/ 6902245 h 6902245"/>
                  <a:gd name="connsiteX3" fmla="*/ 0 w 8126361"/>
                  <a:gd name="connsiteY3" fmla="*/ 6887497 h 6902245"/>
                  <a:gd name="connsiteX4" fmla="*/ 14748 w 8126361"/>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855407 w 8111613"/>
                  <a:gd name="connsiteY3" fmla="*/ 6297561 h 6902245"/>
                  <a:gd name="connsiteX4" fmla="*/ 0 w 8111613"/>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1 w 8111613"/>
                  <a:gd name="connsiteY3" fmla="*/ 6858000 h 6902245"/>
                  <a:gd name="connsiteX4" fmla="*/ 0 w 8111613"/>
                  <a:gd name="connsiteY4" fmla="*/ 0 h 6902245"/>
                  <a:gd name="connsiteX0" fmla="*/ 0 w 7934633"/>
                  <a:gd name="connsiteY0" fmla="*/ 0 h 6858000"/>
                  <a:gd name="connsiteX1" fmla="*/ 3982065 w 7934633"/>
                  <a:gd name="connsiteY1" fmla="*/ 0 h 6858000"/>
                  <a:gd name="connsiteX2" fmla="*/ 7934633 w 7934633"/>
                  <a:gd name="connsiteY2" fmla="*/ 6828503 h 6858000"/>
                  <a:gd name="connsiteX3" fmla="*/ 1 w 7934633"/>
                  <a:gd name="connsiteY3" fmla="*/ 6858000 h 6858000"/>
                  <a:gd name="connsiteX4" fmla="*/ 0 w 7934633"/>
                  <a:gd name="connsiteY4" fmla="*/ 0 h 6858000"/>
                  <a:gd name="connsiteX0" fmla="*/ 0 w 8052620"/>
                  <a:gd name="connsiteY0" fmla="*/ 0 h 6858000"/>
                  <a:gd name="connsiteX1" fmla="*/ 3982065 w 8052620"/>
                  <a:gd name="connsiteY1" fmla="*/ 0 h 6858000"/>
                  <a:gd name="connsiteX2" fmla="*/ 8052620 w 8052620"/>
                  <a:gd name="connsiteY2" fmla="*/ 6858000 h 6858000"/>
                  <a:gd name="connsiteX3" fmla="*/ 1 w 8052620"/>
                  <a:gd name="connsiteY3" fmla="*/ 6858000 h 6858000"/>
                  <a:gd name="connsiteX4" fmla="*/ 0 w 80526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620" h="6858000">
                    <a:moveTo>
                      <a:pt x="0" y="0"/>
                    </a:moveTo>
                    <a:lnTo>
                      <a:pt x="3982065" y="0"/>
                    </a:lnTo>
                    <a:lnTo>
                      <a:pt x="8052620" y="6858000"/>
                    </a:lnTo>
                    <a:lnTo>
                      <a:pt x="1" y="6858000"/>
                    </a:lnTo>
                    <a:cubicBezTo>
                      <a:pt x="1" y="4572000"/>
                      <a:pt x="0" y="22860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1999" dirty="0">
                  <a:solidFill>
                    <a:srgbClr val="FFFFFF"/>
                  </a:solidFill>
                </a:endParaRPr>
              </a:p>
            </p:txBody>
          </p:sp>
          <p:grpSp>
            <p:nvGrpSpPr>
              <p:cNvPr id="11" name="Group 10"/>
              <p:cNvGrpSpPr/>
              <p:nvPr userDrawn="1"/>
            </p:nvGrpSpPr>
            <p:grpSpPr>
              <a:xfrm>
                <a:off x="-33249" y="-1878"/>
                <a:ext cx="8153324" cy="6874625"/>
                <a:chOff x="-33249" y="-1878"/>
                <a:chExt cx="8153324" cy="6874625"/>
              </a:xfrm>
            </p:grpSpPr>
            <p:sp>
              <p:nvSpPr>
                <p:cNvPr id="16" name="Freeform 15"/>
                <p:cNvSpPr/>
                <p:nvPr userDrawn="1"/>
              </p:nvSpPr>
              <p:spPr>
                <a:xfrm>
                  <a:off x="-33249" y="-1878"/>
                  <a:ext cx="8153324" cy="6874625"/>
                </a:xfrm>
                <a:custGeom>
                  <a:avLst/>
                  <a:gdLst>
                    <a:gd name="connsiteX0" fmla="*/ 4217158 w 7942997"/>
                    <a:gd name="connsiteY0" fmla="*/ 0 h 6905768"/>
                    <a:gd name="connsiteX1" fmla="*/ 0 w 7942997"/>
                    <a:gd name="connsiteY1" fmla="*/ 4421875 h 6905768"/>
                    <a:gd name="connsiteX2" fmla="*/ 7942997 w 7942997"/>
                    <a:gd name="connsiteY2" fmla="*/ 6905768 h 6905768"/>
                    <a:gd name="connsiteX3" fmla="*/ 4217158 w 7942997"/>
                    <a:gd name="connsiteY3" fmla="*/ 0 h 6905768"/>
                    <a:gd name="connsiteX0" fmla="*/ 4217158 w 8106770"/>
                    <a:gd name="connsiteY0" fmla="*/ 0 h 6659133"/>
                    <a:gd name="connsiteX1" fmla="*/ 0 w 8106770"/>
                    <a:gd name="connsiteY1" fmla="*/ 4421875 h 6659133"/>
                    <a:gd name="connsiteX2" fmla="*/ 8106770 w 8106770"/>
                    <a:gd name="connsiteY2" fmla="*/ 6659133 h 6659133"/>
                    <a:gd name="connsiteX3" fmla="*/ 4217158 w 8106770"/>
                    <a:gd name="connsiteY3" fmla="*/ 0 h 6659133"/>
                    <a:gd name="connsiteX0" fmla="*/ 4217158 w 7956645"/>
                    <a:gd name="connsiteY0" fmla="*/ 0 h 6892066"/>
                    <a:gd name="connsiteX1" fmla="*/ 0 w 7956645"/>
                    <a:gd name="connsiteY1" fmla="*/ 4421875 h 6892066"/>
                    <a:gd name="connsiteX2" fmla="*/ 7956645 w 7956645"/>
                    <a:gd name="connsiteY2" fmla="*/ 6892066 h 6892066"/>
                    <a:gd name="connsiteX3" fmla="*/ 4217158 w 7956645"/>
                    <a:gd name="connsiteY3" fmla="*/ 0 h 6892066"/>
                    <a:gd name="connsiteX0" fmla="*/ 4217158 w 8290020"/>
                    <a:gd name="connsiteY0" fmla="*/ 0 h 6174856"/>
                    <a:gd name="connsiteX1" fmla="*/ 0 w 8290020"/>
                    <a:gd name="connsiteY1" fmla="*/ 4421875 h 6174856"/>
                    <a:gd name="connsiteX2" fmla="*/ 8290020 w 8290020"/>
                    <a:gd name="connsiteY2" fmla="*/ 6174856 h 6174856"/>
                    <a:gd name="connsiteX3" fmla="*/ 4217158 w 8290020"/>
                    <a:gd name="connsiteY3" fmla="*/ 0 h 6174856"/>
                    <a:gd name="connsiteX0" fmla="*/ 4217158 w 7975695"/>
                    <a:gd name="connsiteY0" fmla="*/ 0 h 6901629"/>
                    <a:gd name="connsiteX1" fmla="*/ 0 w 7975695"/>
                    <a:gd name="connsiteY1" fmla="*/ 4421875 h 6901629"/>
                    <a:gd name="connsiteX2" fmla="*/ 7975695 w 7975695"/>
                    <a:gd name="connsiteY2" fmla="*/ 6901629 h 6901629"/>
                    <a:gd name="connsiteX3" fmla="*/ 4217158 w 7975695"/>
                    <a:gd name="connsiteY3" fmla="*/ 0 h 6901629"/>
                    <a:gd name="connsiteX0" fmla="*/ 4217158 w 8120074"/>
                    <a:gd name="connsiteY0" fmla="*/ 0 h 6933917"/>
                    <a:gd name="connsiteX1" fmla="*/ 0 w 8120074"/>
                    <a:gd name="connsiteY1" fmla="*/ 4421875 h 6933917"/>
                    <a:gd name="connsiteX2" fmla="*/ 8120074 w 8120074"/>
                    <a:gd name="connsiteY2" fmla="*/ 6933917 h 6933917"/>
                    <a:gd name="connsiteX3" fmla="*/ 4217158 w 8120074"/>
                    <a:gd name="connsiteY3" fmla="*/ 0 h 6933917"/>
                    <a:gd name="connsiteX0" fmla="*/ 4034278 w 8120074"/>
                    <a:gd name="connsiteY0" fmla="*/ 0 h 6933917"/>
                    <a:gd name="connsiteX1" fmla="*/ 0 w 8120074"/>
                    <a:gd name="connsiteY1" fmla="*/ 4421875 h 6933917"/>
                    <a:gd name="connsiteX2" fmla="*/ 8120074 w 8120074"/>
                    <a:gd name="connsiteY2" fmla="*/ 6933917 h 6933917"/>
                    <a:gd name="connsiteX3" fmla="*/ 4034278 w 8120074"/>
                    <a:gd name="connsiteY3" fmla="*/ 0 h 6933917"/>
                    <a:gd name="connsiteX0" fmla="*/ 4067528 w 8153324"/>
                    <a:gd name="connsiteY0" fmla="*/ 0 h 6933917"/>
                    <a:gd name="connsiteX1" fmla="*/ 0 w 8153324"/>
                    <a:gd name="connsiteY1" fmla="*/ 4589970 h 6933917"/>
                    <a:gd name="connsiteX2" fmla="*/ 8153324 w 8153324"/>
                    <a:gd name="connsiteY2" fmla="*/ 6933917 h 6933917"/>
                    <a:gd name="connsiteX3" fmla="*/ 4067528 w 8153324"/>
                    <a:gd name="connsiteY3" fmla="*/ 0 h 6933917"/>
                    <a:gd name="connsiteX0" fmla="*/ 4067528 w 8153324"/>
                    <a:gd name="connsiteY0" fmla="*/ 0 h 6950726"/>
                    <a:gd name="connsiteX1" fmla="*/ 0 w 8153324"/>
                    <a:gd name="connsiteY1" fmla="*/ 4606779 h 6950726"/>
                    <a:gd name="connsiteX2" fmla="*/ 8153324 w 8153324"/>
                    <a:gd name="connsiteY2" fmla="*/ 6950726 h 6950726"/>
                    <a:gd name="connsiteX3" fmla="*/ 4067528 w 8153324"/>
                    <a:gd name="connsiteY3" fmla="*/ 0 h 6950726"/>
                  </a:gdLst>
                  <a:ahLst/>
                  <a:cxnLst>
                    <a:cxn ang="0">
                      <a:pos x="connsiteX0" y="connsiteY0"/>
                    </a:cxn>
                    <a:cxn ang="0">
                      <a:pos x="connsiteX1" y="connsiteY1"/>
                    </a:cxn>
                    <a:cxn ang="0">
                      <a:pos x="connsiteX2" y="connsiteY2"/>
                    </a:cxn>
                    <a:cxn ang="0">
                      <a:pos x="connsiteX3" y="connsiteY3"/>
                    </a:cxn>
                  </a:cxnLst>
                  <a:rect l="l" t="t" r="r" b="b"/>
                  <a:pathLst>
                    <a:path w="8153324" h="6950726">
                      <a:moveTo>
                        <a:pt x="4067528" y="0"/>
                      </a:moveTo>
                      <a:lnTo>
                        <a:pt x="0" y="4606779"/>
                      </a:lnTo>
                      <a:lnTo>
                        <a:pt x="8153324" y="6950726"/>
                      </a:lnTo>
                      <a:lnTo>
                        <a:pt x="4067528" y="0"/>
                      </a:lnTo>
                      <a:close/>
                    </a:path>
                  </a:pathLst>
                </a:custGeom>
                <a:gradFill>
                  <a:gsLst>
                    <a:gs pos="0">
                      <a:schemeClr val="accent3"/>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1999" dirty="0">
                    <a:solidFill>
                      <a:srgbClr val="FFFFFF"/>
                    </a:solidFill>
                  </a:endParaRPr>
                </a:p>
              </p:txBody>
            </p:sp>
            <p:sp>
              <p:nvSpPr>
                <p:cNvPr id="12" name="Freeform 11"/>
                <p:cNvSpPr/>
                <p:nvPr userDrawn="1"/>
              </p:nvSpPr>
              <p:spPr>
                <a:xfrm>
                  <a:off x="-13124" y="-864"/>
                  <a:ext cx="4053110" cy="457236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 name="connsiteX0" fmla="*/ 2623 w 3395129"/>
                    <a:gd name="connsiteY0" fmla="*/ 652 h 3498578"/>
                    <a:gd name="connsiteX1" fmla="*/ 0 w 3395129"/>
                    <a:gd name="connsiteY1" fmla="*/ 3498578 h 3498578"/>
                    <a:gd name="connsiteX2" fmla="*/ 3395129 w 3395129"/>
                    <a:gd name="connsiteY2" fmla="*/ 0 h 3498578"/>
                    <a:gd name="connsiteX3" fmla="*/ 2623 w 3395129"/>
                    <a:gd name="connsiteY3" fmla="*/ 652 h 3498578"/>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Lst>
                  <a:ahLst/>
                  <a:cxnLst>
                    <a:cxn ang="0">
                      <a:pos x="connsiteX0" y="connsiteY0"/>
                    </a:cxn>
                    <a:cxn ang="0">
                      <a:pos x="connsiteX1" y="connsiteY1"/>
                    </a:cxn>
                    <a:cxn ang="0">
                      <a:pos x="connsiteX2" y="connsiteY2"/>
                    </a:cxn>
                    <a:cxn ang="0">
                      <a:pos x="connsiteX3" y="connsiteY3"/>
                    </a:cxn>
                  </a:cxnLst>
                  <a:rect l="l" t="t" r="r" b="b"/>
                  <a:pathLst>
                    <a:path w="3395129" h="3563362">
                      <a:moveTo>
                        <a:pt x="2623" y="652"/>
                      </a:moveTo>
                      <a:cubicBezTo>
                        <a:pt x="1749" y="1149352"/>
                        <a:pt x="874" y="2414662"/>
                        <a:pt x="0" y="3563362"/>
                      </a:cubicBezTo>
                      <a:lnTo>
                        <a:pt x="3395129" y="0"/>
                      </a:lnTo>
                      <a:lnTo>
                        <a:pt x="2623" y="652"/>
                      </a:lnTo>
                      <a:close/>
                    </a:path>
                  </a:pathLst>
                </a:custGeom>
                <a:gradFill>
                  <a:gsLst>
                    <a:gs pos="0">
                      <a:schemeClr val="accent3"/>
                    </a:gs>
                    <a:gs pos="89000">
                      <a:schemeClr val="accent2"/>
                    </a:gs>
                  </a:gsLst>
                  <a:lin ang="18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solidFill>
                      <a:srgbClr val="FFFFFF"/>
                    </a:solidFill>
                  </a:endParaRPr>
                </a:p>
              </p:txBody>
            </p:sp>
            <p:sp>
              <p:nvSpPr>
                <p:cNvPr id="13" name="Freeform 12"/>
                <p:cNvSpPr/>
                <p:nvPr userDrawn="1"/>
              </p:nvSpPr>
              <p:spPr>
                <a:xfrm>
                  <a:off x="-13127" y="4394579"/>
                  <a:ext cx="8116043" cy="2470245"/>
                </a:xfrm>
                <a:custGeom>
                  <a:avLst/>
                  <a:gdLst>
                    <a:gd name="connsiteX0" fmla="*/ 0 w 7983940"/>
                    <a:gd name="connsiteY0" fmla="*/ 0 h 2470245"/>
                    <a:gd name="connsiteX1" fmla="*/ 0 w 7983940"/>
                    <a:gd name="connsiteY1" fmla="*/ 2470245 h 2470245"/>
                    <a:gd name="connsiteX2" fmla="*/ 7983940 w 7983940"/>
                    <a:gd name="connsiteY2" fmla="*/ 2470245 h 2470245"/>
                    <a:gd name="connsiteX3" fmla="*/ 0 w 7983940"/>
                    <a:gd name="connsiteY3" fmla="*/ 0 h 2470245"/>
                    <a:gd name="connsiteX0" fmla="*/ 0 w 8031732"/>
                    <a:gd name="connsiteY0" fmla="*/ 0 h 2470245"/>
                    <a:gd name="connsiteX1" fmla="*/ 0 w 8031732"/>
                    <a:gd name="connsiteY1" fmla="*/ 2470245 h 2470245"/>
                    <a:gd name="connsiteX2" fmla="*/ 8031732 w 8031732"/>
                    <a:gd name="connsiteY2" fmla="*/ 2470245 h 2470245"/>
                    <a:gd name="connsiteX3" fmla="*/ 0 w 8031732"/>
                    <a:gd name="connsiteY3" fmla="*/ 0 h 2470245"/>
                    <a:gd name="connsiteX0" fmla="*/ 0 w 8144419"/>
                    <a:gd name="connsiteY0" fmla="*/ 0 h 2470245"/>
                    <a:gd name="connsiteX1" fmla="*/ 0 w 8144419"/>
                    <a:gd name="connsiteY1" fmla="*/ 2470245 h 2470245"/>
                    <a:gd name="connsiteX2" fmla="*/ 8144419 w 8144419"/>
                    <a:gd name="connsiteY2" fmla="*/ 2470245 h 2470245"/>
                    <a:gd name="connsiteX3" fmla="*/ 0 w 8144419"/>
                    <a:gd name="connsiteY3" fmla="*/ 0 h 2470245"/>
                  </a:gdLst>
                  <a:ahLst/>
                  <a:cxnLst>
                    <a:cxn ang="0">
                      <a:pos x="connsiteX0" y="connsiteY0"/>
                    </a:cxn>
                    <a:cxn ang="0">
                      <a:pos x="connsiteX1" y="connsiteY1"/>
                    </a:cxn>
                    <a:cxn ang="0">
                      <a:pos x="connsiteX2" y="connsiteY2"/>
                    </a:cxn>
                    <a:cxn ang="0">
                      <a:pos x="connsiteX3" y="connsiteY3"/>
                    </a:cxn>
                  </a:cxnLst>
                  <a:rect l="l" t="t" r="r" b="b"/>
                  <a:pathLst>
                    <a:path w="8144419" h="2470245">
                      <a:moveTo>
                        <a:pt x="0" y="0"/>
                      </a:moveTo>
                      <a:lnTo>
                        <a:pt x="0" y="2470245"/>
                      </a:lnTo>
                      <a:lnTo>
                        <a:pt x="8144419" y="2470245"/>
                      </a:lnTo>
                      <a:lnTo>
                        <a:pt x="0" y="0"/>
                      </a:lnTo>
                      <a:close/>
                    </a:path>
                  </a:pathLst>
                </a:custGeom>
                <a:gradFill>
                  <a:gsLst>
                    <a:gs pos="1000">
                      <a:schemeClr val="accent2"/>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1999" dirty="0">
                    <a:solidFill>
                      <a:srgbClr val="FFFFFF"/>
                    </a:solidFill>
                  </a:endParaRPr>
                </a:p>
              </p:txBody>
            </p:sp>
          </p:grpSp>
        </p:gr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19" name="Title 1"/>
          <p:cNvSpPr>
            <a:spLocks noGrp="1"/>
          </p:cNvSpPr>
          <p:nvPr>
            <p:ph type="ctrTitle" hasCustomPrompt="1"/>
          </p:nvPr>
        </p:nvSpPr>
        <p:spPr>
          <a:xfrm>
            <a:off x="383036" y="2319714"/>
            <a:ext cx="11468909" cy="1994392"/>
          </a:xfrm>
          <a:prstGeom prst="rect">
            <a:avLst/>
          </a:prstGeom>
        </p:spPr>
        <p:txBody>
          <a:bodyPr vert="horz" wrap="square" lIns="0" tIns="0" rIns="0" bIns="0" anchor="t" anchorCtr="0">
            <a:noAutofit/>
          </a:bodyPr>
          <a:lstStyle>
            <a:lvl1pPr algn="l">
              <a:lnSpc>
                <a:spcPct val="80000"/>
              </a:lnSpc>
              <a:defRPr sz="7198" b="0">
                <a:solidFill>
                  <a:schemeClr val="tx1"/>
                </a:solidFill>
                <a:latin typeface="3M Circular TT Bold" panose="020B0804020101010102" pitchFamily="34" charset="0"/>
                <a:cs typeface="3M Circular TT Bold" panose="020B0804020101010102" pitchFamily="34" charset="0"/>
              </a:defRPr>
            </a:lvl1pPr>
          </a:lstStyle>
          <a:p>
            <a:r>
              <a:rPr lang="en-US" smtClean="0"/>
              <a:t>Two line </a:t>
            </a:r>
            <a:br>
              <a:rPr lang="en-US" smtClean="0"/>
            </a:br>
            <a:r>
              <a:rPr lang="en-US" smtClean="0"/>
              <a:t>title here</a:t>
            </a:r>
            <a:endParaRPr lang="en-GB" dirty="0"/>
          </a:p>
        </p:txBody>
      </p:sp>
      <p:sp>
        <p:nvSpPr>
          <p:cNvPr id="20" name="Text Placeholder 5"/>
          <p:cNvSpPr>
            <a:spLocks noGrp="1"/>
          </p:cNvSpPr>
          <p:nvPr>
            <p:ph type="body" sz="quarter" idx="13" hasCustomPrompt="1"/>
          </p:nvPr>
        </p:nvSpPr>
        <p:spPr>
          <a:xfrm>
            <a:off x="395736" y="4258917"/>
            <a:ext cx="9472598" cy="864848"/>
          </a:xfrm>
          <a:prstGeom prst="rect">
            <a:avLst/>
          </a:prstGeom>
        </p:spPr>
        <p:txBody>
          <a:bodyPr lIns="0" tIns="0" rIns="0" bIns="0"/>
          <a:lstStyle>
            <a:lvl1pPr>
              <a:lnSpc>
                <a:spcPct val="90000"/>
              </a:lnSpc>
              <a:defRPr sz="2799">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1" name="Text Placeholder 7"/>
          <p:cNvSpPr>
            <a:spLocks noGrp="1"/>
          </p:cNvSpPr>
          <p:nvPr>
            <p:ph type="body" sz="quarter" idx="10" hasCustomPrompt="1"/>
          </p:nvPr>
        </p:nvSpPr>
        <p:spPr>
          <a:xfrm>
            <a:off x="395735" y="5257800"/>
            <a:ext cx="4114800" cy="480462"/>
          </a:xfrm>
          <a:prstGeom prst="rect">
            <a:avLst/>
          </a:prstGeom>
        </p:spPr>
        <p:txBody>
          <a:bodyPr lIns="0" tIns="0" rIns="0" bIns="0"/>
          <a:lstStyle>
            <a:lvl1pPr marL="0" indent="0">
              <a:buNone/>
              <a:defRPr sz="2799">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243253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ver_1 line/subhead">
    <p:spTree>
      <p:nvGrpSpPr>
        <p:cNvPr id="1" name=""/>
        <p:cNvGrpSpPr/>
        <p:nvPr/>
      </p:nvGrpSpPr>
      <p:grpSpPr>
        <a:xfrm>
          <a:off x="0" y="0"/>
          <a:ext cx="0" cy="0"/>
          <a:chOff x="0" y="0"/>
          <a:chExt cx="0" cy="0"/>
        </a:xfrm>
      </p:grpSpPr>
      <p:sp>
        <p:nvSpPr>
          <p:cNvPr id="3" name="Rectangle 2"/>
          <p:cNvSpPr/>
          <p:nvPr userDrawn="1"/>
        </p:nvSpPr>
        <p:spPr>
          <a:xfrm>
            <a:off x="0"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97271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2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_1 line/subhead">
    <p:spTree>
      <p:nvGrpSpPr>
        <p:cNvPr id="1" name=""/>
        <p:cNvGrpSpPr/>
        <p:nvPr/>
      </p:nvGrpSpPr>
      <p:grpSpPr>
        <a:xfrm>
          <a:off x="0" y="0"/>
          <a:ext cx="0" cy="0"/>
          <a:chOff x="0" y="0"/>
          <a:chExt cx="0" cy="0"/>
        </a:xfrm>
      </p:grpSpPr>
      <p:sp>
        <p:nvSpPr>
          <p:cNvPr id="3" name="Rectangle 2"/>
          <p:cNvSpPr/>
          <p:nvPr userDrawn="1"/>
        </p:nvSpPr>
        <p:spPr>
          <a:xfrm>
            <a:off x="0"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38002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_1 line/subhead">
    <p:spTree>
      <p:nvGrpSpPr>
        <p:cNvPr id="1" name=""/>
        <p:cNvGrpSpPr/>
        <p:nvPr/>
      </p:nvGrpSpPr>
      <p:grpSpPr>
        <a:xfrm>
          <a:off x="0" y="0"/>
          <a:ext cx="0" cy="0"/>
          <a:chOff x="0" y="0"/>
          <a:chExt cx="0" cy="0"/>
        </a:xfrm>
      </p:grpSpPr>
      <p:grpSp>
        <p:nvGrpSpPr>
          <p:cNvPr id="3" name="Group 2"/>
          <p:cNvGrpSpPr/>
          <p:nvPr userDrawn="1"/>
        </p:nvGrpSpPr>
        <p:grpSpPr>
          <a:xfrm>
            <a:off x="-18560" y="0"/>
            <a:ext cx="12188952" cy="6858000"/>
            <a:chOff x="-18560" y="0"/>
            <a:chExt cx="12188952" cy="6858000"/>
          </a:xfrm>
        </p:grpSpPr>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spTree>
    <p:extLst>
      <p:ext uri="{BB962C8B-B14F-4D97-AF65-F5344CB8AC3E}">
        <p14:creationId xmlns:p14="http://schemas.microsoft.com/office/powerpoint/2010/main" val="266395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ver_1 line/subhead">
    <p:spTree>
      <p:nvGrpSpPr>
        <p:cNvPr id="1" name=""/>
        <p:cNvGrpSpPr/>
        <p:nvPr/>
      </p:nvGrpSpPr>
      <p:grpSpPr>
        <a:xfrm>
          <a:off x="0" y="0"/>
          <a:ext cx="0" cy="0"/>
          <a:chOff x="0" y="0"/>
          <a:chExt cx="0" cy="0"/>
        </a:xfrm>
      </p:grpSpPr>
      <p:sp>
        <p:nvSpPr>
          <p:cNvPr id="8" name="Freeform 7"/>
          <p:cNvSpPr/>
          <p:nvPr userDrawn="1"/>
        </p:nvSpPr>
        <p:spPr>
          <a:xfrm flipH="1" flipV="1">
            <a:off x="0" y="0"/>
            <a:ext cx="12188952" cy="6858000"/>
          </a:xfrm>
          <a:custGeom>
            <a:avLst/>
            <a:gdLst>
              <a:gd name="connsiteX0" fmla="*/ 8106770 w 12201099"/>
              <a:gd name="connsiteY0" fmla="*/ 0 h 6864824"/>
              <a:gd name="connsiteX1" fmla="*/ 0 w 12201099"/>
              <a:gd name="connsiteY1" fmla="*/ 6864824 h 6864824"/>
              <a:gd name="connsiteX2" fmla="*/ 12201099 w 12201099"/>
              <a:gd name="connsiteY2" fmla="*/ 4572000 h 6864824"/>
              <a:gd name="connsiteX3" fmla="*/ 8106770 w 12201099"/>
              <a:gd name="connsiteY3" fmla="*/ 0 h 6864824"/>
              <a:gd name="connsiteX0" fmla="*/ 8160612 w 12201099"/>
              <a:gd name="connsiteY0" fmla="*/ 0 h 6864824"/>
              <a:gd name="connsiteX1" fmla="*/ 0 w 12201099"/>
              <a:gd name="connsiteY1" fmla="*/ 6864824 h 6864824"/>
              <a:gd name="connsiteX2" fmla="*/ 12201099 w 12201099"/>
              <a:gd name="connsiteY2" fmla="*/ 4572000 h 6864824"/>
              <a:gd name="connsiteX3" fmla="*/ 8160612 w 12201099"/>
              <a:gd name="connsiteY3" fmla="*/ 0 h 6864824"/>
              <a:gd name="connsiteX0" fmla="*/ 8160612 w 12201099"/>
              <a:gd name="connsiteY0" fmla="*/ 0 h 6864824"/>
              <a:gd name="connsiteX1" fmla="*/ 0 w 12201099"/>
              <a:gd name="connsiteY1" fmla="*/ 6864824 h 6864824"/>
              <a:gd name="connsiteX2" fmla="*/ 12201099 w 12201099"/>
              <a:gd name="connsiteY2" fmla="*/ 2268962 h 6864824"/>
              <a:gd name="connsiteX3" fmla="*/ 8160612 w 12201099"/>
              <a:gd name="connsiteY3" fmla="*/ 0 h 6864824"/>
              <a:gd name="connsiteX0" fmla="*/ 4100764 w 12201099"/>
              <a:gd name="connsiteY0" fmla="*/ 0 h 6894350"/>
              <a:gd name="connsiteX1" fmla="*/ 0 w 12201099"/>
              <a:gd name="connsiteY1" fmla="*/ 6894350 h 6894350"/>
              <a:gd name="connsiteX2" fmla="*/ 12201099 w 12201099"/>
              <a:gd name="connsiteY2" fmla="*/ 2298488 h 6894350"/>
              <a:gd name="connsiteX3" fmla="*/ 4100764 w 12201099"/>
              <a:gd name="connsiteY3" fmla="*/ 0 h 6894350"/>
              <a:gd name="connsiteX0" fmla="*/ 4086002 w 12201099"/>
              <a:gd name="connsiteY0" fmla="*/ 0 h 6894350"/>
              <a:gd name="connsiteX1" fmla="*/ 0 w 12201099"/>
              <a:gd name="connsiteY1" fmla="*/ 6894350 h 6894350"/>
              <a:gd name="connsiteX2" fmla="*/ 12201099 w 12201099"/>
              <a:gd name="connsiteY2" fmla="*/ 2298488 h 6894350"/>
              <a:gd name="connsiteX3" fmla="*/ 4086002 w 12201099"/>
              <a:gd name="connsiteY3" fmla="*/ 0 h 6894350"/>
              <a:gd name="connsiteX0" fmla="*/ 4063858 w 12201099"/>
              <a:gd name="connsiteY0" fmla="*/ 0 h 6894350"/>
              <a:gd name="connsiteX1" fmla="*/ 0 w 12201099"/>
              <a:gd name="connsiteY1" fmla="*/ 6894350 h 6894350"/>
              <a:gd name="connsiteX2" fmla="*/ 12201099 w 12201099"/>
              <a:gd name="connsiteY2" fmla="*/ 2298488 h 6894350"/>
              <a:gd name="connsiteX3" fmla="*/ 4063858 w 12201099"/>
              <a:gd name="connsiteY3" fmla="*/ 0 h 6894350"/>
            </a:gdLst>
            <a:ahLst/>
            <a:cxnLst>
              <a:cxn ang="0">
                <a:pos x="connsiteX0" y="connsiteY0"/>
              </a:cxn>
              <a:cxn ang="0">
                <a:pos x="connsiteX1" y="connsiteY1"/>
              </a:cxn>
              <a:cxn ang="0">
                <a:pos x="connsiteX2" y="connsiteY2"/>
              </a:cxn>
              <a:cxn ang="0">
                <a:pos x="connsiteX3" y="connsiteY3"/>
              </a:cxn>
            </a:cxnLst>
            <a:rect l="l" t="t" r="r" b="b"/>
            <a:pathLst>
              <a:path w="12201099" h="6894350">
                <a:moveTo>
                  <a:pt x="4063858" y="0"/>
                </a:moveTo>
                <a:lnTo>
                  <a:pt x="0" y="6894350"/>
                </a:lnTo>
                <a:lnTo>
                  <a:pt x="12201099" y="2298488"/>
                </a:lnTo>
                <a:lnTo>
                  <a:pt x="4063858" y="0"/>
                </a:lnTo>
                <a:close/>
              </a:path>
            </a:pathLst>
          </a:custGeom>
          <a:gradFill>
            <a:gsLst>
              <a:gs pos="0">
                <a:schemeClr val="accent3"/>
              </a:gs>
              <a:gs pos="548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One-line title</a:t>
            </a:r>
            <a:endParaRPr lang="en-GB" dirty="0"/>
          </a:p>
        </p:txBody>
      </p:sp>
      <p:sp>
        <p:nvSpPr>
          <p:cNvPr id="34"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3" name="Text Placeholder 7"/>
          <p:cNvSpPr>
            <a:spLocks noGrp="1"/>
          </p:cNvSpPr>
          <p:nvPr>
            <p:ph type="body" sz="quarter" idx="10" hasCustomPrompt="1"/>
          </p:nvPr>
        </p:nvSpPr>
        <p:spPr>
          <a:xfrm>
            <a:off x="384048" y="5204499"/>
            <a:ext cx="4449209"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dirty="0" smtClean="0"/>
              <a:t>Date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357227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ver_2 line">
    <p:spTree>
      <p:nvGrpSpPr>
        <p:cNvPr id="1" name=""/>
        <p:cNvGrpSpPr/>
        <p:nvPr/>
      </p:nvGrpSpPr>
      <p:grpSpPr>
        <a:xfrm>
          <a:off x="0" y="0"/>
          <a:ext cx="0" cy="0"/>
          <a:chOff x="0" y="0"/>
          <a:chExt cx="0" cy="0"/>
        </a:xfrm>
      </p:grpSpPr>
      <p:grpSp>
        <p:nvGrpSpPr>
          <p:cNvPr id="2" name="Group 1"/>
          <p:cNvGrpSpPr/>
          <p:nvPr userDrawn="1"/>
        </p:nvGrpSpPr>
        <p:grpSpPr>
          <a:xfrm>
            <a:off x="-1" y="0"/>
            <a:ext cx="12188950" cy="6858000"/>
            <a:chOff x="-1" y="0"/>
            <a:chExt cx="12188950" cy="6858000"/>
          </a:xfrm>
        </p:grpSpPr>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18" name="Title 1"/>
          <p:cNvSpPr>
            <a:spLocks noGrp="1"/>
          </p:cNvSpPr>
          <p:nvPr>
            <p:ph type="ctrTitle" hasCustomPrompt="1"/>
          </p:nvPr>
        </p:nvSpPr>
        <p:spPr>
          <a:xfrm>
            <a:off x="2286000" y="2349500"/>
            <a:ext cx="9509760"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19" name="Text Placeholder 5"/>
          <p:cNvSpPr>
            <a:spLocks noGrp="1"/>
          </p:cNvSpPr>
          <p:nvPr>
            <p:ph type="body" sz="quarter" idx="13" hasCustomPrompt="1"/>
          </p:nvPr>
        </p:nvSpPr>
        <p:spPr>
          <a:xfrm>
            <a:off x="2298701" y="4251610"/>
            <a:ext cx="5711824"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0" name="Text Placeholder 7"/>
          <p:cNvSpPr>
            <a:spLocks noGrp="1"/>
          </p:cNvSpPr>
          <p:nvPr>
            <p:ph type="body" sz="quarter" idx="10" hasCustomPrompt="1"/>
          </p:nvPr>
        </p:nvSpPr>
        <p:spPr>
          <a:xfrm>
            <a:off x="2298700" y="5119627"/>
            <a:ext cx="19050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13602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ver_2 line/subhead">
    <p:spTree>
      <p:nvGrpSpPr>
        <p:cNvPr id="1" name=""/>
        <p:cNvGrpSpPr/>
        <p:nvPr/>
      </p:nvGrpSpPr>
      <p:grpSpPr>
        <a:xfrm>
          <a:off x="0" y="0"/>
          <a:ext cx="0" cy="0"/>
          <a:chOff x="0" y="0"/>
          <a:chExt cx="0" cy="0"/>
        </a:xfrm>
      </p:grpSpPr>
      <p:grpSp>
        <p:nvGrpSpPr>
          <p:cNvPr id="3" name="Group 2"/>
          <p:cNvGrpSpPr/>
          <p:nvPr userDrawn="1"/>
        </p:nvGrpSpPr>
        <p:grpSpPr>
          <a:xfrm>
            <a:off x="0" y="0"/>
            <a:ext cx="12188952" cy="6858000"/>
            <a:chOff x="0" y="0"/>
            <a:chExt cx="12188952" cy="6858000"/>
          </a:xfrm>
        </p:grpSpPr>
        <p:sp>
          <p:nvSpPr>
            <p:cNvPr id="5" name="Freeform 4"/>
            <p:cNvSpPr/>
            <p:nvPr userDrawn="1"/>
          </p:nvSpPr>
          <p:spPr>
            <a:xfrm>
              <a:off x="0" y="0"/>
              <a:ext cx="12188952" cy="6858000"/>
            </a:xfrm>
            <a:custGeom>
              <a:avLst/>
              <a:gdLst>
                <a:gd name="connsiteX0" fmla="*/ 8106770 w 12201099"/>
                <a:gd name="connsiteY0" fmla="*/ 0 h 6864824"/>
                <a:gd name="connsiteX1" fmla="*/ 0 w 12201099"/>
                <a:gd name="connsiteY1" fmla="*/ 6864824 h 6864824"/>
                <a:gd name="connsiteX2" fmla="*/ 12201099 w 12201099"/>
                <a:gd name="connsiteY2" fmla="*/ 4572000 h 6864824"/>
                <a:gd name="connsiteX3" fmla="*/ 8106770 w 12201099"/>
                <a:gd name="connsiteY3" fmla="*/ 0 h 6864824"/>
                <a:gd name="connsiteX0" fmla="*/ 8160612 w 12201099"/>
                <a:gd name="connsiteY0" fmla="*/ 0 h 6864824"/>
                <a:gd name="connsiteX1" fmla="*/ 0 w 12201099"/>
                <a:gd name="connsiteY1" fmla="*/ 6864824 h 6864824"/>
                <a:gd name="connsiteX2" fmla="*/ 12201099 w 12201099"/>
                <a:gd name="connsiteY2" fmla="*/ 4572000 h 6864824"/>
                <a:gd name="connsiteX3" fmla="*/ 8160612 w 12201099"/>
                <a:gd name="connsiteY3" fmla="*/ 0 h 6864824"/>
              </a:gdLst>
              <a:ahLst/>
              <a:cxnLst>
                <a:cxn ang="0">
                  <a:pos x="connsiteX0" y="connsiteY0"/>
                </a:cxn>
                <a:cxn ang="0">
                  <a:pos x="connsiteX1" y="connsiteY1"/>
                </a:cxn>
                <a:cxn ang="0">
                  <a:pos x="connsiteX2" y="connsiteY2"/>
                </a:cxn>
                <a:cxn ang="0">
                  <a:pos x="connsiteX3" y="connsiteY3"/>
                </a:cxn>
              </a:cxnLst>
              <a:rect l="l" t="t" r="r" b="b"/>
              <a:pathLst>
                <a:path w="12201099" h="6864824">
                  <a:moveTo>
                    <a:pt x="8160612" y="0"/>
                  </a:moveTo>
                  <a:lnTo>
                    <a:pt x="0" y="6864824"/>
                  </a:lnTo>
                  <a:lnTo>
                    <a:pt x="12201099" y="4572000"/>
                  </a:lnTo>
                  <a:lnTo>
                    <a:pt x="8160612" y="0"/>
                  </a:lnTo>
                  <a:close/>
                </a:path>
              </a:pathLst>
            </a:custGeom>
            <a:gradFill>
              <a:gsLst>
                <a:gs pos="0">
                  <a:schemeClr val="accent3"/>
                </a:gs>
                <a:gs pos="548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4191000" y="1652428"/>
            <a:ext cx="7663543"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14" name="Text Placeholder 5"/>
          <p:cNvSpPr>
            <a:spLocks noGrp="1"/>
          </p:cNvSpPr>
          <p:nvPr>
            <p:ph type="body" sz="quarter" idx="13" hasCustomPrompt="1"/>
          </p:nvPr>
        </p:nvSpPr>
        <p:spPr>
          <a:xfrm>
            <a:off x="4203700" y="3802404"/>
            <a:ext cx="7650843"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5" name="Text Placeholder 7"/>
          <p:cNvSpPr>
            <a:spLocks noGrp="1"/>
          </p:cNvSpPr>
          <p:nvPr>
            <p:ph type="body" sz="quarter" idx="10" hasCustomPrompt="1"/>
          </p:nvPr>
        </p:nvSpPr>
        <p:spPr>
          <a:xfrm>
            <a:off x="4203700" y="518787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278651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200213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_4 line/subhead">
    <p:spTree>
      <p:nvGrpSpPr>
        <p:cNvPr id="1" name=""/>
        <p:cNvGrpSpPr/>
        <p:nvPr/>
      </p:nvGrpSpPr>
      <p:grpSpPr>
        <a:xfrm>
          <a:off x="0" y="0"/>
          <a:ext cx="0" cy="0"/>
          <a:chOff x="0" y="0"/>
          <a:chExt cx="0" cy="0"/>
        </a:xfrm>
      </p:grpSpPr>
      <p:grpSp>
        <p:nvGrpSpPr>
          <p:cNvPr id="3" name="Group 2"/>
          <p:cNvGrpSpPr/>
          <p:nvPr userDrawn="1"/>
        </p:nvGrpSpPr>
        <p:grpSpPr>
          <a:xfrm>
            <a:off x="-8709" y="-8709"/>
            <a:ext cx="8136266" cy="6875416"/>
            <a:chOff x="-8709" y="-8709"/>
            <a:chExt cx="8136266" cy="6875416"/>
          </a:xfrm>
        </p:grpSpPr>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Tree>
    <p:extLst>
      <p:ext uri="{BB962C8B-B14F-4D97-AF65-F5344CB8AC3E}">
        <p14:creationId xmlns:p14="http://schemas.microsoft.com/office/powerpoint/2010/main" val="21562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_3 line/subhead">
    <p:spTree>
      <p:nvGrpSpPr>
        <p:cNvPr id="1" name=""/>
        <p:cNvGrpSpPr/>
        <p:nvPr/>
      </p:nvGrpSpPr>
      <p:grpSpPr>
        <a:xfrm>
          <a:off x="0" y="0"/>
          <a:ext cx="0" cy="0"/>
          <a:chOff x="0" y="0"/>
          <a:chExt cx="0" cy="0"/>
        </a:xfrm>
      </p:grpSpPr>
      <p:grpSp>
        <p:nvGrpSpPr>
          <p:cNvPr id="3" name="Group 2"/>
          <p:cNvGrpSpPr/>
          <p:nvPr userDrawn="1"/>
        </p:nvGrpSpPr>
        <p:grpSpPr>
          <a:xfrm>
            <a:off x="1" y="-17420"/>
            <a:ext cx="8130732" cy="6875419"/>
            <a:chOff x="1" y="-17420"/>
            <a:chExt cx="8130732" cy="6875419"/>
          </a:xfrm>
        </p:grpSpPr>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21" name="Text Placeholder 5"/>
          <p:cNvSpPr>
            <a:spLocks noGrp="1"/>
          </p:cNvSpPr>
          <p:nvPr>
            <p:ph type="body" sz="quarter" idx="13" hasCustomPrompt="1"/>
          </p:nvPr>
        </p:nvSpPr>
        <p:spPr>
          <a:xfrm>
            <a:off x="384048" y="3892296"/>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2" name="Text Placeholder 7"/>
          <p:cNvSpPr>
            <a:spLocks noGrp="1"/>
          </p:cNvSpPr>
          <p:nvPr>
            <p:ph type="body" sz="quarter" idx="10" hasCustomPrompt="1"/>
          </p:nvPr>
        </p:nvSpPr>
        <p:spPr>
          <a:xfrm>
            <a:off x="384047" y="520449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23372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ver_5 line/subhead">
    <p:spTree>
      <p:nvGrpSpPr>
        <p:cNvPr id="1" name=""/>
        <p:cNvGrpSpPr/>
        <p:nvPr/>
      </p:nvGrpSpPr>
      <p:grpSpPr>
        <a:xfrm>
          <a:off x="0" y="0"/>
          <a:ext cx="0" cy="0"/>
          <a:chOff x="0" y="0"/>
          <a:chExt cx="0" cy="0"/>
        </a:xfrm>
      </p:grpSpPr>
      <p:grpSp>
        <p:nvGrpSpPr>
          <p:cNvPr id="3" name="Group 2"/>
          <p:cNvGrpSpPr/>
          <p:nvPr userDrawn="1"/>
        </p:nvGrpSpPr>
        <p:grpSpPr>
          <a:xfrm>
            <a:off x="383035" y="0"/>
            <a:ext cx="11813343" cy="6858864"/>
            <a:chOff x="383035" y="0"/>
            <a:chExt cx="11813343" cy="6858864"/>
          </a:xfrm>
        </p:grpSpPr>
        <p:grpSp>
          <p:nvGrpSpPr>
            <p:cNvPr id="31" name="Group 30"/>
            <p:cNvGrpSpPr/>
            <p:nvPr userDrawn="1"/>
          </p:nvGrpSpPr>
          <p:grpSpPr>
            <a:xfrm>
              <a:off x="6095262"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1"/>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6105527" y="1710176"/>
            <a:ext cx="5731798"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dirty="0" smtClean="0"/>
              <a:t>Two line title</a:t>
            </a:r>
            <a:br>
              <a:rPr lang="en-US" dirty="0" smtClean="0"/>
            </a:br>
            <a:r>
              <a:rPr lang="en-US" dirty="0" smtClean="0"/>
              <a:t>goes here</a:t>
            </a:r>
            <a:endParaRPr lang="en-GB" dirty="0"/>
          </a:p>
        </p:txBody>
      </p:sp>
      <p:sp>
        <p:nvSpPr>
          <p:cNvPr id="43" name="Text Placeholder 7"/>
          <p:cNvSpPr>
            <a:spLocks noGrp="1"/>
          </p:cNvSpPr>
          <p:nvPr>
            <p:ph type="body" sz="quarter" idx="10" hasCustomPrompt="1"/>
          </p:nvPr>
        </p:nvSpPr>
        <p:spPr>
          <a:xfrm>
            <a:off x="8980713" y="5313713"/>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8980713" y="4024096"/>
            <a:ext cx="2856611" cy="864848"/>
          </a:xfrm>
          <a:prstGeom prst="rect">
            <a:avLst/>
          </a:prstGeom>
        </p:spPr>
        <p:txBody>
          <a:bodyPr lIns="0" tIns="0" rIns="0" bIns="0"/>
          <a:lstStyle>
            <a:lvl1pPr>
              <a:lnSpc>
                <a:spcPct val="90000"/>
              </a:lnSpc>
              <a:defRPr sz="2800">
                <a:solidFill>
                  <a:schemeClr val="tx1"/>
                </a:solidFill>
              </a:defRPr>
            </a:lvl1pPr>
          </a:lstStyle>
          <a:p>
            <a:pPr lvl="0"/>
            <a:r>
              <a:rPr lang="en-US" smtClean="0"/>
              <a:t>Subhead/names one </a:t>
            </a:r>
            <a:r>
              <a:rPr lang="en-US" dirty="0" smtClean="0"/>
              <a:t>or two lines</a:t>
            </a:r>
            <a:endParaRPr lang="en-US" dirty="0"/>
          </a:p>
        </p:txBody>
      </p:sp>
    </p:spTree>
    <p:extLst>
      <p:ext uri="{BB962C8B-B14F-4D97-AF65-F5344CB8AC3E}">
        <p14:creationId xmlns:p14="http://schemas.microsoft.com/office/powerpoint/2010/main" val="21959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ver_5 line/subhead">
    <p:spTree>
      <p:nvGrpSpPr>
        <p:cNvPr id="1" name=""/>
        <p:cNvGrpSpPr/>
        <p:nvPr/>
      </p:nvGrpSpPr>
      <p:grpSpPr>
        <a:xfrm>
          <a:off x="0" y="0"/>
          <a:ext cx="0" cy="0"/>
          <a:chOff x="0" y="0"/>
          <a:chExt cx="0" cy="0"/>
        </a:xfrm>
      </p:grpSpPr>
      <p:grpSp>
        <p:nvGrpSpPr>
          <p:cNvPr id="3" name="Group 2"/>
          <p:cNvGrpSpPr/>
          <p:nvPr userDrawn="1"/>
        </p:nvGrpSpPr>
        <p:grpSpPr>
          <a:xfrm>
            <a:off x="383035" y="0"/>
            <a:ext cx="11813343" cy="6858864"/>
            <a:chOff x="383035" y="0"/>
            <a:chExt cx="11813343" cy="6858864"/>
          </a:xfrm>
        </p:grpSpPr>
        <p:grpSp>
          <p:nvGrpSpPr>
            <p:cNvPr id="31" name="Group 30"/>
            <p:cNvGrpSpPr/>
            <p:nvPr userDrawn="1"/>
          </p:nvGrpSpPr>
          <p:grpSpPr>
            <a:xfrm>
              <a:off x="6095262" y="0"/>
              <a:ext cx="6101116" cy="6858864"/>
              <a:chOff x="6095262" y="0"/>
              <a:chExt cx="6101116" cy="6858864"/>
            </a:xfrm>
          </p:grpSpPr>
          <p:sp>
            <p:nvSpPr>
              <p:cNvPr id="8" name="Freeform 7"/>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3" name="Freeform 32"/>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5" name="Freeform 3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381000" y="4295775"/>
            <a:ext cx="10941503" cy="1088247"/>
          </a:xfrm>
          <a:prstGeom prst="rect">
            <a:avLst/>
          </a:prstGeom>
        </p:spPr>
        <p:txBody>
          <a:bodyPr vert="horz" wrap="square" lIns="0" tIns="0" rIns="0" bIns="0" anchor="t" anchorCtr="0">
            <a:noAutofit/>
          </a:bodyPr>
          <a:lstStyle>
            <a:lvl1pPr algn="l">
              <a:lnSpc>
                <a:spcPct val="80000"/>
              </a:lnSpc>
              <a:defRPr sz="7200" b="0" baseline="0">
                <a:solidFill>
                  <a:schemeClr val="tx1"/>
                </a:solidFill>
                <a:latin typeface="3M Circular TT Bold" panose="020B0804020101010102" pitchFamily="34" charset="0"/>
                <a:cs typeface="3M Circular TT Bold" panose="020B0804020101010102" pitchFamily="34" charset="0"/>
              </a:defRPr>
            </a:lvl1pPr>
          </a:lstStyle>
          <a:p>
            <a:r>
              <a:rPr lang="en-US" smtClean="0"/>
              <a:t>One line title goes </a:t>
            </a:r>
            <a:r>
              <a:rPr lang="en-US" dirty="0" smtClean="0"/>
              <a:t>here</a:t>
            </a:r>
            <a:endParaRPr lang="en-GB" dirty="0"/>
          </a:p>
        </p:txBody>
      </p:sp>
      <p:sp>
        <p:nvSpPr>
          <p:cNvPr id="43" name="Text Placeholder 7"/>
          <p:cNvSpPr>
            <a:spLocks noGrp="1"/>
          </p:cNvSpPr>
          <p:nvPr>
            <p:ph type="body" sz="quarter" idx="10" hasCustomPrompt="1"/>
          </p:nvPr>
        </p:nvSpPr>
        <p:spPr>
          <a:xfrm>
            <a:off x="381000" y="5875603"/>
            <a:ext cx="3134821"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
        <p:nvSpPr>
          <p:cNvPr id="6" name="Text Placeholder 5"/>
          <p:cNvSpPr>
            <a:spLocks noGrp="1"/>
          </p:cNvSpPr>
          <p:nvPr>
            <p:ph type="body" sz="quarter" idx="12" hasCustomPrompt="1"/>
          </p:nvPr>
        </p:nvSpPr>
        <p:spPr>
          <a:xfrm>
            <a:off x="381000" y="5257800"/>
            <a:ext cx="6532789" cy="536070"/>
          </a:xfrm>
          <a:prstGeom prst="rect">
            <a:avLst/>
          </a:prstGeom>
        </p:spPr>
        <p:txBody>
          <a:bodyPr lIns="0" tIns="0" rIns="0" bIns="0"/>
          <a:lstStyle>
            <a:lvl1pPr>
              <a:lnSpc>
                <a:spcPct val="90000"/>
              </a:lnSpc>
              <a:defRPr sz="2800">
                <a:solidFill>
                  <a:schemeClr val="tx1"/>
                </a:solidFill>
              </a:defRPr>
            </a:lvl1pPr>
          </a:lstStyle>
          <a:p>
            <a:pPr lvl="0"/>
            <a:r>
              <a:rPr lang="en-US" smtClean="0"/>
              <a:t>Subhead/ names</a:t>
            </a:r>
            <a:endParaRPr lang="en-US" dirty="0"/>
          </a:p>
        </p:txBody>
      </p:sp>
    </p:spTree>
    <p:extLst>
      <p:ext uri="{BB962C8B-B14F-4D97-AF65-F5344CB8AC3E}">
        <p14:creationId xmlns:p14="http://schemas.microsoft.com/office/powerpoint/2010/main" val="365216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Cover_2 line/subhead">
    <p:spTree>
      <p:nvGrpSpPr>
        <p:cNvPr id="1" name=""/>
        <p:cNvGrpSpPr/>
        <p:nvPr/>
      </p:nvGrpSpPr>
      <p:grpSpPr>
        <a:xfrm>
          <a:off x="0" y="0"/>
          <a:ext cx="0" cy="0"/>
          <a:chOff x="0" y="0"/>
          <a:chExt cx="0" cy="0"/>
        </a:xfrm>
      </p:grpSpPr>
      <p:grpSp>
        <p:nvGrpSpPr>
          <p:cNvPr id="3" name="Group 2"/>
          <p:cNvGrpSpPr/>
          <p:nvPr userDrawn="1"/>
        </p:nvGrpSpPr>
        <p:grpSpPr>
          <a:xfrm>
            <a:off x="-33249" y="-14748"/>
            <a:ext cx="8153324" cy="6858000"/>
            <a:chOff x="-33249" y="-14748"/>
            <a:chExt cx="8153324" cy="6858000"/>
          </a:xfrm>
        </p:grpSpPr>
        <p:grpSp>
          <p:nvGrpSpPr>
            <p:cNvPr id="8" name="Group 7"/>
            <p:cNvGrpSpPr/>
            <p:nvPr userDrawn="1"/>
          </p:nvGrpSpPr>
          <p:grpSpPr>
            <a:xfrm>
              <a:off x="-33249" y="-14748"/>
              <a:ext cx="8153324" cy="6858000"/>
              <a:chOff x="-33249" y="-14748"/>
              <a:chExt cx="8153324" cy="6887495"/>
            </a:xfrm>
          </p:grpSpPr>
          <p:sp>
            <p:nvSpPr>
              <p:cNvPr id="10" name="Freeform 9"/>
              <p:cNvSpPr/>
              <p:nvPr userDrawn="1"/>
            </p:nvSpPr>
            <p:spPr>
              <a:xfrm>
                <a:off x="14749" y="-14748"/>
                <a:ext cx="8052620" cy="6858000"/>
              </a:xfrm>
              <a:custGeom>
                <a:avLst/>
                <a:gdLst>
                  <a:gd name="connsiteX0" fmla="*/ 0 w 8155858"/>
                  <a:gd name="connsiteY0" fmla="*/ 0 h 6902245"/>
                  <a:gd name="connsiteX1" fmla="*/ 4100052 w 8155858"/>
                  <a:gd name="connsiteY1" fmla="*/ 14748 h 6902245"/>
                  <a:gd name="connsiteX2" fmla="*/ 8155858 w 8155858"/>
                  <a:gd name="connsiteY2" fmla="*/ 6902245 h 6902245"/>
                  <a:gd name="connsiteX3" fmla="*/ 0 w 8155858"/>
                  <a:gd name="connsiteY3" fmla="*/ 6902245 h 6902245"/>
                  <a:gd name="connsiteX4" fmla="*/ 0 w 8155858"/>
                  <a:gd name="connsiteY4" fmla="*/ 0 h 6902245"/>
                  <a:gd name="connsiteX0" fmla="*/ 0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0 w 8155858"/>
                  <a:gd name="connsiteY4" fmla="*/ 0 h 6902245"/>
                  <a:gd name="connsiteX0" fmla="*/ 353961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353961 w 8155858"/>
                  <a:gd name="connsiteY4" fmla="*/ 0 h 6902245"/>
                  <a:gd name="connsiteX0" fmla="*/ 44245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44245 w 8155858"/>
                  <a:gd name="connsiteY4" fmla="*/ 0 h 6902245"/>
                  <a:gd name="connsiteX0" fmla="*/ 14748 w 8126361"/>
                  <a:gd name="connsiteY0" fmla="*/ 0 h 6902245"/>
                  <a:gd name="connsiteX1" fmla="*/ 3996813 w 8126361"/>
                  <a:gd name="connsiteY1" fmla="*/ 0 h 6902245"/>
                  <a:gd name="connsiteX2" fmla="*/ 8126361 w 8126361"/>
                  <a:gd name="connsiteY2" fmla="*/ 6902245 h 6902245"/>
                  <a:gd name="connsiteX3" fmla="*/ 0 w 8126361"/>
                  <a:gd name="connsiteY3" fmla="*/ 6887497 h 6902245"/>
                  <a:gd name="connsiteX4" fmla="*/ 14748 w 8126361"/>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855407 w 8111613"/>
                  <a:gd name="connsiteY3" fmla="*/ 6297561 h 6902245"/>
                  <a:gd name="connsiteX4" fmla="*/ 0 w 8111613"/>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1 w 8111613"/>
                  <a:gd name="connsiteY3" fmla="*/ 6858000 h 6902245"/>
                  <a:gd name="connsiteX4" fmla="*/ 0 w 8111613"/>
                  <a:gd name="connsiteY4" fmla="*/ 0 h 6902245"/>
                  <a:gd name="connsiteX0" fmla="*/ 0 w 7934633"/>
                  <a:gd name="connsiteY0" fmla="*/ 0 h 6858000"/>
                  <a:gd name="connsiteX1" fmla="*/ 3982065 w 7934633"/>
                  <a:gd name="connsiteY1" fmla="*/ 0 h 6858000"/>
                  <a:gd name="connsiteX2" fmla="*/ 7934633 w 7934633"/>
                  <a:gd name="connsiteY2" fmla="*/ 6828503 h 6858000"/>
                  <a:gd name="connsiteX3" fmla="*/ 1 w 7934633"/>
                  <a:gd name="connsiteY3" fmla="*/ 6858000 h 6858000"/>
                  <a:gd name="connsiteX4" fmla="*/ 0 w 7934633"/>
                  <a:gd name="connsiteY4" fmla="*/ 0 h 6858000"/>
                  <a:gd name="connsiteX0" fmla="*/ 0 w 8052620"/>
                  <a:gd name="connsiteY0" fmla="*/ 0 h 6858000"/>
                  <a:gd name="connsiteX1" fmla="*/ 3982065 w 8052620"/>
                  <a:gd name="connsiteY1" fmla="*/ 0 h 6858000"/>
                  <a:gd name="connsiteX2" fmla="*/ 8052620 w 8052620"/>
                  <a:gd name="connsiteY2" fmla="*/ 6858000 h 6858000"/>
                  <a:gd name="connsiteX3" fmla="*/ 1 w 8052620"/>
                  <a:gd name="connsiteY3" fmla="*/ 6858000 h 6858000"/>
                  <a:gd name="connsiteX4" fmla="*/ 0 w 80526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620" h="6858000">
                    <a:moveTo>
                      <a:pt x="0" y="0"/>
                    </a:moveTo>
                    <a:lnTo>
                      <a:pt x="3982065" y="0"/>
                    </a:lnTo>
                    <a:lnTo>
                      <a:pt x="8052620" y="6858000"/>
                    </a:lnTo>
                    <a:lnTo>
                      <a:pt x="1" y="6858000"/>
                    </a:lnTo>
                    <a:cubicBezTo>
                      <a:pt x="1" y="4572000"/>
                      <a:pt x="0" y="22860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nvGrpSpPr>
              <p:cNvPr id="11" name="Group 10"/>
              <p:cNvGrpSpPr/>
              <p:nvPr userDrawn="1"/>
            </p:nvGrpSpPr>
            <p:grpSpPr>
              <a:xfrm>
                <a:off x="-33249" y="-1878"/>
                <a:ext cx="8153324" cy="6874625"/>
                <a:chOff x="-33249" y="-1878"/>
                <a:chExt cx="8153324" cy="6874625"/>
              </a:xfrm>
            </p:grpSpPr>
            <p:sp>
              <p:nvSpPr>
                <p:cNvPr id="12" name="Freeform 11"/>
                <p:cNvSpPr/>
                <p:nvPr userDrawn="1"/>
              </p:nvSpPr>
              <p:spPr>
                <a:xfrm>
                  <a:off x="-13124" y="-864"/>
                  <a:ext cx="4053110" cy="457236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 name="connsiteX0" fmla="*/ 2623 w 3395129"/>
                    <a:gd name="connsiteY0" fmla="*/ 652 h 3498578"/>
                    <a:gd name="connsiteX1" fmla="*/ 0 w 3395129"/>
                    <a:gd name="connsiteY1" fmla="*/ 3498578 h 3498578"/>
                    <a:gd name="connsiteX2" fmla="*/ 3395129 w 3395129"/>
                    <a:gd name="connsiteY2" fmla="*/ 0 h 3498578"/>
                    <a:gd name="connsiteX3" fmla="*/ 2623 w 3395129"/>
                    <a:gd name="connsiteY3" fmla="*/ 652 h 3498578"/>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Lst>
                  <a:ahLst/>
                  <a:cxnLst>
                    <a:cxn ang="0">
                      <a:pos x="connsiteX0" y="connsiteY0"/>
                    </a:cxn>
                    <a:cxn ang="0">
                      <a:pos x="connsiteX1" y="connsiteY1"/>
                    </a:cxn>
                    <a:cxn ang="0">
                      <a:pos x="connsiteX2" y="connsiteY2"/>
                    </a:cxn>
                    <a:cxn ang="0">
                      <a:pos x="connsiteX3" y="connsiteY3"/>
                    </a:cxn>
                  </a:cxnLst>
                  <a:rect l="l" t="t" r="r" b="b"/>
                  <a:pathLst>
                    <a:path w="3395129" h="3563362">
                      <a:moveTo>
                        <a:pt x="2623" y="652"/>
                      </a:moveTo>
                      <a:cubicBezTo>
                        <a:pt x="1749" y="1149352"/>
                        <a:pt x="874" y="2414662"/>
                        <a:pt x="0" y="3563362"/>
                      </a:cubicBezTo>
                      <a:lnTo>
                        <a:pt x="3395129" y="0"/>
                      </a:lnTo>
                      <a:lnTo>
                        <a:pt x="2623" y="652"/>
                      </a:lnTo>
                      <a:close/>
                    </a:path>
                  </a:pathLst>
                </a:custGeom>
                <a:gradFill>
                  <a:gsLst>
                    <a:gs pos="0">
                      <a:schemeClr val="accent1"/>
                    </a:gs>
                    <a:gs pos="89000">
                      <a:schemeClr val="accent2"/>
                    </a:gs>
                  </a:gsLst>
                  <a:lin ang="18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Freeform 12"/>
                <p:cNvSpPr/>
                <p:nvPr userDrawn="1"/>
              </p:nvSpPr>
              <p:spPr>
                <a:xfrm>
                  <a:off x="-13127" y="4394579"/>
                  <a:ext cx="8116043" cy="2470245"/>
                </a:xfrm>
                <a:custGeom>
                  <a:avLst/>
                  <a:gdLst>
                    <a:gd name="connsiteX0" fmla="*/ 0 w 7983940"/>
                    <a:gd name="connsiteY0" fmla="*/ 0 h 2470245"/>
                    <a:gd name="connsiteX1" fmla="*/ 0 w 7983940"/>
                    <a:gd name="connsiteY1" fmla="*/ 2470245 h 2470245"/>
                    <a:gd name="connsiteX2" fmla="*/ 7983940 w 7983940"/>
                    <a:gd name="connsiteY2" fmla="*/ 2470245 h 2470245"/>
                    <a:gd name="connsiteX3" fmla="*/ 0 w 7983940"/>
                    <a:gd name="connsiteY3" fmla="*/ 0 h 2470245"/>
                    <a:gd name="connsiteX0" fmla="*/ 0 w 8031732"/>
                    <a:gd name="connsiteY0" fmla="*/ 0 h 2470245"/>
                    <a:gd name="connsiteX1" fmla="*/ 0 w 8031732"/>
                    <a:gd name="connsiteY1" fmla="*/ 2470245 h 2470245"/>
                    <a:gd name="connsiteX2" fmla="*/ 8031732 w 8031732"/>
                    <a:gd name="connsiteY2" fmla="*/ 2470245 h 2470245"/>
                    <a:gd name="connsiteX3" fmla="*/ 0 w 8031732"/>
                    <a:gd name="connsiteY3" fmla="*/ 0 h 2470245"/>
                    <a:gd name="connsiteX0" fmla="*/ 0 w 8144419"/>
                    <a:gd name="connsiteY0" fmla="*/ 0 h 2470245"/>
                    <a:gd name="connsiteX1" fmla="*/ 0 w 8144419"/>
                    <a:gd name="connsiteY1" fmla="*/ 2470245 h 2470245"/>
                    <a:gd name="connsiteX2" fmla="*/ 8144419 w 8144419"/>
                    <a:gd name="connsiteY2" fmla="*/ 2470245 h 2470245"/>
                    <a:gd name="connsiteX3" fmla="*/ 0 w 8144419"/>
                    <a:gd name="connsiteY3" fmla="*/ 0 h 2470245"/>
                  </a:gdLst>
                  <a:ahLst/>
                  <a:cxnLst>
                    <a:cxn ang="0">
                      <a:pos x="connsiteX0" y="connsiteY0"/>
                    </a:cxn>
                    <a:cxn ang="0">
                      <a:pos x="connsiteX1" y="connsiteY1"/>
                    </a:cxn>
                    <a:cxn ang="0">
                      <a:pos x="connsiteX2" y="connsiteY2"/>
                    </a:cxn>
                    <a:cxn ang="0">
                      <a:pos x="connsiteX3" y="connsiteY3"/>
                    </a:cxn>
                  </a:cxnLst>
                  <a:rect l="l" t="t" r="r" b="b"/>
                  <a:pathLst>
                    <a:path w="8144419" h="2470245">
                      <a:moveTo>
                        <a:pt x="0" y="0"/>
                      </a:moveTo>
                      <a:lnTo>
                        <a:pt x="0" y="2470245"/>
                      </a:lnTo>
                      <a:lnTo>
                        <a:pt x="8144419" y="2470245"/>
                      </a:lnTo>
                      <a:lnTo>
                        <a:pt x="0" y="0"/>
                      </a:lnTo>
                      <a:close/>
                    </a:path>
                  </a:pathLst>
                </a:custGeom>
                <a:gradFill>
                  <a:gsLst>
                    <a:gs pos="1000">
                      <a:schemeClr val="accent2"/>
                    </a:gs>
                    <a:gs pos="10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6" name="Freeform 15"/>
                <p:cNvSpPr/>
                <p:nvPr userDrawn="1"/>
              </p:nvSpPr>
              <p:spPr>
                <a:xfrm>
                  <a:off x="-33249" y="-1878"/>
                  <a:ext cx="8153324" cy="6874625"/>
                </a:xfrm>
                <a:custGeom>
                  <a:avLst/>
                  <a:gdLst>
                    <a:gd name="connsiteX0" fmla="*/ 4217158 w 7942997"/>
                    <a:gd name="connsiteY0" fmla="*/ 0 h 6905768"/>
                    <a:gd name="connsiteX1" fmla="*/ 0 w 7942997"/>
                    <a:gd name="connsiteY1" fmla="*/ 4421875 h 6905768"/>
                    <a:gd name="connsiteX2" fmla="*/ 7942997 w 7942997"/>
                    <a:gd name="connsiteY2" fmla="*/ 6905768 h 6905768"/>
                    <a:gd name="connsiteX3" fmla="*/ 4217158 w 7942997"/>
                    <a:gd name="connsiteY3" fmla="*/ 0 h 6905768"/>
                    <a:gd name="connsiteX0" fmla="*/ 4217158 w 8106770"/>
                    <a:gd name="connsiteY0" fmla="*/ 0 h 6659133"/>
                    <a:gd name="connsiteX1" fmla="*/ 0 w 8106770"/>
                    <a:gd name="connsiteY1" fmla="*/ 4421875 h 6659133"/>
                    <a:gd name="connsiteX2" fmla="*/ 8106770 w 8106770"/>
                    <a:gd name="connsiteY2" fmla="*/ 6659133 h 6659133"/>
                    <a:gd name="connsiteX3" fmla="*/ 4217158 w 8106770"/>
                    <a:gd name="connsiteY3" fmla="*/ 0 h 6659133"/>
                    <a:gd name="connsiteX0" fmla="*/ 4217158 w 7956645"/>
                    <a:gd name="connsiteY0" fmla="*/ 0 h 6892066"/>
                    <a:gd name="connsiteX1" fmla="*/ 0 w 7956645"/>
                    <a:gd name="connsiteY1" fmla="*/ 4421875 h 6892066"/>
                    <a:gd name="connsiteX2" fmla="*/ 7956645 w 7956645"/>
                    <a:gd name="connsiteY2" fmla="*/ 6892066 h 6892066"/>
                    <a:gd name="connsiteX3" fmla="*/ 4217158 w 7956645"/>
                    <a:gd name="connsiteY3" fmla="*/ 0 h 6892066"/>
                    <a:gd name="connsiteX0" fmla="*/ 4217158 w 8290020"/>
                    <a:gd name="connsiteY0" fmla="*/ 0 h 6174856"/>
                    <a:gd name="connsiteX1" fmla="*/ 0 w 8290020"/>
                    <a:gd name="connsiteY1" fmla="*/ 4421875 h 6174856"/>
                    <a:gd name="connsiteX2" fmla="*/ 8290020 w 8290020"/>
                    <a:gd name="connsiteY2" fmla="*/ 6174856 h 6174856"/>
                    <a:gd name="connsiteX3" fmla="*/ 4217158 w 8290020"/>
                    <a:gd name="connsiteY3" fmla="*/ 0 h 6174856"/>
                    <a:gd name="connsiteX0" fmla="*/ 4217158 w 7975695"/>
                    <a:gd name="connsiteY0" fmla="*/ 0 h 6901629"/>
                    <a:gd name="connsiteX1" fmla="*/ 0 w 7975695"/>
                    <a:gd name="connsiteY1" fmla="*/ 4421875 h 6901629"/>
                    <a:gd name="connsiteX2" fmla="*/ 7975695 w 7975695"/>
                    <a:gd name="connsiteY2" fmla="*/ 6901629 h 6901629"/>
                    <a:gd name="connsiteX3" fmla="*/ 4217158 w 7975695"/>
                    <a:gd name="connsiteY3" fmla="*/ 0 h 6901629"/>
                    <a:gd name="connsiteX0" fmla="*/ 4217158 w 8120074"/>
                    <a:gd name="connsiteY0" fmla="*/ 0 h 6933917"/>
                    <a:gd name="connsiteX1" fmla="*/ 0 w 8120074"/>
                    <a:gd name="connsiteY1" fmla="*/ 4421875 h 6933917"/>
                    <a:gd name="connsiteX2" fmla="*/ 8120074 w 8120074"/>
                    <a:gd name="connsiteY2" fmla="*/ 6933917 h 6933917"/>
                    <a:gd name="connsiteX3" fmla="*/ 4217158 w 8120074"/>
                    <a:gd name="connsiteY3" fmla="*/ 0 h 6933917"/>
                    <a:gd name="connsiteX0" fmla="*/ 4034278 w 8120074"/>
                    <a:gd name="connsiteY0" fmla="*/ 0 h 6933917"/>
                    <a:gd name="connsiteX1" fmla="*/ 0 w 8120074"/>
                    <a:gd name="connsiteY1" fmla="*/ 4421875 h 6933917"/>
                    <a:gd name="connsiteX2" fmla="*/ 8120074 w 8120074"/>
                    <a:gd name="connsiteY2" fmla="*/ 6933917 h 6933917"/>
                    <a:gd name="connsiteX3" fmla="*/ 4034278 w 8120074"/>
                    <a:gd name="connsiteY3" fmla="*/ 0 h 6933917"/>
                    <a:gd name="connsiteX0" fmla="*/ 4067528 w 8153324"/>
                    <a:gd name="connsiteY0" fmla="*/ 0 h 6933917"/>
                    <a:gd name="connsiteX1" fmla="*/ 0 w 8153324"/>
                    <a:gd name="connsiteY1" fmla="*/ 4589970 h 6933917"/>
                    <a:gd name="connsiteX2" fmla="*/ 8153324 w 8153324"/>
                    <a:gd name="connsiteY2" fmla="*/ 6933917 h 6933917"/>
                    <a:gd name="connsiteX3" fmla="*/ 4067528 w 8153324"/>
                    <a:gd name="connsiteY3" fmla="*/ 0 h 6933917"/>
                    <a:gd name="connsiteX0" fmla="*/ 4067528 w 8153324"/>
                    <a:gd name="connsiteY0" fmla="*/ 0 h 6950726"/>
                    <a:gd name="connsiteX1" fmla="*/ 0 w 8153324"/>
                    <a:gd name="connsiteY1" fmla="*/ 4606779 h 6950726"/>
                    <a:gd name="connsiteX2" fmla="*/ 8153324 w 8153324"/>
                    <a:gd name="connsiteY2" fmla="*/ 6950726 h 6950726"/>
                    <a:gd name="connsiteX3" fmla="*/ 4067528 w 8153324"/>
                    <a:gd name="connsiteY3" fmla="*/ 0 h 6950726"/>
                  </a:gdLst>
                  <a:ahLst/>
                  <a:cxnLst>
                    <a:cxn ang="0">
                      <a:pos x="connsiteX0" y="connsiteY0"/>
                    </a:cxn>
                    <a:cxn ang="0">
                      <a:pos x="connsiteX1" y="connsiteY1"/>
                    </a:cxn>
                    <a:cxn ang="0">
                      <a:pos x="connsiteX2" y="connsiteY2"/>
                    </a:cxn>
                    <a:cxn ang="0">
                      <a:pos x="connsiteX3" y="connsiteY3"/>
                    </a:cxn>
                  </a:cxnLst>
                  <a:rect l="l" t="t" r="r" b="b"/>
                  <a:pathLst>
                    <a:path w="8153324" h="6950726">
                      <a:moveTo>
                        <a:pt x="4067528" y="0"/>
                      </a:moveTo>
                      <a:lnTo>
                        <a:pt x="0" y="4606779"/>
                      </a:lnTo>
                      <a:lnTo>
                        <a:pt x="8153324" y="6950726"/>
                      </a:lnTo>
                      <a:lnTo>
                        <a:pt x="4067528" y="0"/>
                      </a:lnTo>
                      <a:close/>
                    </a:path>
                  </a:pathLst>
                </a:custGeom>
                <a:gradFill>
                  <a:gsLst>
                    <a:gs pos="0">
                      <a:schemeClr val="accent1"/>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gr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2" name="Title 1"/>
          <p:cNvSpPr>
            <a:spLocks noGrp="1"/>
          </p:cNvSpPr>
          <p:nvPr>
            <p:ph type="ctrTitle" hasCustomPrompt="1"/>
          </p:nvPr>
        </p:nvSpPr>
        <p:spPr>
          <a:xfrm>
            <a:off x="383035" y="2797195"/>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title</a:t>
            </a:r>
            <a:br>
              <a:rPr lang="en-US" smtClean="0"/>
            </a:br>
            <a:r>
              <a:rPr lang="en-US" smtClean="0"/>
              <a:t>goes here</a:t>
            </a:r>
            <a:endParaRPr lang="en-GB" dirty="0"/>
          </a:p>
        </p:txBody>
      </p:sp>
      <p:sp>
        <p:nvSpPr>
          <p:cNvPr id="14" name="Text Placeholder 5"/>
          <p:cNvSpPr>
            <a:spLocks noGrp="1"/>
          </p:cNvSpPr>
          <p:nvPr>
            <p:ph type="body" sz="quarter" idx="13" hasCustomPrompt="1"/>
          </p:nvPr>
        </p:nvSpPr>
        <p:spPr>
          <a:xfrm>
            <a:off x="395736" y="4801712"/>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15" name="Text Placeholder 7"/>
          <p:cNvSpPr>
            <a:spLocks noGrp="1"/>
          </p:cNvSpPr>
          <p:nvPr>
            <p:ph type="body" sz="quarter" idx="10" hasCustomPrompt="1"/>
          </p:nvPr>
        </p:nvSpPr>
        <p:spPr>
          <a:xfrm>
            <a:off x="370335" y="5878609"/>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129114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over_2 line/subhead">
    <p:spTree>
      <p:nvGrpSpPr>
        <p:cNvPr id="1" name=""/>
        <p:cNvGrpSpPr/>
        <p:nvPr/>
      </p:nvGrpSpPr>
      <p:grpSpPr>
        <a:xfrm>
          <a:off x="0" y="0"/>
          <a:ext cx="0" cy="0"/>
          <a:chOff x="0" y="0"/>
          <a:chExt cx="0" cy="0"/>
        </a:xfrm>
      </p:grpSpPr>
      <p:grpSp>
        <p:nvGrpSpPr>
          <p:cNvPr id="2" name="Group 1"/>
          <p:cNvGrpSpPr/>
          <p:nvPr userDrawn="1"/>
        </p:nvGrpSpPr>
        <p:grpSpPr>
          <a:xfrm>
            <a:off x="-33249" y="-14748"/>
            <a:ext cx="8153324" cy="6858000"/>
            <a:chOff x="-33249" y="-14748"/>
            <a:chExt cx="8153324" cy="6858000"/>
          </a:xfrm>
        </p:grpSpPr>
        <p:grpSp>
          <p:nvGrpSpPr>
            <p:cNvPr id="8" name="Group 7"/>
            <p:cNvGrpSpPr/>
            <p:nvPr userDrawn="1"/>
          </p:nvGrpSpPr>
          <p:grpSpPr>
            <a:xfrm>
              <a:off x="-33249" y="-14748"/>
              <a:ext cx="8153324" cy="6858000"/>
              <a:chOff x="-33249" y="-14748"/>
              <a:chExt cx="8153324" cy="6887495"/>
            </a:xfrm>
          </p:grpSpPr>
          <p:sp>
            <p:nvSpPr>
              <p:cNvPr id="10" name="Freeform 9"/>
              <p:cNvSpPr/>
              <p:nvPr userDrawn="1"/>
            </p:nvSpPr>
            <p:spPr>
              <a:xfrm>
                <a:off x="14749" y="-14748"/>
                <a:ext cx="8052620" cy="6858000"/>
              </a:xfrm>
              <a:custGeom>
                <a:avLst/>
                <a:gdLst>
                  <a:gd name="connsiteX0" fmla="*/ 0 w 8155858"/>
                  <a:gd name="connsiteY0" fmla="*/ 0 h 6902245"/>
                  <a:gd name="connsiteX1" fmla="*/ 4100052 w 8155858"/>
                  <a:gd name="connsiteY1" fmla="*/ 14748 h 6902245"/>
                  <a:gd name="connsiteX2" fmla="*/ 8155858 w 8155858"/>
                  <a:gd name="connsiteY2" fmla="*/ 6902245 h 6902245"/>
                  <a:gd name="connsiteX3" fmla="*/ 0 w 8155858"/>
                  <a:gd name="connsiteY3" fmla="*/ 6902245 h 6902245"/>
                  <a:gd name="connsiteX4" fmla="*/ 0 w 8155858"/>
                  <a:gd name="connsiteY4" fmla="*/ 0 h 6902245"/>
                  <a:gd name="connsiteX0" fmla="*/ 0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0 w 8155858"/>
                  <a:gd name="connsiteY4" fmla="*/ 0 h 6902245"/>
                  <a:gd name="connsiteX0" fmla="*/ 353961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353961 w 8155858"/>
                  <a:gd name="connsiteY4" fmla="*/ 0 h 6902245"/>
                  <a:gd name="connsiteX0" fmla="*/ 44245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44245 w 8155858"/>
                  <a:gd name="connsiteY4" fmla="*/ 0 h 6902245"/>
                  <a:gd name="connsiteX0" fmla="*/ 14748 w 8126361"/>
                  <a:gd name="connsiteY0" fmla="*/ 0 h 6902245"/>
                  <a:gd name="connsiteX1" fmla="*/ 3996813 w 8126361"/>
                  <a:gd name="connsiteY1" fmla="*/ 0 h 6902245"/>
                  <a:gd name="connsiteX2" fmla="*/ 8126361 w 8126361"/>
                  <a:gd name="connsiteY2" fmla="*/ 6902245 h 6902245"/>
                  <a:gd name="connsiteX3" fmla="*/ 0 w 8126361"/>
                  <a:gd name="connsiteY3" fmla="*/ 6887497 h 6902245"/>
                  <a:gd name="connsiteX4" fmla="*/ 14748 w 8126361"/>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855407 w 8111613"/>
                  <a:gd name="connsiteY3" fmla="*/ 6297561 h 6902245"/>
                  <a:gd name="connsiteX4" fmla="*/ 0 w 8111613"/>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1 w 8111613"/>
                  <a:gd name="connsiteY3" fmla="*/ 6858000 h 6902245"/>
                  <a:gd name="connsiteX4" fmla="*/ 0 w 8111613"/>
                  <a:gd name="connsiteY4" fmla="*/ 0 h 6902245"/>
                  <a:gd name="connsiteX0" fmla="*/ 0 w 7934633"/>
                  <a:gd name="connsiteY0" fmla="*/ 0 h 6858000"/>
                  <a:gd name="connsiteX1" fmla="*/ 3982065 w 7934633"/>
                  <a:gd name="connsiteY1" fmla="*/ 0 h 6858000"/>
                  <a:gd name="connsiteX2" fmla="*/ 7934633 w 7934633"/>
                  <a:gd name="connsiteY2" fmla="*/ 6828503 h 6858000"/>
                  <a:gd name="connsiteX3" fmla="*/ 1 w 7934633"/>
                  <a:gd name="connsiteY3" fmla="*/ 6858000 h 6858000"/>
                  <a:gd name="connsiteX4" fmla="*/ 0 w 7934633"/>
                  <a:gd name="connsiteY4" fmla="*/ 0 h 6858000"/>
                  <a:gd name="connsiteX0" fmla="*/ 0 w 8052620"/>
                  <a:gd name="connsiteY0" fmla="*/ 0 h 6858000"/>
                  <a:gd name="connsiteX1" fmla="*/ 3982065 w 8052620"/>
                  <a:gd name="connsiteY1" fmla="*/ 0 h 6858000"/>
                  <a:gd name="connsiteX2" fmla="*/ 8052620 w 8052620"/>
                  <a:gd name="connsiteY2" fmla="*/ 6858000 h 6858000"/>
                  <a:gd name="connsiteX3" fmla="*/ 1 w 8052620"/>
                  <a:gd name="connsiteY3" fmla="*/ 6858000 h 6858000"/>
                  <a:gd name="connsiteX4" fmla="*/ 0 w 80526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620" h="6858000">
                    <a:moveTo>
                      <a:pt x="0" y="0"/>
                    </a:moveTo>
                    <a:lnTo>
                      <a:pt x="3982065" y="0"/>
                    </a:lnTo>
                    <a:lnTo>
                      <a:pt x="8052620" y="6858000"/>
                    </a:lnTo>
                    <a:lnTo>
                      <a:pt x="1" y="6858000"/>
                    </a:lnTo>
                    <a:cubicBezTo>
                      <a:pt x="1" y="4572000"/>
                      <a:pt x="0" y="22860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nvGrpSpPr>
              <p:cNvPr id="11" name="Group 10"/>
              <p:cNvGrpSpPr/>
              <p:nvPr userDrawn="1"/>
            </p:nvGrpSpPr>
            <p:grpSpPr>
              <a:xfrm>
                <a:off x="-33249" y="-1878"/>
                <a:ext cx="8153324" cy="6874625"/>
                <a:chOff x="-33249" y="-1878"/>
                <a:chExt cx="8153324" cy="6874625"/>
              </a:xfrm>
            </p:grpSpPr>
            <p:sp>
              <p:nvSpPr>
                <p:cNvPr id="16" name="Freeform 15"/>
                <p:cNvSpPr/>
                <p:nvPr userDrawn="1"/>
              </p:nvSpPr>
              <p:spPr>
                <a:xfrm>
                  <a:off x="-33249" y="-1878"/>
                  <a:ext cx="8153324" cy="6874625"/>
                </a:xfrm>
                <a:custGeom>
                  <a:avLst/>
                  <a:gdLst>
                    <a:gd name="connsiteX0" fmla="*/ 4217158 w 7942997"/>
                    <a:gd name="connsiteY0" fmla="*/ 0 h 6905768"/>
                    <a:gd name="connsiteX1" fmla="*/ 0 w 7942997"/>
                    <a:gd name="connsiteY1" fmla="*/ 4421875 h 6905768"/>
                    <a:gd name="connsiteX2" fmla="*/ 7942997 w 7942997"/>
                    <a:gd name="connsiteY2" fmla="*/ 6905768 h 6905768"/>
                    <a:gd name="connsiteX3" fmla="*/ 4217158 w 7942997"/>
                    <a:gd name="connsiteY3" fmla="*/ 0 h 6905768"/>
                    <a:gd name="connsiteX0" fmla="*/ 4217158 w 8106770"/>
                    <a:gd name="connsiteY0" fmla="*/ 0 h 6659133"/>
                    <a:gd name="connsiteX1" fmla="*/ 0 w 8106770"/>
                    <a:gd name="connsiteY1" fmla="*/ 4421875 h 6659133"/>
                    <a:gd name="connsiteX2" fmla="*/ 8106770 w 8106770"/>
                    <a:gd name="connsiteY2" fmla="*/ 6659133 h 6659133"/>
                    <a:gd name="connsiteX3" fmla="*/ 4217158 w 8106770"/>
                    <a:gd name="connsiteY3" fmla="*/ 0 h 6659133"/>
                    <a:gd name="connsiteX0" fmla="*/ 4217158 w 7956645"/>
                    <a:gd name="connsiteY0" fmla="*/ 0 h 6892066"/>
                    <a:gd name="connsiteX1" fmla="*/ 0 w 7956645"/>
                    <a:gd name="connsiteY1" fmla="*/ 4421875 h 6892066"/>
                    <a:gd name="connsiteX2" fmla="*/ 7956645 w 7956645"/>
                    <a:gd name="connsiteY2" fmla="*/ 6892066 h 6892066"/>
                    <a:gd name="connsiteX3" fmla="*/ 4217158 w 7956645"/>
                    <a:gd name="connsiteY3" fmla="*/ 0 h 6892066"/>
                    <a:gd name="connsiteX0" fmla="*/ 4217158 w 8290020"/>
                    <a:gd name="connsiteY0" fmla="*/ 0 h 6174856"/>
                    <a:gd name="connsiteX1" fmla="*/ 0 w 8290020"/>
                    <a:gd name="connsiteY1" fmla="*/ 4421875 h 6174856"/>
                    <a:gd name="connsiteX2" fmla="*/ 8290020 w 8290020"/>
                    <a:gd name="connsiteY2" fmla="*/ 6174856 h 6174856"/>
                    <a:gd name="connsiteX3" fmla="*/ 4217158 w 8290020"/>
                    <a:gd name="connsiteY3" fmla="*/ 0 h 6174856"/>
                    <a:gd name="connsiteX0" fmla="*/ 4217158 w 7975695"/>
                    <a:gd name="connsiteY0" fmla="*/ 0 h 6901629"/>
                    <a:gd name="connsiteX1" fmla="*/ 0 w 7975695"/>
                    <a:gd name="connsiteY1" fmla="*/ 4421875 h 6901629"/>
                    <a:gd name="connsiteX2" fmla="*/ 7975695 w 7975695"/>
                    <a:gd name="connsiteY2" fmla="*/ 6901629 h 6901629"/>
                    <a:gd name="connsiteX3" fmla="*/ 4217158 w 7975695"/>
                    <a:gd name="connsiteY3" fmla="*/ 0 h 6901629"/>
                    <a:gd name="connsiteX0" fmla="*/ 4217158 w 8120074"/>
                    <a:gd name="connsiteY0" fmla="*/ 0 h 6933917"/>
                    <a:gd name="connsiteX1" fmla="*/ 0 w 8120074"/>
                    <a:gd name="connsiteY1" fmla="*/ 4421875 h 6933917"/>
                    <a:gd name="connsiteX2" fmla="*/ 8120074 w 8120074"/>
                    <a:gd name="connsiteY2" fmla="*/ 6933917 h 6933917"/>
                    <a:gd name="connsiteX3" fmla="*/ 4217158 w 8120074"/>
                    <a:gd name="connsiteY3" fmla="*/ 0 h 6933917"/>
                    <a:gd name="connsiteX0" fmla="*/ 4034278 w 8120074"/>
                    <a:gd name="connsiteY0" fmla="*/ 0 h 6933917"/>
                    <a:gd name="connsiteX1" fmla="*/ 0 w 8120074"/>
                    <a:gd name="connsiteY1" fmla="*/ 4421875 h 6933917"/>
                    <a:gd name="connsiteX2" fmla="*/ 8120074 w 8120074"/>
                    <a:gd name="connsiteY2" fmla="*/ 6933917 h 6933917"/>
                    <a:gd name="connsiteX3" fmla="*/ 4034278 w 8120074"/>
                    <a:gd name="connsiteY3" fmla="*/ 0 h 6933917"/>
                    <a:gd name="connsiteX0" fmla="*/ 4067528 w 8153324"/>
                    <a:gd name="connsiteY0" fmla="*/ 0 h 6933917"/>
                    <a:gd name="connsiteX1" fmla="*/ 0 w 8153324"/>
                    <a:gd name="connsiteY1" fmla="*/ 4589970 h 6933917"/>
                    <a:gd name="connsiteX2" fmla="*/ 8153324 w 8153324"/>
                    <a:gd name="connsiteY2" fmla="*/ 6933917 h 6933917"/>
                    <a:gd name="connsiteX3" fmla="*/ 4067528 w 8153324"/>
                    <a:gd name="connsiteY3" fmla="*/ 0 h 6933917"/>
                    <a:gd name="connsiteX0" fmla="*/ 4067528 w 8153324"/>
                    <a:gd name="connsiteY0" fmla="*/ 0 h 6950726"/>
                    <a:gd name="connsiteX1" fmla="*/ 0 w 8153324"/>
                    <a:gd name="connsiteY1" fmla="*/ 4606779 h 6950726"/>
                    <a:gd name="connsiteX2" fmla="*/ 8153324 w 8153324"/>
                    <a:gd name="connsiteY2" fmla="*/ 6950726 h 6950726"/>
                    <a:gd name="connsiteX3" fmla="*/ 4067528 w 8153324"/>
                    <a:gd name="connsiteY3" fmla="*/ 0 h 6950726"/>
                  </a:gdLst>
                  <a:ahLst/>
                  <a:cxnLst>
                    <a:cxn ang="0">
                      <a:pos x="connsiteX0" y="connsiteY0"/>
                    </a:cxn>
                    <a:cxn ang="0">
                      <a:pos x="connsiteX1" y="connsiteY1"/>
                    </a:cxn>
                    <a:cxn ang="0">
                      <a:pos x="connsiteX2" y="connsiteY2"/>
                    </a:cxn>
                    <a:cxn ang="0">
                      <a:pos x="connsiteX3" y="connsiteY3"/>
                    </a:cxn>
                  </a:cxnLst>
                  <a:rect l="l" t="t" r="r" b="b"/>
                  <a:pathLst>
                    <a:path w="8153324" h="6950726">
                      <a:moveTo>
                        <a:pt x="4067528" y="0"/>
                      </a:moveTo>
                      <a:lnTo>
                        <a:pt x="0" y="4606779"/>
                      </a:lnTo>
                      <a:lnTo>
                        <a:pt x="8153324" y="6950726"/>
                      </a:lnTo>
                      <a:lnTo>
                        <a:pt x="4067528" y="0"/>
                      </a:lnTo>
                      <a:close/>
                    </a:path>
                  </a:pathLst>
                </a:custGeom>
                <a:gradFill>
                  <a:gsLst>
                    <a:gs pos="0">
                      <a:schemeClr val="accent3"/>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2" name="Freeform 11"/>
                <p:cNvSpPr/>
                <p:nvPr userDrawn="1"/>
              </p:nvSpPr>
              <p:spPr>
                <a:xfrm>
                  <a:off x="-13124" y="-864"/>
                  <a:ext cx="4053110" cy="457236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 name="connsiteX0" fmla="*/ 2623 w 3395129"/>
                    <a:gd name="connsiteY0" fmla="*/ 652 h 3498578"/>
                    <a:gd name="connsiteX1" fmla="*/ 0 w 3395129"/>
                    <a:gd name="connsiteY1" fmla="*/ 3498578 h 3498578"/>
                    <a:gd name="connsiteX2" fmla="*/ 3395129 w 3395129"/>
                    <a:gd name="connsiteY2" fmla="*/ 0 h 3498578"/>
                    <a:gd name="connsiteX3" fmla="*/ 2623 w 3395129"/>
                    <a:gd name="connsiteY3" fmla="*/ 652 h 3498578"/>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Lst>
                  <a:ahLst/>
                  <a:cxnLst>
                    <a:cxn ang="0">
                      <a:pos x="connsiteX0" y="connsiteY0"/>
                    </a:cxn>
                    <a:cxn ang="0">
                      <a:pos x="connsiteX1" y="connsiteY1"/>
                    </a:cxn>
                    <a:cxn ang="0">
                      <a:pos x="connsiteX2" y="connsiteY2"/>
                    </a:cxn>
                    <a:cxn ang="0">
                      <a:pos x="connsiteX3" y="connsiteY3"/>
                    </a:cxn>
                  </a:cxnLst>
                  <a:rect l="l" t="t" r="r" b="b"/>
                  <a:pathLst>
                    <a:path w="3395129" h="3563362">
                      <a:moveTo>
                        <a:pt x="2623" y="652"/>
                      </a:moveTo>
                      <a:cubicBezTo>
                        <a:pt x="1749" y="1149352"/>
                        <a:pt x="874" y="2414662"/>
                        <a:pt x="0" y="3563362"/>
                      </a:cubicBezTo>
                      <a:lnTo>
                        <a:pt x="3395129" y="0"/>
                      </a:lnTo>
                      <a:lnTo>
                        <a:pt x="2623" y="652"/>
                      </a:lnTo>
                      <a:close/>
                    </a:path>
                  </a:pathLst>
                </a:custGeom>
                <a:gradFill>
                  <a:gsLst>
                    <a:gs pos="0">
                      <a:schemeClr val="accent3"/>
                    </a:gs>
                    <a:gs pos="89000">
                      <a:schemeClr val="accent2"/>
                    </a:gs>
                  </a:gsLst>
                  <a:lin ang="18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Freeform 12"/>
                <p:cNvSpPr/>
                <p:nvPr userDrawn="1"/>
              </p:nvSpPr>
              <p:spPr>
                <a:xfrm>
                  <a:off x="-13127" y="4394579"/>
                  <a:ext cx="8116043" cy="2470245"/>
                </a:xfrm>
                <a:custGeom>
                  <a:avLst/>
                  <a:gdLst>
                    <a:gd name="connsiteX0" fmla="*/ 0 w 7983940"/>
                    <a:gd name="connsiteY0" fmla="*/ 0 h 2470245"/>
                    <a:gd name="connsiteX1" fmla="*/ 0 w 7983940"/>
                    <a:gd name="connsiteY1" fmla="*/ 2470245 h 2470245"/>
                    <a:gd name="connsiteX2" fmla="*/ 7983940 w 7983940"/>
                    <a:gd name="connsiteY2" fmla="*/ 2470245 h 2470245"/>
                    <a:gd name="connsiteX3" fmla="*/ 0 w 7983940"/>
                    <a:gd name="connsiteY3" fmla="*/ 0 h 2470245"/>
                    <a:gd name="connsiteX0" fmla="*/ 0 w 8031732"/>
                    <a:gd name="connsiteY0" fmla="*/ 0 h 2470245"/>
                    <a:gd name="connsiteX1" fmla="*/ 0 w 8031732"/>
                    <a:gd name="connsiteY1" fmla="*/ 2470245 h 2470245"/>
                    <a:gd name="connsiteX2" fmla="*/ 8031732 w 8031732"/>
                    <a:gd name="connsiteY2" fmla="*/ 2470245 h 2470245"/>
                    <a:gd name="connsiteX3" fmla="*/ 0 w 8031732"/>
                    <a:gd name="connsiteY3" fmla="*/ 0 h 2470245"/>
                    <a:gd name="connsiteX0" fmla="*/ 0 w 8144419"/>
                    <a:gd name="connsiteY0" fmla="*/ 0 h 2470245"/>
                    <a:gd name="connsiteX1" fmla="*/ 0 w 8144419"/>
                    <a:gd name="connsiteY1" fmla="*/ 2470245 h 2470245"/>
                    <a:gd name="connsiteX2" fmla="*/ 8144419 w 8144419"/>
                    <a:gd name="connsiteY2" fmla="*/ 2470245 h 2470245"/>
                    <a:gd name="connsiteX3" fmla="*/ 0 w 8144419"/>
                    <a:gd name="connsiteY3" fmla="*/ 0 h 2470245"/>
                  </a:gdLst>
                  <a:ahLst/>
                  <a:cxnLst>
                    <a:cxn ang="0">
                      <a:pos x="connsiteX0" y="connsiteY0"/>
                    </a:cxn>
                    <a:cxn ang="0">
                      <a:pos x="connsiteX1" y="connsiteY1"/>
                    </a:cxn>
                    <a:cxn ang="0">
                      <a:pos x="connsiteX2" y="connsiteY2"/>
                    </a:cxn>
                    <a:cxn ang="0">
                      <a:pos x="connsiteX3" y="connsiteY3"/>
                    </a:cxn>
                  </a:cxnLst>
                  <a:rect l="l" t="t" r="r" b="b"/>
                  <a:pathLst>
                    <a:path w="8144419" h="2470245">
                      <a:moveTo>
                        <a:pt x="0" y="0"/>
                      </a:moveTo>
                      <a:lnTo>
                        <a:pt x="0" y="2470245"/>
                      </a:lnTo>
                      <a:lnTo>
                        <a:pt x="8144419" y="2470245"/>
                      </a:lnTo>
                      <a:lnTo>
                        <a:pt x="0" y="0"/>
                      </a:lnTo>
                      <a:close/>
                    </a:path>
                  </a:pathLst>
                </a:custGeom>
                <a:gradFill>
                  <a:gsLst>
                    <a:gs pos="1000">
                      <a:schemeClr val="accent2"/>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gr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grpSp>
      <p:sp>
        <p:nvSpPr>
          <p:cNvPr id="19" name="Title 1"/>
          <p:cNvSpPr>
            <a:spLocks noGrp="1"/>
          </p:cNvSpPr>
          <p:nvPr>
            <p:ph type="ctrTitle" hasCustomPrompt="1"/>
          </p:nvPr>
        </p:nvSpPr>
        <p:spPr>
          <a:xfrm>
            <a:off x="383035" y="2319714"/>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a:t>
            </a:r>
            <a:br>
              <a:rPr lang="en-US" smtClean="0"/>
            </a:br>
            <a:r>
              <a:rPr lang="en-US" smtClean="0"/>
              <a:t>title here</a:t>
            </a:r>
            <a:endParaRPr lang="en-GB" dirty="0"/>
          </a:p>
        </p:txBody>
      </p:sp>
      <p:sp>
        <p:nvSpPr>
          <p:cNvPr id="20" name="Text Placeholder 5"/>
          <p:cNvSpPr>
            <a:spLocks noGrp="1"/>
          </p:cNvSpPr>
          <p:nvPr>
            <p:ph type="body" sz="quarter" idx="13" hasCustomPrompt="1"/>
          </p:nvPr>
        </p:nvSpPr>
        <p:spPr>
          <a:xfrm>
            <a:off x="395736" y="4258917"/>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1" name="Text Placeholder 7"/>
          <p:cNvSpPr>
            <a:spLocks noGrp="1"/>
          </p:cNvSpPr>
          <p:nvPr>
            <p:ph type="body" sz="quarter" idx="10" hasCustomPrompt="1"/>
          </p:nvPr>
        </p:nvSpPr>
        <p:spPr>
          <a:xfrm>
            <a:off x="395735" y="5257800"/>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170904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One-line title</a:t>
            </a:r>
            <a:endParaRPr lang="en-GB" dirty="0"/>
          </a:p>
        </p:txBody>
      </p:sp>
      <p:sp>
        <p:nvSpPr>
          <p:cNvPr id="10" name="Text Placeholder 7"/>
          <p:cNvSpPr>
            <a:spLocks noGrp="1"/>
          </p:cNvSpPr>
          <p:nvPr>
            <p:ph type="body" sz="quarter" idx="12" hasCustomPrompt="1"/>
          </p:nvPr>
        </p:nvSpPr>
        <p:spPr>
          <a:xfrm>
            <a:off x="384048" y="4203953"/>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1429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7" name="Content Placeholder 22"/>
          <p:cNvSpPr>
            <a:spLocks noGrp="1"/>
          </p:cNvSpPr>
          <p:nvPr>
            <p:ph sz="quarter" idx="10"/>
          </p:nvPr>
        </p:nvSpPr>
        <p:spPr>
          <a:xfrm>
            <a:off x="685978" y="1280160"/>
            <a:ext cx="8231744" cy="4572000"/>
          </a:xfrm>
          <a:prstGeom prst="rect">
            <a:avLst/>
          </a:prstGeom>
        </p:spPr>
        <p:txBody>
          <a:bodyPr lIns="0" tIns="0" rIns="0" bIns="0"/>
          <a:lstStyle>
            <a:lvl1pPr>
              <a:spcBef>
                <a:spcPts val="0"/>
              </a:spcBef>
              <a:spcAft>
                <a:spcPts val="600"/>
              </a:spcAft>
              <a:buClr>
                <a:schemeClr val="accent1"/>
              </a:buClr>
              <a:defRPr>
                <a:solidFill>
                  <a:schemeClr val="tx1"/>
                </a:solidFill>
              </a:defRPr>
            </a:lvl1pPr>
            <a:lvl2pPr>
              <a:spcBef>
                <a:spcPts val="0"/>
              </a:spcBef>
              <a:buClr>
                <a:schemeClr val="tx1">
                  <a:lumMod val="50000"/>
                  <a:lumOff val="50000"/>
                </a:schemeClr>
              </a:buClr>
              <a:defRPr>
                <a:solidFill>
                  <a:schemeClr val="tx1"/>
                </a:solidFill>
              </a:defRPr>
            </a:lvl2pPr>
            <a:lvl3pPr>
              <a:spcBef>
                <a:spcPts val="0"/>
              </a:spcBef>
              <a:buClr>
                <a:schemeClr val="tx1">
                  <a:lumMod val="50000"/>
                  <a:lumOff val="50000"/>
                </a:schemeClr>
              </a:buClr>
              <a:buSzPct val="100000"/>
              <a:defRPr>
                <a:solidFill>
                  <a:schemeClr val="tx1"/>
                </a:solidFill>
              </a:defRPr>
            </a:lvl3pPr>
            <a:lvl4pPr marL="970818" indent="-234370">
              <a:spcBef>
                <a:spcPts val="0"/>
              </a:spcBef>
              <a:buClr>
                <a:schemeClr val="tx1">
                  <a:lumMod val="50000"/>
                  <a:lumOff val="50000"/>
                </a:schemeClr>
              </a:buClr>
              <a:defRPr>
                <a:solidFill>
                  <a:schemeClr val="tx1"/>
                </a:solidFill>
              </a:defRPr>
            </a:lvl4pPr>
            <a:lvl5pPr marL="1148155" indent="-177338">
              <a:spcBef>
                <a:spcPts val="0"/>
              </a:spcBef>
              <a:buClr>
                <a:schemeClr val="tx1">
                  <a:lumMod val="50000"/>
                  <a:lumOff val="50000"/>
                </a:schemeClr>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ctrTitle"/>
          </p:nvPr>
        </p:nvSpPr>
        <p:spPr>
          <a:xfrm>
            <a:off x="685978" y="457200"/>
            <a:ext cx="10792731"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Tree>
    <p:extLst>
      <p:ext uri="{BB962C8B-B14F-4D97-AF65-F5344CB8AC3E}">
        <p14:creationId xmlns:p14="http://schemas.microsoft.com/office/powerpoint/2010/main" val="3106161682"/>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le 1"/>
          <p:cNvSpPr>
            <a:spLocks noGrp="1"/>
          </p:cNvSpPr>
          <p:nvPr>
            <p:ph type="ctrTitle"/>
          </p:nvPr>
        </p:nvSpPr>
        <p:spPr>
          <a:xfrm>
            <a:off x="685978" y="457200"/>
            <a:ext cx="10792731" cy="457200"/>
          </a:xfrm>
          <a:prstGeom prst="rect">
            <a:avLst/>
          </a:prstGeom>
        </p:spPr>
        <p:txBody>
          <a:bodyPr lIns="0" tIns="0" rIns="0" bIns="0">
            <a:noAutofit/>
          </a:bodyPr>
          <a:lstStyle>
            <a:lvl1pPr marL="0" indent="0" algn="l">
              <a:lnSpc>
                <a:spcPct val="85000"/>
              </a:lnSpc>
              <a:spcAft>
                <a:spcPts val="300"/>
              </a:spcAft>
              <a:defRPr sz="3200"/>
            </a:lvl1pPr>
          </a:lstStyle>
          <a:p>
            <a:r>
              <a:rPr lang="en-US" smtClean="0"/>
              <a:t>Click to edit Master title style</a:t>
            </a:r>
            <a:endParaRPr lang="en-US" dirty="0"/>
          </a:p>
        </p:txBody>
      </p:sp>
    </p:spTree>
    <p:extLst>
      <p:ext uri="{BB962C8B-B14F-4D97-AF65-F5344CB8AC3E}">
        <p14:creationId xmlns:p14="http://schemas.microsoft.com/office/powerpoint/2010/main" val="1108359612"/>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FBE21D3-A5E7-4B96-BF91-794A34F5D6A9}" type="datetimeFigureOut">
              <a:rPr lang="en-US" smtClean="0">
                <a:solidFill>
                  <a:prstClr val="black">
                    <a:tint val="75000"/>
                  </a:prstClr>
                </a:solidFill>
              </a:rPr>
              <a:pPr/>
              <a:t>8/15/2015</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E2E1FB9-128C-4B4D-AF77-C9040A1B42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31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1"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85023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7_Title Only">
    <p:spTree>
      <p:nvGrpSpPr>
        <p:cNvPr id="1" name=""/>
        <p:cNvGrpSpPr/>
        <p:nvPr/>
      </p:nvGrpSpPr>
      <p:grpSpPr>
        <a:xfrm>
          <a:off x="0" y="0"/>
          <a:ext cx="0" cy="0"/>
          <a:chOff x="0" y="0"/>
          <a:chExt cx="0" cy="0"/>
        </a:xfrm>
      </p:grpSpPr>
      <p:sp>
        <p:nvSpPr>
          <p:cNvPr id="3" name="Title 1"/>
          <p:cNvSpPr>
            <a:spLocks noGrp="1"/>
          </p:cNvSpPr>
          <p:nvPr>
            <p:ph type="ctrTitle"/>
          </p:nvPr>
        </p:nvSpPr>
        <p:spPr>
          <a:xfrm>
            <a:off x="465691" y="322242"/>
            <a:ext cx="10909300" cy="502707"/>
          </a:xfrm>
          <a:prstGeom prst="rect">
            <a:avLst/>
          </a:prstGeom>
        </p:spPr>
        <p:txBody>
          <a:bodyPr lIns="121707" tIns="60853" rIns="121707" bIns="60853" anchor="ctr">
            <a:noAutofit/>
          </a:bodyPr>
          <a:lstStyle>
            <a:lvl1pPr algn="l" defTabSz="608581" rtl="0" eaLnBrk="1" latinLnBrk="0" hangingPunct="1">
              <a:spcBef>
                <a:spcPct val="0"/>
              </a:spcBef>
              <a:buNone/>
              <a:defRPr lang="en-US" sz="3200" b="1" i="0" kern="1200" baseline="0" dirty="0">
                <a:solidFill>
                  <a:schemeClr val="tx1"/>
                </a:solidFill>
                <a:latin typeface="+mj-lt"/>
                <a:ea typeface="+mj-ea"/>
                <a:cs typeface="+mj-cs"/>
              </a:defRPr>
            </a:lvl1pPr>
          </a:lstStyle>
          <a:p>
            <a:r>
              <a:rPr lang="en-US" smtClean="0"/>
              <a:t>Click to edit Master title style</a:t>
            </a:r>
            <a:endParaRPr lang="en-US" dirty="0"/>
          </a:p>
        </p:txBody>
      </p:sp>
      <p:sp>
        <p:nvSpPr>
          <p:cNvPr id="7" name="Text Placeholder 4"/>
          <p:cNvSpPr>
            <a:spLocks noGrp="1"/>
          </p:cNvSpPr>
          <p:nvPr>
            <p:ph type="body" sz="quarter" idx="12"/>
          </p:nvPr>
        </p:nvSpPr>
        <p:spPr>
          <a:xfrm>
            <a:off x="531952" y="6096000"/>
            <a:ext cx="11051878" cy="365760"/>
          </a:xfrm>
          <a:prstGeom prst="roundRect">
            <a:avLst/>
          </a:prstGeom>
          <a:ln>
            <a:headEnd type="none" w="med" len="med"/>
            <a:tailEnd type="none" w="med" len="med"/>
          </a:ln>
        </p:spPr>
        <p:style>
          <a:lnRef idx="1">
            <a:schemeClr val="accent5"/>
          </a:lnRef>
          <a:fillRef idx="3">
            <a:schemeClr val="accent5"/>
          </a:fillRef>
          <a:effectRef idx="2">
            <a:schemeClr val="accent5"/>
          </a:effectRef>
          <a:fontRef idx="none"/>
        </p:style>
        <p:txBody>
          <a:bodyPr vert="horz" wrap="square" lIns="91440" tIns="45720" rIns="91440" bIns="45720" numCol="1" rtlCol="0" anchor="ctr" anchorCtr="0" compatLnSpc="1">
            <a:prstTxWarp prst="textNoShape">
              <a:avLst/>
            </a:prstTxWarp>
            <a:noAutofit/>
          </a:bodyPr>
          <a:lstStyle>
            <a:lvl1pPr algn="ctr">
              <a:defRPr kumimoji="0" lang="en-US" sz="1800" b="1" i="1" u="none" strike="noStrike" cap="none" normalizeH="0" baseline="0" dirty="0" smtClean="0">
                <a:ln>
                  <a:noFill/>
                </a:ln>
                <a:effectLst/>
                <a:ea typeface="Arial" charset="0"/>
                <a:cs typeface="Arial" charset="0"/>
              </a:defRPr>
            </a:lvl1pPr>
          </a:lstStyle>
          <a:p>
            <a:pPr marR="0" lvl="0" algn="ctr" fontAlgn="base">
              <a:lnSpc>
                <a:spcPct val="100000"/>
              </a:lnSpc>
              <a:spcBef>
                <a:spcPct val="0"/>
              </a:spcBef>
              <a:spcAft>
                <a:spcPct val="0"/>
              </a:spcAft>
              <a:buClrTx/>
              <a:buSzTx/>
              <a:buFontTx/>
              <a:tabLst/>
            </a:pPr>
            <a:r>
              <a:rPr lang="en-US" smtClean="0"/>
              <a:t>Click to edit Master text styles</a:t>
            </a:r>
          </a:p>
        </p:txBody>
      </p:sp>
      <p:sp>
        <p:nvSpPr>
          <p:cNvPr id="5" name="Footer Placeholder 4"/>
          <p:cNvSpPr>
            <a:spLocks noGrp="1"/>
          </p:cNvSpPr>
          <p:nvPr>
            <p:ph type="ftr" sz="quarter" idx="13"/>
          </p:nvPr>
        </p:nvSpPr>
        <p:spPr>
          <a:xfrm>
            <a:off x="379412" y="6587067"/>
            <a:ext cx="4114800" cy="167216"/>
          </a:xfrm>
          <a:prstGeom prst="rect">
            <a:avLst/>
          </a:prstGeom>
        </p:spPr>
        <p:txBody>
          <a:bodyPr/>
          <a:lstStyle/>
          <a:p>
            <a:pPr fontAlgn="base">
              <a:spcBef>
                <a:spcPct val="0"/>
              </a:spcBef>
              <a:spcAft>
                <a:spcPct val="0"/>
              </a:spcAft>
            </a:pPr>
            <a:r>
              <a:rPr lang="en-US" dirty="0" smtClean="0">
                <a:solidFill>
                  <a:prstClr val="black"/>
                </a:solidFill>
              </a:rPr>
              <a:t>© 3M 2015. All Rights Reserved. 3M Confidential.</a:t>
            </a:r>
            <a:endParaRPr lang="en-US" dirty="0">
              <a:solidFill>
                <a:prstClr val="black"/>
              </a:solidFill>
            </a:endParaRPr>
          </a:p>
        </p:txBody>
      </p:sp>
      <p:sp>
        <p:nvSpPr>
          <p:cNvPr id="6" name="Slide Number Placeholder 5"/>
          <p:cNvSpPr>
            <a:spLocks noGrp="1"/>
          </p:cNvSpPr>
          <p:nvPr>
            <p:ph type="sldNum" sz="quarter" idx="14"/>
          </p:nvPr>
        </p:nvSpPr>
        <p:spPr>
          <a:xfrm>
            <a:off x="11455399" y="6605171"/>
            <a:ext cx="397935" cy="146304"/>
          </a:xfrm>
          <a:prstGeom prst="rect">
            <a:avLst/>
          </a:prstGeom>
        </p:spPr>
        <p:txBody>
          <a:bodyPr/>
          <a:lstStyle/>
          <a:p>
            <a:pPr fontAlgn="base">
              <a:spcBef>
                <a:spcPct val="0"/>
              </a:spcBef>
              <a:spcAft>
                <a:spcPct val="0"/>
              </a:spcAft>
            </a:pPr>
            <a:fld id="{28A95E00-CD0D-4ABD-9F26-A174002A7EB7}" type="slidenum">
              <a:rPr lang="en-US" smtClean="0">
                <a:solidFill>
                  <a:prstClr val="black"/>
                </a:solidFill>
              </a:rPr>
              <a:pPr fontAlgn="base">
                <a:spcBef>
                  <a:spcPct val="0"/>
                </a:spcBef>
                <a:spcAft>
                  <a:spcPct val="0"/>
                </a:spcAft>
              </a:pPr>
              <a:t>‹#›</a:t>
            </a:fld>
            <a:endParaRPr lang="en-US" dirty="0">
              <a:solidFill>
                <a:prstClr val="black"/>
              </a:solidFill>
            </a:endParaRPr>
          </a:p>
        </p:txBody>
      </p:sp>
    </p:spTree>
    <p:extLst>
      <p:ext uri="{BB962C8B-B14F-4D97-AF65-F5344CB8AC3E}">
        <p14:creationId xmlns:p14="http://schemas.microsoft.com/office/powerpoint/2010/main" val="3075672224"/>
      </p:ext>
    </p:extLst>
  </p:cSld>
  <p:clrMapOvr>
    <a:masterClrMapping/>
  </p:clrMapOvr>
  <p:transition advClick="0"/>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a:prstGeom prst="rect">
            <a:avLst/>
          </a:prstGeo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11430000" cy="4953000"/>
          </a:xfrm>
          <a:prstGeom prst="rect">
            <a:avLst/>
          </a:prstGeo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a:prstGeom prst="rect">
            <a:avLst/>
          </a:prstGeom>
        </p:spPr>
        <p:txBody>
          <a:bodyPr/>
          <a:lstStyle>
            <a:lvl1pPr>
              <a:defRPr sz="2400"/>
            </a:lvl1pPr>
          </a:lstStyle>
          <a:p>
            <a:pPr lvl="0"/>
            <a:r>
              <a:rPr lang="en-US" smtClean="0"/>
              <a:t>Click to edit Master text styles</a:t>
            </a:r>
            <a:endParaRPr lang="en-US"/>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smtClean="0">
              <a:solidFill>
                <a:prstClr val="black"/>
              </a:solidFill>
            </a:endParaRPr>
          </a:p>
        </p:txBody>
      </p:sp>
      <p:grpSp>
        <p:nvGrpSpPr>
          <p:cNvPr id="9" name="Group 22"/>
          <p:cNvGrpSpPr>
            <a:grpSpLocks/>
          </p:cNvGrpSpPr>
          <p:nvPr userDrawn="1"/>
        </p:nvGrpSpPr>
        <p:grpSpPr bwMode="auto">
          <a:xfrm>
            <a:off x="-264086" y="6596401"/>
            <a:ext cx="2147228" cy="184155"/>
            <a:chOff x="9374212" y="6574531"/>
            <a:chExt cx="2147228" cy="182885"/>
          </a:xfrm>
        </p:grpSpPr>
        <p:grpSp>
          <p:nvGrpSpPr>
            <p:cNvPr id="10" name="Group 8"/>
            <p:cNvGrpSpPr>
              <a:grpSpLocks/>
            </p:cNvGrpSpPr>
            <p:nvPr/>
          </p:nvGrpSpPr>
          <p:grpSpPr bwMode="auto">
            <a:xfrm>
              <a:off x="9374212" y="6574531"/>
              <a:ext cx="2147228" cy="182883"/>
              <a:chOff x="9378677" y="6574531"/>
              <a:chExt cx="2147228" cy="182883"/>
            </a:xfrm>
          </p:grpSpPr>
          <p:sp>
            <p:nvSpPr>
              <p:cNvPr id="12"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smtClean="0">
                    <a:solidFill>
                      <a:prstClr val="black"/>
                    </a:solidFill>
                    <a:latin typeface="3M Circular TT Book" panose="020B0604020101020102" pitchFamily="34" charset="0"/>
                    <a:cs typeface="3M Circular TT Book" panose="020B0604020101020102" pitchFamily="34" charset="0"/>
                  </a:rPr>
                  <a:t>. All Rights Reserved.</a:t>
                </a:r>
              </a:p>
            </p:txBody>
          </p:sp>
          <p:sp>
            <p:nvSpPr>
              <p:cNvPr id="13"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15 August 2015</a:t>
                </a:fld>
                <a:endParaRPr lang="en-US" sz="800" kern="0" dirty="0" smtClean="0">
                  <a:solidFill>
                    <a:prstClr val="black"/>
                  </a:solidFill>
                  <a:latin typeface="3M Circular TT Book" panose="020B0604020101020102" pitchFamily="34" charset="0"/>
                  <a:cs typeface="3M Circular TT Book" panose="020B0604020101020102" pitchFamily="34" charset="0"/>
                </a:endParaRPr>
              </a:p>
            </p:txBody>
          </p:sp>
          <p:sp>
            <p:nvSpPr>
              <p:cNvPr id="14"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2813" fontAlgn="base">
                  <a:spcBef>
                    <a:spcPct val="0"/>
                  </a:spcBef>
                  <a:spcAft>
                    <a:spcPct val="0"/>
                  </a:spcAft>
                  <a:defRPr/>
                </a:pPr>
                <a:endParaRPr lang="en-US" sz="800" kern="0" dirty="0" smtClean="0">
                  <a:solidFill>
                    <a:prstClr val="black"/>
                  </a:solidFill>
                  <a:ea typeface="ＭＳ Ｐゴシック" charset="0"/>
                  <a:cs typeface="3M Circular TT Book" panose="020B0604020101020102" pitchFamily="34" charset="0"/>
                </a:endParaRPr>
              </a:p>
            </p:txBody>
          </p:sp>
        </p:grpSp>
        <p:sp>
          <p:nvSpPr>
            <p:cNvPr id="11"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smtClean="0">
                  <a:solidFill>
                    <a:prstClr val="black"/>
                  </a:solidFill>
                  <a:latin typeface="3M Circular TT Book" panose="020B0604020101020102" pitchFamily="34" charset="0"/>
                  <a:cs typeface="3M Circular TT Book" panose="020B0604020101020102" pitchFamily="34" charset="0"/>
                </a:rPr>
                <a:t>© 3M</a:t>
              </a:r>
            </a:p>
          </p:txBody>
        </p:sp>
      </p:grpSp>
      <p:sp>
        <p:nvSpPr>
          <p:cNvPr id="15"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05308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dirty="0">
              <a:solidFill>
                <a:prstClr val="black"/>
              </a:solidFill>
            </a:endParaRPr>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smtClean="0">
              <a:solidFill>
                <a:prstClr val="black"/>
              </a:solidFill>
            </a:endParaRPr>
          </a:p>
        </p:txBody>
      </p:sp>
      <p:grpSp>
        <p:nvGrpSpPr>
          <p:cNvPr id="4" name="Group 22"/>
          <p:cNvGrpSpPr>
            <a:grpSpLocks/>
          </p:cNvGrpSpPr>
          <p:nvPr userDrawn="1"/>
        </p:nvGrpSpPr>
        <p:grpSpPr bwMode="auto">
          <a:xfrm>
            <a:off x="-264086" y="6596401"/>
            <a:ext cx="2147228" cy="184155"/>
            <a:chOff x="9374212" y="6574531"/>
            <a:chExt cx="2147228" cy="182885"/>
          </a:xfrm>
        </p:grpSpPr>
        <p:grpSp>
          <p:nvGrpSpPr>
            <p:cNvPr id="5" name="Group 8"/>
            <p:cNvGrpSpPr>
              <a:grpSpLocks/>
            </p:cNvGrpSpPr>
            <p:nvPr/>
          </p:nvGrpSpPr>
          <p:grpSpPr bwMode="auto">
            <a:xfrm>
              <a:off x="9374212" y="6574531"/>
              <a:ext cx="2147228" cy="182883"/>
              <a:chOff x="9378677" y="6574531"/>
              <a:chExt cx="2147228" cy="182883"/>
            </a:xfrm>
          </p:grpSpPr>
          <p:sp>
            <p:nvSpPr>
              <p:cNvPr id="7" name="Footer Placeholder 3"/>
              <p:cNvSpPr txBox="1">
                <a:spLocks/>
              </p:cNvSpPr>
              <p:nvPr/>
            </p:nvSpPr>
            <p:spPr bwMode="auto">
              <a:xfrm>
                <a:off x="10461203" y="6574537"/>
                <a:ext cx="1064702" cy="182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r>
                  <a:rPr lang="en-US" sz="800" kern="0" dirty="0" smtClean="0">
                    <a:solidFill>
                      <a:prstClr val="black"/>
                    </a:solidFill>
                    <a:latin typeface="3M Circular TT Book" panose="020B0604020101020102" pitchFamily="34" charset="0"/>
                    <a:cs typeface="3M Circular TT Book" panose="020B0604020101020102" pitchFamily="34" charset="0"/>
                  </a:rPr>
                  <a:t>. All Rights Reserved.</a:t>
                </a:r>
              </a:p>
            </p:txBody>
          </p:sp>
          <p:sp>
            <p:nvSpPr>
              <p:cNvPr id="8"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defRPr/>
                </a:pPr>
                <a:fld id="{75980DF0-75D0-FD4C-983E-614B6986212F}" type="datetime3">
                  <a:rPr lang="en-US" sz="800" kern="0" smtClean="0">
                    <a:solidFill>
                      <a:prstClr val="black"/>
                    </a:solidFill>
                    <a:latin typeface="3M Circular TT Book" panose="020B0604020101020102" pitchFamily="34" charset="0"/>
                    <a:cs typeface="3M Circular TT Book" panose="020B0604020101020102" pitchFamily="34" charset="0"/>
                  </a:rPr>
                  <a:pPr algn="r" eaLnBrk="1" fontAlgn="base" hangingPunct="1">
                    <a:spcBef>
                      <a:spcPct val="0"/>
                    </a:spcBef>
                    <a:spcAft>
                      <a:spcPct val="0"/>
                    </a:spcAft>
                    <a:defRPr/>
                  </a:pPr>
                  <a:t>15 August 2015</a:t>
                </a:fld>
                <a:endParaRPr lang="en-US" sz="800" kern="0" dirty="0" smtClean="0">
                  <a:solidFill>
                    <a:prstClr val="black"/>
                  </a:solidFill>
                  <a:latin typeface="3M Circular TT Book" panose="020B0604020101020102" pitchFamily="34" charset="0"/>
                  <a:cs typeface="3M Circular TT Book" panose="020B0604020101020102" pitchFamily="34" charset="0"/>
                </a:endParaRPr>
              </a:p>
            </p:txBody>
          </p:sp>
          <p:sp>
            <p:nvSpPr>
              <p:cNvPr id="9"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2813" fontAlgn="base">
                  <a:spcBef>
                    <a:spcPct val="0"/>
                  </a:spcBef>
                  <a:spcAft>
                    <a:spcPct val="0"/>
                  </a:spcAft>
                  <a:defRPr/>
                </a:pPr>
                <a:endParaRPr lang="en-US" sz="800" kern="0" dirty="0" smtClean="0">
                  <a:solidFill>
                    <a:prstClr val="black"/>
                  </a:solidFill>
                  <a:ea typeface="ＭＳ Ｐゴシック" charset="0"/>
                  <a:cs typeface="3M Circular TT Book" panose="020B0604020101020102" pitchFamily="34" charset="0"/>
                </a:endParaRPr>
              </a:p>
            </p:txBody>
          </p:sp>
        </p:grpSp>
        <p:sp>
          <p:nvSpPr>
            <p:cNvPr id="6"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kern="0" dirty="0" smtClean="0">
                  <a:solidFill>
                    <a:prstClr val="black"/>
                  </a:solidFill>
                  <a:latin typeface="3M Circular TT Book" panose="020B0604020101020102" pitchFamily="34" charset="0"/>
                  <a:cs typeface="3M Circular TT Book" panose="020B0604020101020102" pitchFamily="34" charset="0"/>
                </a:rPr>
                <a:t>© 3M</a:t>
              </a:r>
            </a:p>
          </p:txBody>
        </p:sp>
      </p:grpSp>
      <p:sp>
        <p:nvSpPr>
          <p:cNvPr id="10"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23302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28448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14177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dirty="0" smtClean="0"/>
              <a:t>Click to edit Master title style</a:t>
            </a:r>
            <a:endParaRPr lang="en-GB" dirty="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40273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dirty="0" smtClean="0"/>
              <a:t>Click to edit Master title style</a:t>
            </a:r>
            <a:endParaRPr lang="en-GB" dirty="0"/>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6" name="TextBox 5"/>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17340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2808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dirty="0" smtClean="0"/>
              <a:t>Click to edit Master title style</a:t>
            </a:r>
            <a:endParaRPr lang="en-GB" dirty="0"/>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smtClean="0"/>
              <a:t>Click to edit Master text styles</a:t>
            </a:r>
            <a:endParaRPr lang="en-US"/>
          </a:p>
        </p:txBody>
      </p:sp>
      <p:sp>
        <p:nvSpPr>
          <p:cNvPr id="7"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8" name="TextBox 7"/>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99498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smtClean="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10842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smtClean="0"/>
              <a:t>Click to edit Master title style</a:t>
            </a:r>
            <a:endParaRPr lang="en-GB" dirty="0"/>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Content Placeholder 4"/>
          <p:cNvSpPr>
            <a:spLocks noGrp="1"/>
          </p:cNvSpPr>
          <p:nvPr>
            <p:ph sz="quarter" idx="15"/>
          </p:nvPr>
        </p:nvSpPr>
        <p:spPr>
          <a:xfrm>
            <a:off x="8010144" y="1295401"/>
            <a:ext cx="379476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8" name="Group 22"/>
          <p:cNvGrpSpPr>
            <a:grpSpLocks/>
          </p:cNvGrpSpPr>
          <p:nvPr userDrawn="1"/>
        </p:nvGrpSpPr>
        <p:grpSpPr bwMode="auto">
          <a:xfrm>
            <a:off x="-264086" y="6596401"/>
            <a:ext cx="2147228" cy="184155"/>
            <a:chOff x="9374212" y="6574531"/>
            <a:chExt cx="2147228" cy="182885"/>
          </a:xfrm>
        </p:grpSpPr>
        <p:grpSp>
          <p:nvGrpSpPr>
            <p:cNvPr id="9" name="Group 8"/>
            <p:cNvGrpSpPr>
              <a:grpSpLocks/>
            </p:cNvGrpSpPr>
            <p:nvPr/>
          </p:nvGrpSpPr>
          <p:grpSpPr bwMode="auto">
            <a:xfrm>
              <a:off x="9374212" y="6574531"/>
              <a:ext cx="2147228" cy="182883"/>
              <a:chOff x="9378677" y="6574531"/>
              <a:chExt cx="2147228" cy="182883"/>
            </a:xfrm>
          </p:grpSpPr>
          <p:sp>
            <p:nvSpPr>
              <p:cNvPr id="13"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5"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2"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6"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76734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smtClean="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smtClean="0"/>
              <a:t>Click to edit Master text styles</a:t>
            </a:r>
            <a:endParaRPr lang="en-US"/>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45281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dirty="0" smtClean="0"/>
              <a:t>Click to edit Master </a:t>
            </a:r>
            <a:r>
              <a:rPr lang="en-US" smtClean="0"/>
              <a:t>text styles</a:t>
            </a:r>
            <a:endParaRPr lang="en-US" dirty="0" smtClean="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284281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384048"/>
            <a:ext cx="11430000" cy="5864352"/>
          </a:xfrm>
        </p:spPr>
        <p:txBody>
          <a:bodyPr rIns="0"/>
          <a:lstStyle>
            <a:lvl1pPr>
              <a:lnSpc>
                <a:spcPct val="90000"/>
              </a:lnSpc>
              <a:defRPr sz="3200">
                <a:latin typeface="+mj-lt"/>
              </a:defRPr>
            </a:lvl1pPr>
            <a:lvl2pPr marL="0" indent="0">
              <a:spcAft>
                <a:spcPts val="1200"/>
              </a:spcAft>
              <a:buNone/>
              <a:defRPr sz="2200">
                <a:latin typeface="+mj-lt"/>
              </a:defRPr>
            </a:lvl2pPr>
          </a:lstStyle>
          <a:p>
            <a:pPr lvl="0"/>
            <a:r>
              <a:rPr lang="en-US" smtClean="0"/>
              <a:t>Click to edit Master text styles</a:t>
            </a:r>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28200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177920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7" name="TextBox 6"/>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267616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4"/>
          <p:cNvSpPr>
            <a:spLocks noGrp="1"/>
          </p:cNvSpPr>
          <p:nvPr>
            <p:ph sz="quarter" idx="15"/>
          </p:nvPr>
        </p:nvSpPr>
        <p:spPr>
          <a:xfrm>
            <a:off x="8010144" y="384048"/>
            <a:ext cx="3794760"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231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endParaRPr lang="en-US"/>
          </a:p>
        </p:txBody>
      </p:sp>
      <p:sp>
        <p:nvSpPr>
          <p:cNvPr id="4"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5" name="TextBox 4"/>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2412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smtClean="0"/>
              <a:t>Click icon to add picture</a:t>
            </a:r>
            <a:endParaRPr lang="en-GB"/>
          </a:p>
        </p:txBody>
      </p:sp>
      <p:sp>
        <p:nvSpPr>
          <p:cNvPr id="13" name="Picture Placeholder 9"/>
          <p:cNvSpPr>
            <a:spLocks noGrp="1"/>
          </p:cNvSpPr>
          <p:nvPr>
            <p:ph type="pic" sz="quarter" idx="16"/>
          </p:nvPr>
        </p:nvSpPr>
        <p:spPr>
          <a:xfrm>
            <a:off x="384048" y="3314646"/>
            <a:ext cx="3816000" cy="2935224"/>
          </a:xfrm>
          <a:solidFill>
            <a:schemeClr val="bg1">
              <a:lumMod val="85000"/>
            </a:schemeClr>
          </a:solidFill>
        </p:spPr>
        <p:txBody>
          <a:bodyPr lIns="0" rIns="0"/>
          <a:lstStyle/>
          <a:p>
            <a:r>
              <a:rPr lang="en-US" smtClean="0"/>
              <a:t>Click icon to add picture</a:t>
            </a:r>
            <a:endParaRPr lang="en-GB"/>
          </a:p>
        </p:txBody>
      </p:sp>
      <p:sp>
        <p:nvSpPr>
          <p:cNvPr id="11" name="Picture Placeholder 9"/>
          <p:cNvSpPr>
            <a:spLocks noGrp="1"/>
          </p:cNvSpPr>
          <p:nvPr>
            <p:ph type="pic" sz="quarter" idx="14"/>
          </p:nvPr>
        </p:nvSpPr>
        <p:spPr>
          <a:xfrm>
            <a:off x="4187310" y="384048"/>
            <a:ext cx="3816000" cy="2930652"/>
          </a:xfrm>
          <a:solidFill>
            <a:schemeClr val="bg1">
              <a:lumMod val="85000"/>
            </a:schemeClr>
          </a:solidFill>
        </p:spPr>
        <p:txBody>
          <a:bodyPr lIns="0" rIns="0"/>
          <a:lstStyle/>
          <a:p>
            <a:r>
              <a:rPr lang="en-US" smtClean="0"/>
              <a:t>Click icon to add picture</a:t>
            </a:r>
            <a:endParaRPr lang="en-GB"/>
          </a:p>
        </p:txBody>
      </p:sp>
      <p:sp>
        <p:nvSpPr>
          <p:cNvPr id="14" name="Picture Placeholder 9"/>
          <p:cNvSpPr>
            <a:spLocks noGrp="1"/>
          </p:cNvSpPr>
          <p:nvPr>
            <p:ph type="pic" sz="quarter" idx="17"/>
          </p:nvPr>
        </p:nvSpPr>
        <p:spPr>
          <a:xfrm>
            <a:off x="4187310" y="3314646"/>
            <a:ext cx="3816000" cy="2938462"/>
          </a:xfrm>
          <a:solidFill>
            <a:schemeClr val="bg1">
              <a:lumMod val="85000"/>
            </a:schemeClr>
          </a:solidFill>
        </p:spPr>
        <p:txBody>
          <a:bodyPr lIns="0" rIns="0"/>
          <a:lstStyle/>
          <a:p>
            <a:r>
              <a:rPr lang="en-US" smtClean="0"/>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smtClean="0"/>
              <a:t>Click icon to add picture</a:t>
            </a:r>
            <a:endParaRPr lang="en-GB"/>
          </a:p>
        </p:txBody>
      </p:sp>
      <p:sp>
        <p:nvSpPr>
          <p:cNvPr id="15" name="Picture Placeholder 9"/>
          <p:cNvSpPr>
            <a:spLocks noGrp="1"/>
          </p:cNvSpPr>
          <p:nvPr>
            <p:ph type="pic" sz="quarter" idx="18"/>
          </p:nvPr>
        </p:nvSpPr>
        <p:spPr>
          <a:xfrm>
            <a:off x="8001000" y="3314646"/>
            <a:ext cx="3816000" cy="2938462"/>
          </a:xfrm>
          <a:solidFill>
            <a:schemeClr val="bg1">
              <a:lumMod val="85000"/>
            </a:schemeClr>
          </a:solidFill>
        </p:spPr>
        <p:txBody>
          <a:bodyPr lIns="0" rIns="0"/>
          <a:lstStyle/>
          <a:p>
            <a:r>
              <a:rPr lang="en-US" smtClean="0"/>
              <a:t>Click icon to add picture</a:t>
            </a:r>
            <a:endParaRPr lang="en-GB"/>
          </a:p>
        </p:txBody>
      </p:sp>
      <p:sp>
        <p:nvSpPr>
          <p:cNvPr id="8"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9" name="TextBox 8"/>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9707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solidFill>
                <a:prstClr val="black"/>
              </a:solidFill>
            </a:endParaRPr>
          </a:p>
        </p:txBody>
      </p:sp>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solidFill>
                  <a:prstClr val="black"/>
                </a:solidFill>
              </a:rPr>
              <a:pPr algn="r"/>
              <a:t>‹#›</a:t>
            </a:fld>
            <a:endParaRPr lang="en-US" sz="800" dirty="0" err="1" smtClean="0">
              <a:solidFill>
                <a:prstClr val="black"/>
              </a:solidFill>
            </a:endParaRPr>
          </a:p>
        </p:txBody>
      </p:sp>
    </p:spTree>
    <p:extLst>
      <p:ext uri="{BB962C8B-B14F-4D97-AF65-F5344CB8AC3E}">
        <p14:creationId xmlns:p14="http://schemas.microsoft.com/office/powerpoint/2010/main" val="320727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sp>
        <p:nvSpPr>
          <p:cNvPr id="39" name="Rectangle 38"/>
          <p:cNvSpPr/>
          <p:nvPr userDrawn="1"/>
        </p:nvSpPr>
        <p:spPr>
          <a:xfrm>
            <a:off x="3532" y="33077"/>
            <a:ext cx="12185420" cy="6829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6" name="Freeform 5"/>
          <p:cNvSpPr/>
          <p:nvPr/>
        </p:nvSpPr>
        <p:spPr>
          <a:xfrm>
            <a:off x="0" y="3602940"/>
            <a:ext cx="3586808" cy="3259673"/>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5000">
                <a:schemeClr val="accent2"/>
              </a:gs>
              <a:gs pos="100000">
                <a:schemeClr val="accent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2"/>
              </a:gs>
              <a:gs pos="44000">
                <a:schemeClr val="accent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0">
                <a:schemeClr val="accent1"/>
              </a:gs>
              <a:gs pos="85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0" name="Freeform 9"/>
          <p:cNvSpPr/>
          <p:nvPr/>
        </p:nvSpPr>
        <p:spPr>
          <a:xfrm>
            <a:off x="-3085" y="-4317"/>
            <a:ext cx="3366670" cy="1808791"/>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0">
                <a:schemeClr val="accent1"/>
              </a:gs>
              <a:gs pos="73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0">
                <a:schemeClr val="accent1"/>
              </a:gs>
              <a:gs pos="9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4" name="Freeform 13"/>
          <p:cNvSpPr/>
          <p:nvPr/>
        </p:nvSpPr>
        <p:spPr>
          <a:xfrm>
            <a:off x="-227" y="-2"/>
            <a:ext cx="1040749" cy="6862615"/>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19000">
                <a:schemeClr val="accent2"/>
              </a:gs>
              <a:gs pos="94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58000">
                <a:schemeClr val="accent2"/>
              </a:gs>
              <a:gs pos="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
                <a:schemeClr val="accent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smtClean="0">
                <a:solidFill>
                  <a:srgbClr val="FFFFFF"/>
                </a:solidFill>
              </a:rPr>
              <a:t>s</a:t>
            </a:r>
            <a:endParaRPr lang="en-US" sz="2000" dirty="0">
              <a:solidFill>
                <a:srgbClr val="FFFFFF"/>
              </a:solidFill>
            </a:endParaRPr>
          </a:p>
        </p:txBody>
      </p:sp>
      <p:sp>
        <p:nvSpPr>
          <p:cNvPr id="17" name="Freeform 16"/>
          <p:cNvSpPr/>
          <p:nvPr/>
        </p:nvSpPr>
        <p:spPr>
          <a:xfrm>
            <a:off x="7667625" y="1"/>
            <a:ext cx="4524375"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5000">
                <a:schemeClr val="accent2"/>
              </a:gs>
              <a:gs pos="100000">
                <a:schemeClr val="accent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23000">
                <a:schemeClr val="accent1"/>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2100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0">
                <a:schemeClr val="accent1"/>
              </a:gs>
              <a:gs pos="87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8000">
                <a:schemeClr val="accent2"/>
              </a:gs>
              <a:gs pos="9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5000">
                <a:schemeClr val="accent1"/>
              </a:gs>
              <a:gs pos="100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21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4000">
                <a:schemeClr val="accent1"/>
              </a:gs>
              <a:gs pos="100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6" name="Freeform 25"/>
          <p:cNvSpPr/>
          <p:nvPr/>
        </p:nvSpPr>
        <p:spPr>
          <a:xfrm>
            <a:off x="10990536" y="3785435"/>
            <a:ext cx="1203845"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21000">
                <a:schemeClr val="accent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0" name="Freeform 29"/>
          <p:cNvSpPr/>
          <p:nvPr/>
        </p:nvSpPr>
        <p:spPr>
          <a:xfrm>
            <a:off x="-2381" y="-1"/>
            <a:ext cx="3112998" cy="178606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19000">
                <a:schemeClr val="accent2"/>
              </a:gs>
              <a:gs pos="9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5000">
                <a:schemeClr val="accent2"/>
              </a:gs>
              <a:gs pos="76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3" name="Freeform 32"/>
          <p:cNvSpPr/>
          <p:nvPr/>
        </p:nvSpPr>
        <p:spPr>
          <a:xfrm>
            <a:off x="9669015" y="1094096"/>
            <a:ext cx="2522985" cy="2734954"/>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21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Freeform 34"/>
          <p:cNvSpPr/>
          <p:nvPr/>
        </p:nvSpPr>
        <p:spPr>
          <a:xfrm>
            <a:off x="8690615" y="3783805"/>
            <a:ext cx="2797640" cy="3086077"/>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1000">
                <a:schemeClr val="accent2"/>
              </a:gs>
              <a:gs pos="78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9000">
                <a:schemeClr val="accent1"/>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7" name="Freeform 36"/>
          <p:cNvSpPr/>
          <p:nvPr/>
        </p:nvSpPr>
        <p:spPr>
          <a:xfrm>
            <a:off x="4067336" y="4705135"/>
            <a:ext cx="4628534" cy="2161794"/>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 name="connsiteX0" fmla="*/ 0 w 4645354"/>
              <a:gd name="connsiteY0" fmla="*/ 1238467 h 2161794"/>
              <a:gd name="connsiteX1" fmla="*/ 3664911 w 4645354"/>
              <a:gd name="connsiteY1" fmla="*/ 0 h 2161794"/>
              <a:gd name="connsiteX2" fmla="*/ 4645354 w 4645354"/>
              <a:gd name="connsiteY2" fmla="*/ 2161794 h 2161794"/>
              <a:gd name="connsiteX3" fmla="*/ 0 w 4645354"/>
              <a:gd name="connsiteY3" fmla="*/ 1238467 h 2161794"/>
            </a:gdLst>
            <a:ahLst/>
            <a:cxnLst>
              <a:cxn ang="0">
                <a:pos x="connsiteX0" y="connsiteY0"/>
              </a:cxn>
              <a:cxn ang="0">
                <a:pos x="connsiteX1" y="connsiteY1"/>
              </a:cxn>
              <a:cxn ang="0">
                <a:pos x="connsiteX2" y="connsiteY2"/>
              </a:cxn>
              <a:cxn ang="0">
                <a:pos x="connsiteX3" y="connsiteY3"/>
              </a:cxn>
            </a:cxnLst>
            <a:rect l="l" t="t" r="r" b="b"/>
            <a:pathLst>
              <a:path w="4645354" h="2161794">
                <a:moveTo>
                  <a:pt x="0" y="1238467"/>
                </a:moveTo>
                <a:lnTo>
                  <a:pt x="3664911" y="0"/>
                </a:lnTo>
                <a:lnTo>
                  <a:pt x="4645354" y="2161794"/>
                </a:lnTo>
                <a:lnTo>
                  <a:pt x="0" y="1238467"/>
                </a:lnTo>
                <a:close/>
              </a:path>
            </a:pathLst>
          </a:custGeom>
          <a:gradFill>
            <a:gsLst>
              <a:gs pos="2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5000">
                <a:schemeClr val="accent2"/>
              </a:gs>
              <a:gs pos="97000">
                <a:schemeClr val="accent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 name="Title 1"/>
          <p:cNvSpPr>
            <a:spLocks noGrp="1"/>
          </p:cNvSpPr>
          <p:nvPr userDrawn="1">
            <p:ph type="title"/>
          </p:nvPr>
        </p:nvSpPr>
        <p:spPr>
          <a:xfrm>
            <a:off x="379413" y="1333500"/>
            <a:ext cx="9521825" cy="4127499"/>
          </a:xfrm>
        </p:spPr>
        <p:txBody>
          <a:bodyPr rIns="0" anchor="t"/>
          <a:lstStyle>
            <a:lvl1pPr>
              <a:defRPr sz="480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422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dirty="0" smtClean="0"/>
              <a:t>Click to edit Master title style</a:t>
            </a:r>
            <a:endParaRPr lang="en-GB" dirty="0"/>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smtClean="0"/>
              <a:t>Click to edit Master text styles</a:t>
            </a:r>
            <a:endParaRPr lang="en-US"/>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solidFill>
                <a:effectLst/>
                <a:uLnTx/>
                <a:uFillTx/>
                <a:latin typeface="+mn-lt"/>
                <a:ea typeface="+mj-ea"/>
                <a:cs typeface="+mj-cs"/>
              </a:rPr>
              <a:t>Click to edit Master text styles</a:t>
            </a:r>
          </a:p>
          <a:p>
            <a:pPr marL="182563" marR="0" lvl="1"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Second level</a:t>
            </a:r>
          </a:p>
          <a:p>
            <a:pPr marL="357188" marR="0" lvl="2"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mn-cs"/>
              </a:rPr>
              <a:t>Third level</a:t>
            </a:r>
          </a:p>
          <a:p>
            <a:pPr marL="539750" marR="0" lvl="3"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Fourth level</a:t>
            </a:r>
          </a:p>
          <a:p>
            <a:pPr marL="714375" marR="0" lvl="4"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Content Placeholder 4"/>
          <p:cNvSpPr>
            <a:spLocks noGrp="1"/>
          </p:cNvSpPr>
          <p:nvPr>
            <p:ph sz="quarter" idx="15"/>
          </p:nvPr>
        </p:nvSpPr>
        <p:spPr>
          <a:xfrm>
            <a:off x="8010144" y="1295401"/>
            <a:ext cx="379476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11" name="TextBox 10"/>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12" name="Group 22"/>
          <p:cNvGrpSpPr>
            <a:grpSpLocks/>
          </p:cNvGrpSpPr>
          <p:nvPr userDrawn="1"/>
        </p:nvGrpSpPr>
        <p:grpSpPr bwMode="auto">
          <a:xfrm>
            <a:off x="-264086" y="6596401"/>
            <a:ext cx="2147228" cy="184155"/>
            <a:chOff x="9374212" y="6574531"/>
            <a:chExt cx="2147228" cy="182885"/>
          </a:xfrm>
        </p:grpSpPr>
        <p:grpSp>
          <p:nvGrpSpPr>
            <p:cNvPr id="13" name="Group 8"/>
            <p:cNvGrpSpPr>
              <a:grpSpLocks/>
            </p:cNvGrpSpPr>
            <p:nvPr/>
          </p:nvGrpSpPr>
          <p:grpSpPr bwMode="auto">
            <a:xfrm>
              <a:off x="9374212" y="6574531"/>
              <a:ext cx="2147228" cy="182883"/>
              <a:chOff x="9378677" y="6574531"/>
              <a:chExt cx="2147228" cy="182883"/>
            </a:xfrm>
          </p:grpSpPr>
          <p:sp>
            <p:nvSpPr>
              <p:cNvPr id="15"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14"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8"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395902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sp>
        <p:nvSpPr>
          <p:cNvPr id="41" name="Rectangle 40"/>
          <p:cNvSpPr/>
          <p:nvPr userDrawn="1"/>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nvGrpSpPr>
          <p:cNvPr id="3" name="Group 2"/>
          <p:cNvGrpSpPr/>
          <p:nvPr userDrawn="1"/>
        </p:nvGrpSpPr>
        <p:grpSpPr>
          <a:xfrm>
            <a:off x="-9845" y="-7221"/>
            <a:ext cx="12210731" cy="6884165"/>
            <a:chOff x="-9845" y="-7221"/>
            <a:chExt cx="12210731" cy="6884165"/>
          </a:xfrm>
        </p:grpSpPr>
        <p:sp>
          <p:nvSpPr>
            <p:cNvPr id="6" name="Freeform 5"/>
            <p:cNvSpPr/>
            <p:nvPr/>
          </p:nvSpPr>
          <p:spPr>
            <a:xfrm>
              <a:off x="-6314" y="3602940"/>
              <a:ext cx="3593122" cy="3267566"/>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00000">
                  <a:schemeClr val="accent3"/>
                </a:gs>
                <a:gs pos="44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00000">
                  <a:schemeClr val="accent3"/>
                </a:gs>
                <a:gs pos="44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3"/>
                </a:gs>
                <a:gs pos="35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100000">
                  <a:schemeClr val="accent3"/>
                </a:gs>
                <a:gs pos="44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0" name="Freeform 9"/>
            <p:cNvSpPr/>
            <p:nvPr/>
          </p:nvSpPr>
          <p:spPr>
            <a:xfrm>
              <a:off x="-3085" y="0"/>
              <a:ext cx="3366670" cy="1804474"/>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3"/>
                </a:gs>
                <a:gs pos="3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100000">
                  <a:schemeClr val="accent3"/>
                </a:gs>
                <a:gs pos="36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4" name="Freeform 13"/>
            <p:cNvSpPr/>
            <p:nvPr/>
          </p:nvSpPr>
          <p:spPr>
            <a:xfrm>
              <a:off x="-227" y="-2"/>
              <a:ext cx="1040749" cy="6875699"/>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96000">
                  <a:schemeClr val="accent3"/>
                </a:gs>
                <a:gs pos="18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100000">
                  <a:schemeClr val="accent3"/>
                </a:gs>
                <a:gs pos="6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0">
                  <a:schemeClr val="accent3"/>
                </a:gs>
                <a:gs pos="44000">
                  <a:schemeClr val="accent2"/>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smtClean="0">
                  <a:solidFill>
                    <a:srgbClr val="FFFFFF"/>
                  </a:solidFill>
                </a:rPr>
                <a:t>s</a:t>
              </a:r>
              <a:endParaRPr lang="en-US" sz="2000" dirty="0">
                <a:solidFill>
                  <a:srgbClr val="FFFFFF"/>
                </a:solidFill>
              </a:endParaRPr>
            </a:p>
          </p:txBody>
        </p:sp>
        <p:sp>
          <p:nvSpPr>
            <p:cNvPr id="17" name="Freeform 16"/>
            <p:cNvSpPr/>
            <p:nvPr/>
          </p:nvSpPr>
          <p:spPr>
            <a:xfrm>
              <a:off x="7667625" y="1"/>
              <a:ext cx="4533261"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100000">
                  <a:schemeClr val="accent3"/>
                </a:gs>
                <a:gs pos="44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100000">
                  <a:schemeClr val="accent3"/>
                </a:gs>
                <a:gs pos="44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6" name="Freeform 25"/>
            <p:cNvSpPr/>
            <p:nvPr/>
          </p:nvSpPr>
          <p:spPr>
            <a:xfrm>
              <a:off x="10990536" y="3785435"/>
              <a:ext cx="1209457"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100000">
                  <a:schemeClr val="accent3"/>
                </a:gs>
                <a:gs pos="44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100000">
                  <a:schemeClr val="accent3"/>
                </a:gs>
                <a:gs pos="44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0" name="Freeform 29"/>
            <p:cNvSpPr/>
            <p:nvPr/>
          </p:nvSpPr>
          <p:spPr>
            <a:xfrm>
              <a:off x="-9845" y="-7221"/>
              <a:ext cx="3120462" cy="1793286"/>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62000">
                  <a:schemeClr val="accent3"/>
                </a:gs>
                <a:gs pos="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00000">
                  <a:schemeClr val="accent3"/>
                </a:gs>
                <a:gs pos="44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100000">
                  <a:schemeClr val="accent3"/>
                </a:gs>
                <a:gs pos="29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3" name="Freeform 32"/>
            <p:cNvSpPr/>
            <p:nvPr/>
          </p:nvSpPr>
          <p:spPr>
            <a:xfrm>
              <a:off x="9669015" y="1066800"/>
              <a:ext cx="2530575" cy="2762250"/>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3"/>
                </a:gs>
                <a:gs pos="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Freeform 34"/>
            <p:cNvSpPr/>
            <p:nvPr/>
          </p:nvSpPr>
          <p:spPr>
            <a:xfrm>
              <a:off x="8690614" y="3782459"/>
              <a:ext cx="2818349" cy="3087424"/>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00000">
                  <a:schemeClr val="accent3"/>
                </a:gs>
                <a:gs pos="32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7" name="Freeform 36"/>
            <p:cNvSpPr/>
            <p:nvPr/>
          </p:nvSpPr>
          <p:spPr>
            <a:xfrm>
              <a:off x="4067336" y="4700371"/>
              <a:ext cx="4645354" cy="2166557"/>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Lst>
              <a:ahLst/>
              <a:cxnLst>
                <a:cxn ang="0">
                  <a:pos x="connsiteX0" y="connsiteY0"/>
                </a:cxn>
                <a:cxn ang="0">
                  <a:pos x="connsiteX1" y="connsiteY1"/>
                </a:cxn>
                <a:cxn ang="0">
                  <a:pos x="connsiteX2" y="connsiteY2"/>
                </a:cxn>
                <a:cxn ang="0">
                  <a:pos x="connsiteX3" y="connsiteY3"/>
                </a:cxn>
              </a:cxnLst>
              <a:rect l="l" t="t" r="r" b="b"/>
              <a:pathLst>
                <a:path w="4645354" h="2166557">
                  <a:moveTo>
                    <a:pt x="0" y="1243230"/>
                  </a:moveTo>
                  <a:lnTo>
                    <a:pt x="3652962" y="0"/>
                  </a:lnTo>
                  <a:lnTo>
                    <a:pt x="4645354" y="2166557"/>
                  </a:lnTo>
                  <a:lnTo>
                    <a:pt x="0" y="1243230"/>
                  </a:lnTo>
                  <a:close/>
                </a:path>
              </a:pathLst>
            </a:custGeom>
            <a:gradFill>
              <a:gsLst>
                <a:gs pos="100000">
                  <a:schemeClr val="accent3"/>
                </a:gs>
                <a:gs pos="4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sp>
        <p:nvSpPr>
          <p:cNvPr id="2" name="Title 1"/>
          <p:cNvSpPr>
            <a:spLocks noGrp="1"/>
          </p:cNvSpPr>
          <p:nvPr userDrawn="1">
            <p:ph type="title"/>
          </p:nvPr>
        </p:nvSpPr>
        <p:spPr>
          <a:xfrm>
            <a:off x="379413" y="1333500"/>
            <a:ext cx="9521825" cy="4127499"/>
          </a:xfrm>
          <a:noFill/>
        </p:spPr>
        <p:txBody>
          <a:bodyPr rIns="0" anchor="t"/>
          <a:lstStyle>
            <a:lvl1pPr>
              <a:defRPr sz="4800">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38393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_1 line_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One-line title</a:t>
            </a:r>
            <a:endParaRPr lang="en-GB" dirty="0"/>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301060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sp>
        <p:nvSpPr>
          <p:cNvPr id="19" name="Title 18"/>
          <p:cNvSpPr>
            <a:spLocks noGrp="1"/>
          </p:cNvSpPr>
          <p:nvPr>
            <p:ph type="title"/>
          </p:nvPr>
        </p:nvSpPr>
        <p:spPr>
          <a:xfrm>
            <a:off x="1280493" y="2551897"/>
            <a:ext cx="9603701" cy="640080"/>
          </a:xfrm>
          <a:prstGeom prst="rect">
            <a:avLst/>
          </a:prstGeom>
        </p:spPr>
        <p:txBody>
          <a:bodyPr lIns="0" tIns="0" rIns="0" bIns="0"/>
          <a:lstStyle>
            <a:lvl1pPr>
              <a:defRPr sz="6000" b="1">
                <a:solidFill>
                  <a:schemeClr val="bg1"/>
                </a:solidFill>
                <a:latin typeface="+mn-lt"/>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1280493" y="3331480"/>
            <a:ext cx="9603701" cy="914400"/>
          </a:xfrm>
          <a:prstGeom prst="rect">
            <a:avLst/>
          </a:prstGeom>
        </p:spPr>
        <p:txBody>
          <a:bodyPr lIns="0" tIns="0" rIns="0" bIns="0"/>
          <a:lstStyle>
            <a:lvl1pPr marL="0" indent="0">
              <a:buFontTx/>
              <a:buNone/>
              <a:defRPr sz="3600" b="1">
                <a:solidFill>
                  <a:schemeClr val="bg1"/>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3698865488"/>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7FBE21D3-A5E7-4B96-BF91-794A34F5D6A9}" type="datetimeFigureOut">
              <a:rPr lang="en-US" smtClean="0">
                <a:solidFill>
                  <a:prstClr val="black">
                    <a:tint val="75000"/>
                  </a:prstClr>
                </a:solidFill>
              </a:rPr>
              <a:pPr/>
              <a:t>8/15/2015</a:t>
            </a:fld>
            <a:endParaRPr lang="en-US">
              <a:solidFill>
                <a:prstClr val="black">
                  <a:tint val="75000"/>
                </a:prstClr>
              </a:solidFill>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E2E1FB9-128C-4B4D-AF77-C9040A1B429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16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Cover_2 line/subhead">
    <p:spTree>
      <p:nvGrpSpPr>
        <p:cNvPr id="1" name=""/>
        <p:cNvGrpSpPr/>
        <p:nvPr/>
      </p:nvGrpSpPr>
      <p:grpSpPr>
        <a:xfrm>
          <a:off x="0" y="0"/>
          <a:ext cx="0" cy="0"/>
          <a:chOff x="0" y="0"/>
          <a:chExt cx="0" cy="0"/>
        </a:xfrm>
      </p:grpSpPr>
      <p:grpSp>
        <p:nvGrpSpPr>
          <p:cNvPr id="2" name="Group 1"/>
          <p:cNvGrpSpPr/>
          <p:nvPr userDrawn="1"/>
        </p:nvGrpSpPr>
        <p:grpSpPr>
          <a:xfrm>
            <a:off x="-33249" y="-14748"/>
            <a:ext cx="8153324" cy="6858000"/>
            <a:chOff x="-33249" y="-14748"/>
            <a:chExt cx="8153324" cy="6858000"/>
          </a:xfrm>
        </p:grpSpPr>
        <p:grpSp>
          <p:nvGrpSpPr>
            <p:cNvPr id="8" name="Group 7"/>
            <p:cNvGrpSpPr/>
            <p:nvPr userDrawn="1"/>
          </p:nvGrpSpPr>
          <p:grpSpPr>
            <a:xfrm>
              <a:off x="-33249" y="-14748"/>
              <a:ext cx="8153324" cy="6858000"/>
              <a:chOff x="-33249" y="-14748"/>
              <a:chExt cx="8153324" cy="6887495"/>
            </a:xfrm>
          </p:grpSpPr>
          <p:sp>
            <p:nvSpPr>
              <p:cNvPr id="10" name="Freeform 9"/>
              <p:cNvSpPr/>
              <p:nvPr userDrawn="1"/>
            </p:nvSpPr>
            <p:spPr>
              <a:xfrm>
                <a:off x="14749" y="-14748"/>
                <a:ext cx="8052620" cy="6858000"/>
              </a:xfrm>
              <a:custGeom>
                <a:avLst/>
                <a:gdLst>
                  <a:gd name="connsiteX0" fmla="*/ 0 w 8155858"/>
                  <a:gd name="connsiteY0" fmla="*/ 0 h 6902245"/>
                  <a:gd name="connsiteX1" fmla="*/ 4100052 w 8155858"/>
                  <a:gd name="connsiteY1" fmla="*/ 14748 h 6902245"/>
                  <a:gd name="connsiteX2" fmla="*/ 8155858 w 8155858"/>
                  <a:gd name="connsiteY2" fmla="*/ 6902245 h 6902245"/>
                  <a:gd name="connsiteX3" fmla="*/ 0 w 8155858"/>
                  <a:gd name="connsiteY3" fmla="*/ 6902245 h 6902245"/>
                  <a:gd name="connsiteX4" fmla="*/ 0 w 8155858"/>
                  <a:gd name="connsiteY4" fmla="*/ 0 h 6902245"/>
                  <a:gd name="connsiteX0" fmla="*/ 0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0 w 8155858"/>
                  <a:gd name="connsiteY4" fmla="*/ 0 h 6902245"/>
                  <a:gd name="connsiteX0" fmla="*/ 353961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353961 w 8155858"/>
                  <a:gd name="connsiteY4" fmla="*/ 0 h 6902245"/>
                  <a:gd name="connsiteX0" fmla="*/ 44245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44245 w 8155858"/>
                  <a:gd name="connsiteY4" fmla="*/ 0 h 6902245"/>
                  <a:gd name="connsiteX0" fmla="*/ 14748 w 8126361"/>
                  <a:gd name="connsiteY0" fmla="*/ 0 h 6902245"/>
                  <a:gd name="connsiteX1" fmla="*/ 3996813 w 8126361"/>
                  <a:gd name="connsiteY1" fmla="*/ 0 h 6902245"/>
                  <a:gd name="connsiteX2" fmla="*/ 8126361 w 8126361"/>
                  <a:gd name="connsiteY2" fmla="*/ 6902245 h 6902245"/>
                  <a:gd name="connsiteX3" fmla="*/ 0 w 8126361"/>
                  <a:gd name="connsiteY3" fmla="*/ 6887497 h 6902245"/>
                  <a:gd name="connsiteX4" fmla="*/ 14748 w 8126361"/>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855407 w 8111613"/>
                  <a:gd name="connsiteY3" fmla="*/ 6297561 h 6902245"/>
                  <a:gd name="connsiteX4" fmla="*/ 0 w 8111613"/>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1 w 8111613"/>
                  <a:gd name="connsiteY3" fmla="*/ 6858000 h 6902245"/>
                  <a:gd name="connsiteX4" fmla="*/ 0 w 8111613"/>
                  <a:gd name="connsiteY4" fmla="*/ 0 h 6902245"/>
                  <a:gd name="connsiteX0" fmla="*/ 0 w 7934633"/>
                  <a:gd name="connsiteY0" fmla="*/ 0 h 6858000"/>
                  <a:gd name="connsiteX1" fmla="*/ 3982065 w 7934633"/>
                  <a:gd name="connsiteY1" fmla="*/ 0 h 6858000"/>
                  <a:gd name="connsiteX2" fmla="*/ 7934633 w 7934633"/>
                  <a:gd name="connsiteY2" fmla="*/ 6828503 h 6858000"/>
                  <a:gd name="connsiteX3" fmla="*/ 1 w 7934633"/>
                  <a:gd name="connsiteY3" fmla="*/ 6858000 h 6858000"/>
                  <a:gd name="connsiteX4" fmla="*/ 0 w 7934633"/>
                  <a:gd name="connsiteY4" fmla="*/ 0 h 6858000"/>
                  <a:gd name="connsiteX0" fmla="*/ 0 w 8052620"/>
                  <a:gd name="connsiteY0" fmla="*/ 0 h 6858000"/>
                  <a:gd name="connsiteX1" fmla="*/ 3982065 w 8052620"/>
                  <a:gd name="connsiteY1" fmla="*/ 0 h 6858000"/>
                  <a:gd name="connsiteX2" fmla="*/ 8052620 w 8052620"/>
                  <a:gd name="connsiteY2" fmla="*/ 6858000 h 6858000"/>
                  <a:gd name="connsiteX3" fmla="*/ 1 w 8052620"/>
                  <a:gd name="connsiteY3" fmla="*/ 6858000 h 6858000"/>
                  <a:gd name="connsiteX4" fmla="*/ 0 w 80526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620" h="6858000">
                    <a:moveTo>
                      <a:pt x="0" y="0"/>
                    </a:moveTo>
                    <a:lnTo>
                      <a:pt x="3982065" y="0"/>
                    </a:lnTo>
                    <a:lnTo>
                      <a:pt x="8052620" y="6858000"/>
                    </a:lnTo>
                    <a:lnTo>
                      <a:pt x="1" y="6858000"/>
                    </a:lnTo>
                    <a:cubicBezTo>
                      <a:pt x="1" y="4572000"/>
                      <a:pt x="0" y="2286000"/>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nvGrpSpPr>
              <p:cNvPr id="11" name="Group 10"/>
              <p:cNvGrpSpPr/>
              <p:nvPr userDrawn="1"/>
            </p:nvGrpSpPr>
            <p:grpSpPr>
              <a:xfrm>
                <a:off x="-33249" y="-1878"/>
                <a:ext cx="8153324" cy="6874625"/>
                <a:chOff x="-33249" y="-1878"/>
                <a:chExt cx="8153324" cy="6874625"/>
              </a:xfrm>
            </p:grpSpPr>
            <p:sp>
              <p:nvSpPr>
                <p:cNvPr id="16" name="Freeform 15"/>
                <p:cNvSpPr/>
                <p:nvPr userDrawn="1"/>
              </p:nvSpPr>
              <p:spPr>
                <a:xfrm>
                  <a:off x="-33249" y="-1878"/>
                  <a:ext cx="8153324" cy="6874625"/>
                </a:xfrm>
                <a:custGeom>
                  <a:avLst/>
                  <a:gdLst>
                    <a:gd name="connsiteX0" fmla="*/ 4217158 w 7942997"/>
                    <a:gd name="connsiteY0" fmla="*/ 0 h 6905768"/>
                    <a:gd name="connsiteX1" fmla="*/ 0 w 7942997"/>
                    <a:gd name="connsiteY1" fmla="*/ 4421875 h 6905768"/>
                    <a:gd name="connsiteX2" fmla="*/ 7942997 w 7942997"/>
                    <a:gd name="connsiteY2" fmla="*/ 6905768 h 6905768"/>
                    <a:gd name="connsiteX3" fmla="*/ 4217158 w 7942997"/>
                    <a:gd name="connsiteY3" fmla="*/ 0 h 6905768"/>
                    <a:gd name="connsiteX0" fmla="*/ 4217158 w 8106770"/>
                    <a:gd name="connsiteY0" fmla="*/ 0 h 6659133"/>
                    <a:gd name="connsiteX1" fmla="*/ 0 w 8106770"/>
                    <a:gd name="connsiteY1" fmla="*/ 4421875 h 6659133"/>
                    <a:gd name="connsiteX2" fmla="*/ 8106770 w 8106770"/>
                    <a:gd name="connsiteY2" fmla="*/ 6659133 h 6659133"/>
                    <a:gd name="connsiteX3" fmla="*/ 4217158 w 8106770"/>
                    <a:gd name="connsiteY3" fmla="*/ 0 h 6659133"/>
                    <a:gd name="connsiteX0" fmla="*/ 4217158 w 7956645"/>
                    <a:gd name="connsiteY0" fmla="*/ 0 h 6892066"/>
                    <a:gd name="connsiteX1" fmla="*/ 0 w 7956645"/>
                    <a:gd name="connsiteY1" fmla="*/ 4421875 h 6892066"/>
                    <a:gd name="connsiteX2" fmla="*/ 7956645 w 7956645"/>
                    <a:gd name="connsiteY2" fmla="*/ 6892066 h 6892066"/>
                    <a:gd name="connsiteX3" fmla="*/ 4217158 w 7956645"/>
                    <a:gd name="connsiteY3" fmla="*/ 0 h 6892066"/>
                    <a:gd name="connsiteX0" fmla="*/ 4217158 w 8290020"/>
                    <a:gd name="connsiteY0" fmla="*/ 0 h 6174856"/>
                    <a:gd name="connsiteX1" fmla="*/ 0 w 8290020"/>
                    <a:gd name="connsiteY1" fmla="*/ 4421875 h 6174856"/>
                    <a:gd name="connsiteX2" fmla="*/ 8290020 w 8290020"/>
                    <a:gd name="connsiteY2" fmla="*/ 6174856 h 6174856"/>
                    <a:gd name="connsiteX3" fmla="*/ 4217158 w 8290020"/>
                    <a:gd name="connsiteY3" fmla="*/ 0 h 6174856"/>
                    <a:gd name="connsiteX0" fmla="*/ 4217158 w 7975695"/>
                    <a:gd name="connsiteY0" fmla="*/ 0 h 6901629"/>
                    <a:gd name="connsiteX1" fmla="*/ 0 w 7975695"/>
                    <a:gd name="connsiteY1" fmla="*/ 4421875 h 6901629"/>
                    <a:gd name="connsiteX2" fmla="*/ 7975695 w 7975695"/>
                    <a:gd name="connsiteY2" fmla="*/ 6901629 h 6901629"/>
                    <a:gd name="connsiteX3" fmla="*/ 4217158 w 7975695"/>
                    <a:gd name="connsiteY3" fmla="*/ 0 h 6901629"/>
                    <a:gd name="connsiteX0" fmla="*/ 4217158 w 8120074"/>
                    <a:gd name="connsiteY0" fmla="*/ 0 h 6933917"/>
                    <a:gd name="connsiteX1" fmla="*/ 0 w 8120074"/>
                    <a:gd name="connsiteY1" fmla="*/ 4421875 h 6933917"/>
                    <a:gd name="connsiteX2" fmla="*/ 8120074 w 8120074"/>
                    <a:gd name="connsiteY2" fmla="*/ 6933917 h 6933917"/>
                    <a:gd name="connsiteX3" fmla="*/ 4217158 w 8120074"/>
                    <a:gd name="connsiteY3" fmla="*/ 0 h 6933917"/>
                    <a:gd name="connsiteX0" fmla="*/ 4034278 w 8120074"/>
                    <a:gd name="connsiteY0" fmla="*/ 0 h 6933917"/>
                    <a:gd name="connsiteX1" fmla="*/ 0 w 8120074"/>
                    <a:gd name="connsiteY1" fmla="*/ 4421875 h 6933917"/>
                    <a:gd name="connsiteX2" fmla="*/ 8120074 w 8120074"/>
                    <a:gd name="connsiteY2" fmla="*/ 6933917 h 6933917"/>
                    <a:gd name="connsiteX3" fmla="*/ 4034278 w 8120074"/>
                    <a:gd name="connsiteY3" fmla="*/ 0 h 6933917"/>
                    <a:gd name="connsiteX0" fmla="*/ 4067528 w 8153324"/>
                    <a:gd name="connsiteY0" fmla="*/ 0 h 6933917"/>
                    <a:gd name="connsiteX1" fmla="*/ 0 w 8153324"/>
                    <a:gd name="connsiteY1" fmla="*/ 4589970 h 6933917"/>
                    <a:gd name="connsiteX2" fmla="*/ 8153324 w 8153324"/>
                    <a:gd name="connsiteY2" fmla="*/ 6933917 h 6933917"/>
                    <a:gd name="connsiteX3" fmla="*/ 4067528 w 8153324"/>
                    <a:gd name="connsiteY3" fmla="*/ 0 h 6933917"/>
                    <a:gd name="connsiteX0" fmla="*/ 4067528 w 8153324"/>
                    <a:gd name="connsiteY0" fmla="*/ 0 h 6950726"/>
                    <a:gd name="connsiteX1" fmla="*/ 0 w 8153324"/>
                    <a:gd name="connsiteY1" fmla="*/ 4606779 h 6950726"/>
                    <a:gd name="connsiteX2" fmla="*/ 8153324 w 8153324"/>
                    <a:gd name="connsiteY2" fmla="*/ 6950726 h 6950726"/>
                    <a:gd name="connsiteX3" fmla="*/ 4067528 w 8153324"/>
                    <a:gd name="connsiteY3" fmla="*/ 0 h 6950726"/>
                  </a:gdLst>
                  <a:ahLst/>
                  <a:cxnLst>
                    <a:cxn ang="0">
                      <a:pos x="connsiteX0" y="connsiteY0"/>
                    </a:cxn>
                    <a:cxn ang="0">
                      <a:pos x="connsiteX1" y="connsiteY1"/>
                    </a:cxn>
                    <a:cxn ang="0">
                      <a:pos x="connsiteX2" y="connsiteY2"/>
                    </a:cxn>
                    <a:cxn ang="0">
                      <a:pos x="connsiteX3" y="connsiteY3"/>
                    </a:cxn>
                  </a:cxnLst>
                  <a:rect l="l" t="t" r="r" b="b"/>
                  <a:pathLst>
                    <a:path w="8153324" h="6950726">
                      <a:moveTo>
                        <a:pt x="4067528" y="0"/>
                      </a:moveTo>
                      <a:lnTo>
                        <a:pt x="0" y="4606779"/>
                      </a:lnTo>
                      <a:lnTo>
                        <a:pt x="8153324" y="6950726"/>
                      </a:lnTo>
                      <a:lnTo>
                        <a:pt x="4067528" y="0"/>
                      </a:lnTo>
                      <a:close/>
                    </a:path>
                  </a:pathLst>
                </a:custGeom>
                <a:gradFill>
                  <a:gsLst>
                    <a:gs pos="0">
                      <a:schemeClr val="accent3"/>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12" name="Freeform 11"/>
                <p:cNvSpPr/>
                <p:nvPr userDrawn="1"/>
              </p:nvSpPr>
              <p:spPr>
                <a:xfrm>
                  <a:off x="-13124" y="-864"/>
                  <a:ext cx="4053110" cy="457236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 name="connsiteX0" fmla="*/ 2623 w 3395129"/>
                    <a:gd name="connsiteY0" fmla="*/ 652 h 3498578"/>
                    <a:gd name="connsiteX1" fmla="*/ 0 w 3395129"/>
                    <a:gd name="connsiteY1" fmla="*/ 3498578 h 3498578"/>
                    <a:gd name="connsiteX2" fmla="*/ 3395129 w 3395129"/>
                    <a:gd name="connsiteY2" fmla="*/ 0 h 3498578"/>
                    <a:gd name="connsiteX3" fmla="*/ 2623 w 3395129"/>
                    <a:gd name="connsiteY3" fmla="*/ 652 h 3498578"/>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Lst>
                  <a:ahLst/>
                  <a:cxnLst>
                    <a:cxn ang="0">
                      <a:pos x="connsiteX0" y="connsiteY0"/>
                    </a:cxn>
                    <a:cxn ang="0">
                      <a:pos x="connsiteX1" y="connsiteY1"/>
                    </a:cxn>
                    <a:cxn ang="0">
                      <a:pos x="connsiteX2" y="connsiteY2"/>
                    </a:cxn>
                    <a:cxn ang="0">
                      <a:pos x="connsiteX3" y="connsiteY3"/>
                    </a:cxn>
                  </a:cxnLst>
                  <a:rect l="l" t="t" r="r" b="b"/>
                  <a:pathLst>
                    <a:path w="3395129" h="3563362">
                      <a:moveTo>
                        <a:pt x="2623" y="652"/>
                      </a:moveTo>
                      <a:cubicBezTo>
                        <a:pt x="1749" y="1149352"/>
                        <a:pt x="874" y="2414662"/>
                        <a:pt x="0" y="3563362"/>
                      </a:cubicBezTo>
                      <a:lnTo>
                        <a:pt x="3395129" y="0"/>
                      </a:lnTo>
                      <a:lnTo>
                        <a:pt x="2623" y="652"/>
                      </a:lnTo>
                      <a:close/>
                    </a:path>
                  </a:pathLst>
                </a:custGeom>
                <a:gradFill>
                  <a:gsLst>
                    <a:gs pos="0">
                      <a:schemeClr val="accent3"/>
                    </a:gs>
                    <a:gs pos="89000">
                      <a:schemeClr val="accent2"/>
                    </a:gs>
                  </a:gsLst>
                  <a:lin ang="18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Freeform 12"/>
                <p:cNvSpPr/>
                <p:nvPr userDrawn="1"/>
              </p:nvSpPr>
              <p:spPr>
                <a:xfrm>
                  <a:off x="-13127" y="4394579"/>
                  <a:ext cx="8116043" cy="2470245"/>
                </a:xfrm>
                <a:custGeom>
                  <a:avLst/>
                  <a:gdLst>
                    <a:gd name="connsiteX0" fmla="*/ 0 w 7983940"/>
                    <a:gd name="connsiteY0" fmla="*/ 0 h 2470245"/>
                    <a:gd name="connsiteX1" fmla="*/ 0 w 7983940"/>
                    <a:gd name="connsiteY1" fmla="*/ 2470245 h 2470245"/>
                    <a:gd name="connsiteX2" fmla="*/ 7983940 w 7983940"/>
                    <a:gd name="connsiteY2" fmla="*/ 2470245 h 2470245"/>
                    <a:gd name="connsiteX3" fmla="*/ 0 w 7983940"/>
                    <a:gd name="connsiteY3" fmla="*/ 0 h 2470245"/>
                    <a:gd name="connsiteX0" fmla="*/ 0 w 8031732"/>
                    <a:gd name="connsiteY0" fmla="*/ 0 h 2470245"/>
                    <a:gd name="connsiteX1" fmla="*/ 0 w 8031732"/>
                    <a:gd name="connsiteY1" fmla="*/ 2470245 h 2470245"/>
                    <a:gd name="connsiteX2" fmla="*/ 8031732 w 8031732"/>
                    <a:gd name="connsiteY2" fmla="*/ 2470245 h 2470245"/>
                    <a:gd name="connsiteX3" fmla="*/ 0 w 8031732"/>
                    <a:gd name="connsiteY3" fmla="*/ 0 h 2470245"/>
                    <a:gd name="connsiteX0" fmla="*/ 0 w 8144419"/>
                    <a:gd name="connsiteY0" fmla="*/ 0 h 2470245"/>
                    <a:gd name="connsiteX1" fmla="*/ 0 w 8144419"/>
                    <a:gd name="connsiteY1" fmla="*/ 2470245 h 2470245"/>
                    <a:gd name="connsiteX2" fmla="*/ 8144419 w 8144419"/>
                    <a:gd name="connsiteY2" fmla="*/ 2470245 h 2470245"/>
                    <a:gd name="connsiteX3" fmla="*/ 0 w 8144419"/>
                    <a:gd name="connsiteY3" fmla="*/ 0 h 2470245"/>
                  </a:gdLst>
                  <a:ahLst/>
                  <a:cxnLst>
                    <a:cxn ang="0">
                      <a:pos x="connsiteX0" y="connsiteY0"/>
                    </a:cxn>
                    <a:cxn ang="0">
                      <a:pos x="connsiteX1" y="connsiteY1"/>
                    </a:cxn>
                    <a:cxn ang="0">
                      <a:pos x="connsiteX2" y="connsiteY2"/>
                    </a:cxn>
                    <a:cxn ang="0">
                      <a:pos x="connsiteX3" y="connsiteY3"/>
                    </a:cxn>
                  </a:cxnLst>
                  <a:rect l="l" t="t" r="r" b="b"/>
                  <a:pathLst>
                    <a:path w="8144419" h="2470245">
                      <a:moveTo>
                        <a:pt x="0" y="0"/>
                      </a:moveTo>
                      <a:lnTo>
                        <a:pt x="0" y="2470245"/>
                      </a:lnTo>
                      <a:lnTo>
                        <a:pt x="8144419" y="2470245"/>
                      </a:lnTo>
                      <a:lnTo>
                        <a:pt x="0" y="0"/>
                      </a:lnTo>
                      <a:close/>
                    </a:path>
                  </a:pathLst>
                </a:custGeom>
                <a:gradFill>
                  <a:gsLst>
                    <a:gs pos="1000">
                      <a:schemeClr val="accent2"/>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grpSp>
        </p:gr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grpSp>
      <p:sp>
        <p:nvSpPr>
          <p:cNvPr id="19" name="Title 1"/>
          <p:cNvSpPr>
            <a:spLocks noGrp="1"/>
          </p:cNvSpPr>
          <p:nvPr>
            <p:ph type="ctrTitle" hasCustomPrompt="1"/>
          </p:nvPr>
        </p:nvSpPr>
        <p:spPr>
          <a:xfrm>
            <a:off x="383035" y="2319714"/>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smtClean="0"/>
              <a:t>Two line </a:t>
            </a:r>
            <a:br>
              <a:rPr lang="en-US" smtClean="0"/>
            </a:br>
            <a:r>
              <a:rPr lang="en-US" smtClean="0"/>
              <a:t>title here</a:t>
            </a:r>
            <a:endParaRPr lang="en-GB" dirty="0"/>
          </a:p>
        </p:txBody>
      </p:sp>
      <p:sp>
        <p:nvSpPr>
          <p:cNvPr id="20" name="Text Placeholder 5"/>
          <p:cNvSpPr>
            <a:spLocks noGrp="1"/>
          </p:cNvSpPr>
          <p:nvPr>
            <p:ph type="body" sz="quarter" idx="13" hasCustomPrompt="1"/>
          </p:nvPr>
        </p:nvSpPr>
        <p:spPr>
          <a:xfrm>
            <a:off x="395736" y="4258917"/>
            <a:ext cx="9472598" cy="864848"/>
          </a:xfrm>
          <a:prstGeom prst="rect">
            <a:avLst/>
          </a:prstGeom>
        </p:spPr>
        <p:txBody>
          <a:bodyPr lIns="0" tIns="0" rIns="0" bIns="0"/>
          <a:lstStyle>
            <a:lvl1pPr>
              <a:lnSpc>
                <a:spcPct val="90000"/>
              </a:lnSpc>
              <a:defRPr sz="2800">
                <a:solidFill>
                  <a:schemeClr val="tx1"/>
                </a:solidFill>
              </a:defRPr>
            </a:lvl1pPr>
          </a:lstStyle>
          <a:p>
            <a:pPr lvl="0"/>
            <a:r>
              <a:rPr lang="en-US" dirty="0" smtClean="0"/>
              <a:t>Title subhead/presenters names, </a:t>
            </a:r>
            <a:br>
              <a:rPr lang="en-US" dirty="0" smtClean="0"/>
            </a:br>
            <a:r>
              <a:rPr lang="en-US" dirty="0" smtClean="0"/>
              <a:t>one or two lines</a:t>
            </a:r>
            <a:endParaRPr lang="en-US" dirty="0"/>
          </a:p>
        </p:txBody>
      </p:sp>
      <p:sp>
        <p:nvSpPr>
          <p:cNvPr id="21" name="Text Placeholder 7"/>
          <p:cNvSpPr>
            <a:spLocks noGrp="1"/>
          </p:cNvSpPr>
          <p:nvPr>
            <p:ph type="body" sz="quarter" idx="10" hasCustomPrompt="1"/>
          </p:nvPr>
        </p:nvSpPr>
        <p:spPr>
          <a:xfrm>
            <a:off x="395735" y="5257800"/>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smtClean="0"/>
              <a:t>Date</a:t>
            </a:r>
            <a:endParaRPr lang="en-US"/>
          </a:p>
        </p:txBody>
      </p:sp>
    </p:spTree>
    <p:extLst>
      <p:ext uri="{BB962C8B-B14F-4D97-AF65-F5344CB8AC3E}">
        <p14:creationId xmlns:p14="http://schemas.microsoft.com/office/powerpoint/2010/main" val="33521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ver_1 line/subhead">
    <p:spTree>
      <p:nvGrpSpPr>
        <p:cNvPr id="1" name=""/>
        <p:cNvGrpSpPr/>
        <p:nvPr/>
      </p:nvGrpSpPr>
      <p:grpSpPr>
        <a:xfrm>
          <a:off x="0" y="0"/>
          <a:ext cx="0" cy="0"/>
          <a:chOff x="0" y="0"/>
          <a:chExt cx="0" cy="0"/>
        </a:xfrm>
      </p:grpSpPr>
      <p:sp>
        <p:nvSpPr>
          <p:cNvPr id="3" name="Rectangle 2"/>
          <p:cNvSpPr/>
          <p:nvPr userDrawn="1"/>
        </p:nvSpPr>
        <p:spPr>
          <a:xfrm>
            <a:off x="0" y="0"/>
            <a:ext cx="1218895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2357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dirty="0" smtClean="0"/>
              <a:t>Click to edit Master </a:t>
            </a:r>
            <a:r>
              <a:rPr lang="en-US" smtClean="0"/>
              <a:t>text styles</a:t>
            </a:r>
            <a:endParaRPr lang="en-US" dirty="0" smtClean="0"/>
          </a:p>
        </p:txBody>
      </p:sp>
      <p:sp>
        <p:nvSpPr>
          <p:cNvPr id="3" name="Freeform 5"/>
          <p:cNvSpPr>
            <a:spLocks noEditPoints="1"/>
          </p:cNvSpPr>
          <p:nvPr userDrawn="1"/>
        </p:nvSpPr>
        <p:spPr bwMode="auto">
          <a:xfrm>
            <a:off x="5913041" y="6475413"/>
            <a:ext cx="365919" cy="194691"/>
          </a:xfrm>
          <a:custGeom>
            <a:avLst/>
            <a:gdLst>
              <a:gd name="T0" fmla="*/ 109 w 138"/>
              <a:gd name="T1" fmla="*/ 2 h 72"/>
              <a:gd name="T2" fmla="*/ 99 w 138"/>
              <a:gd name="T3" fmla="*/ 42 h 72"/>
              <a:gd name="T4" fmla="*/ 89 w 138"/>
              <a:gd name="T5" fmla="*/ 2 h 72"/>
              <a:gd name="T6" fmla="*/ 61 w 138"/>
              <a:gd name="T7" fmla="*/ 2 h 72"/>
              <a:gd name="T8" fmla="*/ 61 w 138"/>
              <a:gd name="T9" fmla="*/ 17 h 72"/>
              <a:gd name="T10" fmla="*/ 33 w 138"/>
              <a:gd name="T11" fmla="*/ 0 h 72"/>
              <a:gd name="T12" fmla="*/ 3 w 138"/>
              <a:gd name="T13" fmla="*/ 24 h 72"/>
              <a:gd name="T14" fmla="*/ 22 w 138"/>
              <a:gd name="T15" fmla="*/ 24 h 72"/>
              <a:gd name="T16" fmla="*/ 32 w 138"/>
              <a:gd name="T17" fmla="*/ 16 h 72"/>
              <a:gd name="T18" fmla="*/ 41 w 138"/>
              <a:gd name="T19" fmla="*/ 22 h 72"/>
              <a:gd name="T20" fmla="*/ 32 w 138"/>
              <a:gd name="T21" fmla="*/ 28 h 72"/>
              <a:gd name="T22" fmla="*/ 26 w 138"/>
              <a:gd name="T23" fmla="*/ 28 h 72"/>
              <a:gd name="T24" fmla="*/ 26 w 138"/>
              <a:gd name="T25" fmla="*/ 41 h 72"/>
              <a:gd name="T26" fmla="*/ 32 w 138"/>
              <a:gd name="T27" fmla="*/ 41 h 72"/>
              <a:gd name="T28" fmla="*/ 40 w 138"/>
              <a:gd name="T29" fmla="*/ 48 h 72"/>
              <a:gd name="T30" fmla="*/ 31 w 138"/>
              <a:gd name="T31" fmla="*/ 56 h 72"/>
              <a:gd name="T32" fmla="*/ 20 w 138"/>
              <a:gd name="T33" fmla="*/ 43 h 72"/>
              <a:gd name="T34" fmla="*/ 0 w 138"/>
              <a:gd name="T35" fmla="*/ 43 h 72"/>
              <a:gd name="T36" fmla="*/ 32 w 138"/>
              <a:gd name="T37" fmla="*/ 72 h 72"/>
              <a:gd name="T38" fmla="*/ 61 w 138"/>
              <a:gd name="T39" fmla="*/ 57 h 72"/>
              <a:gd name="T40" fmla="*/ 61 w 138"/>
              <a:gd name="T41" fmla="*/ 71 h 72"/>
              <a:gd name="T42" fmla="*/ 80 w 138"/>
              <a:gd name="T43" fmla="*/ 71 h 72"/>
              <a:gd name="T44" fmla="*/ 80 w 138"/>
              <a:gd name="T45" fmla="*/ 27 h 72"/>
              <a:gd name="T46" fmla="*/ 91 w 138"/>
              <a:gd name="T47" fmla="*/ 71 h 72"/>
              <a:gd name="T48" fmla="*/ 108 w 138"/>
              <a:gd name="T49" fmla="*/ 71 h 72"/>
              <a:gd name="T50" fmla="*/ 119 w 138"/>
              <a:gd name="T51" fmla="*/ 27 h 72"/>
              <a:gd name="T52" fmla="*/ 119 w 138"/>
              <a:gd name="T53" fmla="*/ 71 h 72"/>
              <a:gd name="T54" fmla="*/ 138 w 138"/>
              <a:gd name="T55" fmla="*/ 71 h 72"/>
              <a:gd name="T56" fmla="*/ 138 w 138"/>
              <a:gd name="T57" fmla="*/ 2 h 72"/>
              <a:gd name="T58" fmla="*/ 109 w 138"/>
              <a:gd name="T59" fmla="*/ 2 h 72"/>
              <a:gd name="T60" fmla="*/ 61 w 138"/>
              <a:gd name="T61" fmla="*/ 42 h 72"/>
              <a:gd name="T62" fmla="*/ 53 w 138"/>
              <a:gd name="T63" fmla="*/ 34 h 72"/>
              <a:gd name="T64" fmla="*/ 61 w 138"/>
              <a:gd name="T65" fmla="*/ 25 h 72"/>
              <a:gd name="T66" fmla="*/ 61 w 138"/>
              <a:gd name="T6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72">
                <a:moveTo>
                  <a:pt x="109" y="2"/>
                </a:moveTo>
                <a:cubicBezTo>
                  <a:pt x="99" y="42"/>
                  <a:pt x="99" y="42"/>
                  <a:pt x="99" y="42"/>
                </a:cubicBezTo>
                <a:cubicBezTo>
                  <a:pt x="89" y="2"/>
                  <a:pt x="89" y="2"/>
                  <a:pt x="89" y="2"/>
                </a:cubicBezTo>
                <a:cubicBezTo>
                  <a:pt x="61" y="2"/>
                  <a:pt x="61" y="2"/>
                  <a:pt x="61" y="2"/>
                </a:cubicBezTo>
                <a:cubicBezTo>
                  <a:pt x="61" y="17"/>
                  <a:pt x="61" y="17"/>
                  <a:pt x="61" y="17"/>
                </a:cubicBezTo>
                <a:cubicBezTo>
                  <a:pt x="57" y="4"/>
                  <a:pt x="44" y="0"/>
                  <a:pt x="33" y="0"/>
                </a:cubicBezTo>
                <a:cubicBezTo>
                  <a:pt x="19" y="0"/>
                  <a:pt x="4" y="6"/>
                  <a:pt x="3" y="24"/>
                </a:cubicBezTo>
                <a:cubicBezTo>
                  <a:pt x="22" y="24"/>
                  <a:pt x="22" y="24"/>
                  <a:pt x="22" y="24"/>
                </a:cubicBezTo>
                <a:cubicBezTo>
                  <a:pt x="22" y="19"/>
                  <a:pt x="28" y="16"/>
                  <a:pt x="32" y="16"/>
                </a:cubicBezTo>
                <a:cubicBezTo>
                  <a:pt x="38" y="16"/>
                  <a:pt x="41" y="18"/>
                  <a:pt x="41" y="22"/>
                </a:cubicBezTo>
                <a:cubicBezTo>
                  <a:pt x="41" y="25"/>
                  <a:pt x="39" y="28"/>
                  <a:pt x="32" y="28"/>
                </a:cubicBezTo>
                <a:cubicBezTo>
                  <a:pt x="26" y="28"/>
                  <a:pt x="26" y="28"/>
                  <a:pt x="26" y="28"/>
                </a:cubicBezTo>
                <a:cubicBezTo>
                  <a:pt x="26" y="41"/>
                  <a:pt x="26" y="41"/>
                  <a:pt x="26" y="41"/>
                </a:cubicBezTo>
                <a:cubicBezTo>
                  <a:pt x="32" y="41"/>
                  <a:pt x="32" y="41"/>
                  <a:pt x="32" y="41"/>
                </a:cubicBezTo>
                <a:cubicBezTo>
                  <a:pt x="35" y="41"/>
                  <a:pt x="40" y="43"/>
                  <a:pt x="40" y="48"/>
                </a:cubicBezTo>
                <a:cubicBezTo>
                  <a:pt x="40" y="53"/>
                  <a:pt x="36" y="56"/>
                  <a:pt x="31" y="56"/>
                </a:cubicBezTo>
                <a:cubicBezTo>
                  <a:pt x="23" y="56"/>
                  <a:pt x="20" y="49"/>
                  <a:pt x="20" y="43"/>
                </a:cubicBezTo>
                <a:cubicBezTo>
                  <a:pt x="0" y="43"/>
                  <a:pt x="0" y="43"/>
                  <a:pt x="0" y="43"/>
                </a:cubicBezTo>
                <a:cubicBezTo>
                  <a:pt x="1" y="47"/>
                  <a:pt x="0" y="72"/>
                  <a:pt x="32" y="72"/>
                </a:cubicBezTo>
                <a:cubicBezTo>
                  <a:pt x="47" y="72"/>
                  <a:pt x="58" y="66"/>
                  <a:pt x="61" y="57"/>
                </a:cubicBezTo>
                <a:cubicBezTo>
                  <a:pt x="61" y="71"/>
                  <a:pt x="61" y="71"/>
                  <a:pt x="61" y="71"/>
                </a:cubicBezTo>
                <a:cubicBezTo>
                  <a:pt x="80" y="71"/>
                  <a:pt x="80" y="71"/>
                  <a:pt x="80" y="71"/>
                </a:cubicBezTo>
                <a:cubicBezTo>
                  <a:pt x="80" y="27"/>
                  <a:pt x="80" y="27"/>
                  <a:pt x="80" y="27"/>
                </a:cubicBezTo>
                <a:cubicBezTo>
                  <a:pt x="91" y="71"/>
                  <a:pt x="91" y="71"/>
                  <a:pt x="91" y="71"/>
                </a:cubicBezTo>
                <a:cubicBezTo>
                  <a:pt x="108" y="71"/>
                  <a:pt x="108" y="71"/>
                  <a:pt x="108" y="71"/>
                </a:cubicBezTo>
                <a:cubicBezTo>
                  <a:pt x="119" y="27"/>
                  <a:pt x="119" y="27"/>
                  <a:pt x="119" y="27"/>
                </a:cubicBezTo>
                <a:cubicBezTo>
                  <a:pt x="119" y="71"/>
                  <a:pt x="119" y="71"/>
                  <a:pt x="119" y="71"/>
                </a:cubicBezTo>
                <a:cubicBezTo>
                  <a:pt x="138" y="71"/>
                  <a:pt x="138" y="71"/>
                  <a:pt x="138" y="71"/>
                </a:cubicBezTo>
                <a:cubicBezTo>
                  <a:pt x="138" y="2"/>
                  <a:pt x="138" y="2"/>
                  <a:pt x="138" y="2"/>
                </a:cubicBezTo>
                <a:lnTo>
                  <a:pt x="109" y="2"/>
                </a:lnTo>
                <a:close/>
                <a:moveTo>
                  <a:pt x="61" y="42"/>
                </a:moveTo>
                <a:cubicBezTo>
                  <a:pt x="58" y="37"/>
                  <a:pt x="55" y="35"/>
                  <a:pt x="53" y="34"/>
                </a:cubicBezTo>
                <a:cubicBezTo>
                  <a:pt x="57" y="32"/>
                  <a:pt x="59" y="30"/>
                  <a:pt x="61" y="25"/>
                </a:cubicBezTo>
                <a:lnTo>
                  <a:pt x="61" y="4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0" tIns="0" rIns="0" bIns="0" numCol="1" anchor="t" anchorCtr="0" compatLnSpc="1">
            <a:prstTxWarp prst="textNoShape">
              <a:avLst/>
            </a:prstTxWarp>
            <a:noAutofit/>
          </a:bodyPr>
          <a:lstStyle/>
          <a:p>
            <a:endParaRPr lang="en-GB"/>
          </a:p>
        </p:txBody>
      </p:sp>
      <p:sp>
        <p:nvSpPr>
          <p:cNvPr id="4" name="TextBox 3"/>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dirty="0" err="1" smtClean="0"/>
          </a:p>
        </p:txBody>
      </p:sp>
      <p:grpSp>
        <p:nvGrpSpPr>
          <p:cNvPr id="6" name="Group 22"/>
          <p:cNvGrpSpPr>
            <a:grpSpLocks/>
          </p:cNvGrpSpPr>
          <p:nvPr userDrawn="1"/>
        </p:nvGrpSpPr>
        <p:grpSpPr bwMode="auto">
          <a:xfrm>
            <a:off x="-264086" y="6596401"/>
            <a:ext cx="2147228" cy="184155"/>
            <a:chOff x="9374212" y="6574531"/>
            <a:chExt cx="2147228" cy="182885"/>
          </a:xfrm>
        </p:grpSpPr>
        <p:grpSp>
          <p:nvGrpSpPr>
            <p:cNvPr id="7" name="Group 8"/>
            <p:cNvGrpSpPr>
              <a:grpSpLocks/>
            </p:cNvGrpSpPr>
            <p:nvPr/>
          </p:nvGrpSpPr>
          <p:grpSpPr bwMode="auto">
            <a:xfrm>
              <a:off x="9374212" y="6574531"/>
              <a:ext cx="2147228" cy="182883"/>
              <a:chOff x="9378677" y="6574531"/>
              <a:chExt cx="2147228" cy="182883"/>
            </a:xfrm>
          </p:grpSpPr>
          <p:sp>
            <p:nvSpPr>
              <p:cNvPr id="9" name="Footer Placeholder 3"/>
              <p:cNvSpPr txBox="1">
                <a:spLocks/>
              </p:cNvSpPr>
              <p:nvPr/>
            </p:nvSpPr>
            <p:spPr bwMode="auto">
              <a:xfrm>
                <a:off x="10461203" y="6574537"/>
                <a:ext cx="1064702" cy="182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p:cNvSpPr txBox="1">
                <a:spLocks noChangeArrowheads="1"/>
              </p:cNvSpPr>
              <p:nvPr/>
            </p:nvSpPr>
            <p:spPr bwMode="auto">
              <a:xfrm>
                <a:off x="9378677" y="6574531"/>
                <a:ext cx="1177925"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5980DF0-75D0-FD4C-983E-614B6986212F}"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pPr marL="0" marR="0" lvl="0" indent="0" algn="r" defTabSz="912813" eaLnBrk="1" fontAlgn="base" latinLnBrk="0" hangingPunct="1">
                    <a:lnSpc>
                      <a:spcPct val="100000"/>
                    </a:lnSpc>
                    <a:spcBef>
                      <a:spcPct val="0"/>
                    </a:spcBef>
                    <a:spcAft>
                      <a:spcPct val="0"/>
                    </a:spcAft>
                    <a:buClrTx/>
                    <a:buSzTx/>
                    <a:buFontTx/>
                    <a:buNone/>
                    <a:tabLst/>
                    <a:defRPr/>
                  </a:pPr>
                  <a:t>15 August 2015</a:t>
                </a:fld>
                <a:endPar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p:cNvSpPr>
                <a:spLocks noChangeArrowheads="1"/>
              </p:cNvSpPr>
              <p:nvPr/>
            </p:nvSpPr>
            <p:spPr bwMode="auto">
              <a:xfrm>
                <a:off x="9513906" y="6589264"/>
                <a:ext cx="812067" cy="153425"/>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smtClean="0">
                  <a:ln>
                    <a:noFill/>
                  </a:ln>
                  <a:solidFill>
                    <a:prstClr val="black"/>
                  </a:solidFill>
                  <a:effectLst/>
                  <a:uLnTx/>
                  <a:uFillTx/>
                  <a:ea typeface="ＭＳ Ｐゴシック" charset="0"/>
                  <a:cs typeface="3M Circular TT Book" panose="020B0604020101020102" pitchFamily="34" charset="0"/>
                </a:endParaRPr>
              </a:p>
            </p:txBody>
          </p:sp>
        </p:grpSp>
        <p:sp>
          <p:nvSpPr>
            <p:cNvPr id="8" name="TextBox 24"/>
            <p:cNvSpPr txBox="1">
              <a:spLocks noChangeArrowheads="1"/>
            </p:cNvSpPr>
            <p:nvPr/>
          </p:nvSpPr>
          <p:spPr bwMode="auto">
            <a:xfrm>
              <a:off x="10017092" y="6574536"/>
              <a:ext cx="353517"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dirty="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grpSp>
      <p:sp>
        <p:nvSpPr>
          <p:cNvPr id="12" name="Footer Placeholder 3"/>
          <p:cNvSpPr txBox="1">
            <a:spLocks/>
          </p:cNvSpPr>
          <p:nvPr userDrawn="1"/>
        </p:nvSpPr>
        <p:spPr bwMode="auto">
          <a:xfrm>
            <a:off x="1944949" y="6596401"/>
            <a:ext cx="100584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dirty="0" smtClean="0">
                <a:solidFill>
                  <a:prstClr val="black"/>
                </a:solidFill>
                <a:latin typeface="3M Circular TT Book" panose="020B0604020101020102" pitchFamily="34" charset="0"/>
                <a:cs typeface="3M Circular TT Book" panose="020B0604020101020102" pitchFamily="34" charset="0"/>
              </a:rPr>
              <a:t>3M Confidential.</a:t>
            </a:r>
          </a:p>
        </p:txBody>
      </p:sp>
    </p:spTree>
    <p:extLst>
      <p:ext uri="{BB962C8B-B14F-4D97-AF65-F5344CB8AC3E}">
        <p14:creationId xmlns:p14="http://schemas.microsoft.com/office/powerpoint/2010/main" val="133070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152200900"/>
      </p:ext>
    </p:extLst>
  </p:cSld>
  <p:clrMap bg1="lt1" tx1="dk1" bg2="lt2" tx2="dk2" accent1="accent1" accent2="accent2" accent3="accent3" accent4="accent4" accent5="accent5" accent6="accent6" hlink="hlink" folHlink="folHlink"/>
  <p:sldLayoutIdLst>
    <p:sldLayoutId id="2147483664" r:id="rId1"/>
    <p:sldLayoutId id="2147483750" r:id="rId2"/>
    <p:sldLayoutId id="2147483666" r:id="rId3"/>
    <p:sldLayoutId id="2147483749" r:id="rId4"/>
    <p:sldLayoutId id="2147483727" r:id="rId5"/>
    <p:sldLayoutId id="2147483751" r:id="rId6"/>
    <p:sldLayoutId id="2147483671" r:id="rId7"/>
    <p:sldLayoutId id="2147483752" r:id="rId8"/>
    <p:sldLayoutId id="2147483728" r:id="rId9"/>
    <p:sldLayoutId id="2147483673" r:id="rId10"/>
    <p:sldLayoutId id="2147483672" r:id="rId11"/>
    <p:sldLayoutId id="2147483674" r:id="rId12"/>
    <p:sldLayoutId id="2147483676" r:id="rId13"/>
    <p:sldLayoutId id="2147483729" r:id="rId14"/>
    <p:sldLayoutId id="2147483675" r:id="rId15"/>
    <p:sldLayoutId id="2147483667" r:id="rId16"/>
    <p:sldLayoutId id="2147483663" r:id="rId17"/>
    <p:sldLayoutId id="2147483753" r:id="rId18"/>
    <p:sldLayoutId id="2147483709" r:id="rId19"/>
    <p:sldLayoutId id="2147483741" r:id="rId20"/>
    <p:sldLayoutId id="2147483740" r:id="rId21"/>
    <p:sldLayoutId id="2147483757" r:id="rId22"/>
    <p:sldLayoutId id="2147483754" r:id="rId23"/>
    <p:sldLayoutId id="2147483742" r:id="rId24"/>
    <p:sldLayoutId id="2147483759" r:id="rId25"/>
    <p:sldLayoutId id="2147483743"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48" r:id="rId40"/>
    <p:sldLayoutId id="2147483773" r:id="rId41"/>
    <p:sldLayoutId id="2147483775" r:id="rId42"/>
    <p:sldLayoutId id="2147483821"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088" userDrawn="1">
          <p15:clr>
            <a:srgbClr val="F26B43"/>
          </p15:clr>
        </p15:guide>
        <p15:guide id="2" pos="3840" userDrawn="1">
          <p15:clr>
            <a:srgbClr val="F26B43"/>
          </p15:clr>
        </p15:guide>
        <p15:guide id="3" pos="2640" userDrawn="1">
          <p15:clr>
            <a:srgbClr val="F26B43"/>
          </p15:clr>
        </p15:guide>
        <p15:guide id="4" pos="1440" userDrawn="1">
          <p15:clr>
            <a:srgbClr val="F26B43"/>
          </p15:clr>
        </p15:guide>
        <p15:guide id="5" pos="240" userDrawn="1">
          <p15:clr>
            <a:srgbClr val="F26B43"/>
          </p15:clr>
        </p15:guide>
        <p15:guide id="6" pos="5040" userDrawn="1">
          <p15:clr>
            <a:srgbClr val="F26B43"/>
          </p15:clr>
        </p15:guide>
        <p15:guide id="7" pos="6240" userDrawn="1">
          <p15:clr>
            <a:srgbClr val="F26B43"/>
          </p15:clr>
        </p15:guide>
        <p15:guide id="8" pos="7440" userDrawn="1">
          <p15:clr>
            <a:srgbClr val="F26B43"/>
          </p15:clr>
        </p15:guide>
        <p15:guide id="9" orient="horz" pos="1474" userDrawn="1">
          <p15:clr>
            <a:srgbClr val="F26B43"/>
          </p15:clr>
        </p15:guide>
        <p15:guide id="10" orient="horz" pos="840" userDrawn="1">
          <p15:clr>
            <a:srgbClr val="F26B43"/>
          </p15:clr>
        </p15:guide>
        <p15:guide id="11" orient="horz" pos="240" userDrawn="1">
          <p15:clr>
            <a:srgbClr val="F26B43"/>
          </p15:clr>
        </p15:guide>
        <p15:guide id="12" orient="horz" pos="2696" userDrawn="1">
          <p15:clr>
            <a:srgbClr val="F26B43"/>
          </p15:clr>
        </p15:guide>
        <p15:guide id="14" orient="horz" pos="4080" userDrawn="1">
          <p15:clr>
            <a:srgbClr val="F26B43"/>
          </p15:clr>
        </p15:guide>
        <p15:guide id="15" orient="horz" pos="3936" userDrawn="1">
          <p15:clr>
            <a:srgbClr val="F26B43"/>
          </p15:clr>
        </p15:guide>
        <p15:guide id="17" pos="5034" userDrawn="1">
          <p15:clr>
            <a:srgbClr val="F26B43"/>
          </p15:clr>
        </p15:guide>
        <p15:guide id="18" orient="horz" pos="3312" userDrawn="1">
          <p15:clr>
            <a:srgbClr val="F26B43"/>
          </p15:clr>
        </p15:guide>
        <p15:guide id="19" orient="horz" pos="2702" userDrawn="1">
          <p15:clr>
            <a:srgbClr val="F26B43"/>
          </p15:clr>
        </p15:guide>
        <p15:guide id="21" pos="2634" userDrawn="1">
          <p15:clr>
            <a:srgbClr val="F26B43"/>
          </p15:clr>
        </p15:guide>
        <p15:guide id="22" pos="5046" userDrawn="1">
          <p15:clr>
            <a:srgbClr val="F26B43"/>
          </p15:clr>
        </p15:guide>
        <p15:guide id="23" orient="horz" pos="1468" userDrawn="1">
          <p15:clr>
            <a:srgbClr val="F26B43"/>
          </p15:clr>
        </p15:guide>
        <p15:guide id="25" orient="horz" pos="1480" userDrawn="1">
          <p15:clr>
            <a:srgbClr val="F26B43"/>
          </p15:clr>
        </p15:guide>
        <p15:guide id="26" orient="horz" pos="2706" userDrawn="1">
          <p15:clr>
            <a:srgbClr val="F26B43"/>
          </p15:clr>
        </p15:guide>
        <p15:guide id="27" pos="2648" userDrawn="1">
          <p15:clr>
            <a:srgbClr val="F26B43"/>
          </p15:clr>
        </p15:guide>
        <p15:guide id="28" orient="horz" pos="576"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20551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440">
          <p15:clr>
            <a:srgbClr val="C35EA4"/>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3" orient="horz" pos="4080">
          <p15:clr>
            <a:srgbClr val="F26B43"/>
          </p15:clr>
        </p15:guide>
        <p15:guide id="14" orient="horz" pos="3936">
          <p15:clr>
            <a:srgbClr val="F26B43"/>
          </p15:clr>
        </p15:guide>
        <p15:guide id="15" pos="5034">
          <p15:clr>
            <a:srgbClr val="F26B43"/>
          </p15:clr>
        </p15:guide>
        <p15:guide id="16" orient="horz" pos="3312">
          <p15:clr>
            <a:srgbClr val="F26B43"/>
          </p15:clr>
        </p15:guide>
        <p15:guide id="17" orient="horz" pos="2702">
          <p15:clr>
            <a:srgbClr val="F26B43"/>
          </p15:clr>
        </p15:guide>
        <p15:guide id="18" pos="2634">
          <p15:clr>
            <a:srgbClr val="F26B43"/>
          </p15:clr>
        </p15:guide>
        <p15:guide id="19" pos="5046">
          <p15:clr>
            <a:srgbClr val="F26B43"/>
          </p15:clr>
        </p15:guide>
        <p15:guide id="20" orient="horz" pos="1468">
          <p15:clr>
            <a:srgbClr val="F26B43"/>
          </p15:clr>
        </p15:guide>
        <p15:guide id="21" orient="horz" pos="1480">
          <p15:clr>
            <a:srgbClr val="F26B43"/>
          </p15:clr>
        </p15:guide>
        <p15:guide id="22" orient="horz" pos="2706">
          <p15:clr>
            <a:srgbClr val="F26B43"/>
          </p15:clr>
        </p15:guide>
        <p15:guide id="23" pos="2648">
          <p15:clr>
            <a:srgbClr val="F26B43"/>
          </p15:clr>
        </p15:guide>
        <p15:guide id="24" orient="horz" pos="576">
          <p15:clr>
            <a:srgbClr val="FBAE40"/>
          </p15:clr>
        </p15:guide>
        <p15:guide id="25" orient="horz" pos="2160">
          <p15:clr>
            <a:srgbClr val="F26B43"/>
          </p15:clr>
        </p15:guide>
        <p15:guide id="26" orient="horz" pos="2880">
          <p15:clr>
            <a:srgbClr val="C35EA4"/>
          </p15:clr>
        </p15:guide>
        <p15:guide id="27" pos="2568">
          <p15:clr>
            <a:srgbClr val="C35EA4"/>
          </p15:clr>
        </p15:guide>
        <p15:guide id="28" pos="5112">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83040487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3" orient="horz" pos="4080">
          <p15:clr>
            <a:srgbClr val="F26B43"/>
          </p15:clr>
        </p15:guide>
        <p15:guide id="14" orient="horz" pos="3936">
          <p15:clr>
            <a:srgbClr val="F26B43"/>
          </p15:clr>
        </p15:guide>
        <p15:guide id="15" pos="5034">
          <p15:clr>
            <a:srgbClr val="F26B43"/>
          </p15:clr>
        </p15:guide>
        <p15:guide id="16" orient="horz" pos="3312">
          <p15:clr>
            <a:srgbClr val="F26B43"/>
          </p15:clr>
        </p15:guide>
        <p15:guide id="17" orient="horz" pos="2702">
          <p15:clr>
            <a:srgbClr val="F26B43"/>
          </p15:clr>
        </p15:guide>
        <p15:guide id="18" pos="2634">
          <p15:clr>
            <a:srgbClr val="F26B43"/>
          </p15:clr>
        </p15:guide>
        <p15:guide id="19" pos="5046">
          <p15:clr>
            <a:srgbClr val="F26B43"/>
          </p15:clr>
        </p15:guide>
        <p15:guide id="20" orient="horz" pos="1468">
          <p15:clr>
            <a:srgbClr val="F26B43"/>
          </p15:clr>
        </p15:guide>
        <p15:guide id="21" orient="horz" pos="1480">
          <p15:clr>
            <a:srgbClr val="F26B43"/>
          </p15:clr>
        </p15:guide>
        <p15:guide id="22" orient="horz" pos="2706">
          <p15:clr>
            <a:srgbClr val="F26B43"/>
          </p15:clr>
        </p15:guide>
        <p15:guide id="23" pos="2648">
          <p15:clr>
            <a:srgbClr val="F26B43"/>
          </p15:clr>
        </p15:guide>
        <p15:guide id="24" orient="horz" pos="576">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EgFlEKwNeOQ"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rotWithShape="1">
          <a:blip r:embed="rId3" cstate="email">
            <a:extLst>
              <a:ext uri="{28A0092B-C50C-407E-A947-70E740481C1C}">
                <a14:useLocalDpi xmlns:a14="http://schemas.microsoft.com/office/drawing/2010/main"/>
              </a:ext>
            </a:extLst>
          </a:blip>
          <a:srcRect/>
          <a:stretch/>
        </p:blipFill>
        <p:spPr>
          <a:xfrm flipH="1">
            <a:off x="3048" y="0"/>
            <a:ext cx="12188952" cy="6858000"/>
          </a:xfrm>
          <a:prstGeom prst="rect">
            <a:avLst/>
          </a:prstGeom>
        </p:spPr>
      </p:pic>
      <p:grpSp>
        <p:nvGrpSpPr>
          <p:cNvPr id="24" name="Group 23"/>
          <p:cNvGrpSpPr/>
          <p:nvPr/>
        </p:nvGrpSpPr>
        <p:grpSpPr>
          <a:xfrm>
            <a:off x="-33249" y="-14748"/>
            <a:ext cx="8153324" cy="6872748"/>
            <a:chOff x="-33249" y="-14748"/>
            <a:chExt cx="8153324" cy="6858000"/>
          </a:xfrm>
        </p:grpSpPr>
        <p:grpSp>
          <p:nvGrpSpPr>
            <p:cNvPr id="25" name="Group 24"/>
            <p:cNvGrpSpPr/>
            <p:nvPr userDrawn="1"/>
          </p:nvGrpSpPr>
          <p:grpSpPr>
            <a:xfrm>
              <a:off x="-33249" y="-14748"/>
              <a:ext cx="8153324" cy="6858000"/>
              <a:chOff x="-33249" y="-14748"/>
              <a:chExt cx="8153324" cy="6887495"/>
            </a:xfrm>
          </p:grpSpPr>
          <p:sp>
            <p:nvSpPr>
              <p:cNvPr id="27" name="Freeform 26"/>
              <p:cNvSpPr/>
              <p:nvPr userDrawn="1"/>
            </p:nvSpPr>
            <p:spPr>
              <a:xfrm>
                <a:off x="14749" y="-14748"/>
                <a:ext cx="8052620" cy="6858000"/>
              </a:xfrm>
              <a:custGeom>
                <a:avLst/>
                <a:gdLst>
                  <a:gd name="connsiteX0" fmla="*/ 0 w 8155858"/>
                  <a:gd name="connsiteY0" fmla="*/ 0 h 6902245"/>
                  <a:gd name="connsiteX1" fmla="*/ 4100052 w 8155858"/>
                  <a:gd name="connsiteY1" fmla="*/ 14748 h 6902245"/>
                  <a:gd name="connsiteX2" fmla="*/ 8155858 w 8155858"/>
                  <a:gd name="connsiteY2" fmla="*/ 6902245 h 6902245"/>
                  <a:gd name="connsiteX3" fmla="*/ 0 w 8155858"/>
                  <a:gd name="connsiteY3" fmla="*/ 6902245 h 6902245"/>
                  <a:gd name="connsiteX4" fmla="*/ 0 w 8155858"/>
                  <a:gd name="connsiteY4" fmla="*/ 0 h 6902245"/>
                  <a:gd name="connsiteX0" fmla="*/ 0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0 w 8155858"/>
                  <a:gd name="connsiteY4" fmla="*/ 0 h 6902245"/>
                  <a:gd name="connsiteX0" fmla="*/ 353961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353961 w 8155858"/>
                  <a:gd name="connsiteY4" fmla="*/ 0 h 6902245"/>
                  <a:gd name="connsiteX0" fmla="*/ 44245 w 8155858"/>
                  <a:gd name="connsiteY0" fmla="*/ 0 h 6902245"/>
                  <a:gd name="connsiteX1" fmla="*/ 4026310 w 8155858"/>
                  <a:gd name="connsiteY1" fmla="*/ 0 h 6902245"/>
                  <a:gd name="connsiteX2" fmla="*/ 8155858 w 8155858"/>
                  <a:gd name="connsiteY2" fmla="*/ 6902245 h 6902245"/>
                  <a:gd name="connsiteX3" fmla="*/ 0 w 8155858"/>
                  <a:gd name="connsiteY3" fmla="*/ 6902245 h 6902245"/>
                  <a:gd name="connsiteX4" fmla="*/ 44245 w 8155858"/>
                  <a:gd name="connsiteY4" fmla="*/ 0 h 6902245"/>
                  <a:gd name="connsiteX0" fmla="*/ 14748 w 8126361"/>
                  <a:gd name="connsiteY0" fmla="*/ 0 h 6902245"/>
                  <a:gd name="connsiteX1" fmla="*/ 3996813 w 8126361"/>
                  <a:gd name="connsiteY1" fmla="*/ 0 h 6902245"/>
                  <a:gd name="connsiteX2" fmla="*/ 8126361 w 8126361"/>
                  <a:gd name="connsiteY2" fmla="*/ 6902245 h 6902245"/>
                  <a:gd name="connsiteX3" fmla="*/ 0 w 8126361"/>
                  <a:gd name="connsiteY3" fmla="*/ 6887497 h 6902245"/>
                  <a:gd name="connsiteX4" fmla="*/ 14748 w 8126361"/>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855407 w 8111613"/>
                  <a:gd name="connsiteY3" fmla="*/ 6297561 h 6902245"/>
                  <a:gd name="connsiteX4" fmla="*/ 0 w 8111613"/>
                  <a:gd name="connsiteY4" fmla="*/ 0 h 6902245"/>
                  <a:gd name="connsiteX0" fmla="*/ 0 w 8111613"/>
                  <a:gd name="connsiteY0" fmla="*/ 0 h 6902245"/>
                  <a:gd name="connsiteX1" fmla="*/ 3982065 w 8111613"/>
                  <a:gd name="connsiteY1" fmla="*/ 0 h 6902245"/>
                  <a:gd name="connsiteX2" fmla="*/ 8111613 w 8111613"/>
                  <a:gd name="connsiteY2" fmla="*/ 6902245 h 6902245"/>
                  <a:gd name="connsiteX3" fmla="*/ 1 w 8111613"/>
                  <a:gd name="connsiteY3" fmla="*/ 6858000 h 6902245"/>
                  <a:gd name="connsiteX4" fmla="*/ 0 w 8111613"/>
                  <a:gd name="connsiteY4" fmla="*/ 0 h 6902245"/>
                  <a:gd name="connsiteX0" fmla="*/ 0 w 7934633"/>
                  <a:gd name="connsiteY0" fmla="*/ 0 h 6858000"/>
                  <a:gd name="connsiteX1" fmla="*/ 3982065 w 7934633"/>
                  <a:gd name="connsiteY1" fmla="*/ 0 h 6858000"/>
                  <a:gd name="connsiteX2" fmla="*/ 7934633 w 7934633"/>
                  <a:gd name="connsiteY2" fmla="*/ 6828503 h 6858000"/>
                  <a:gd name="connsiteX3" fmla="*/ 1 w 7934633"/>
                  <a:gd name="connsiteY3" fmla="*/ 6858000 h 6858000"/>
                  <a:gd name="connsiteX4" fmla="*/ 0 w 7934633"/>
                  <a:gd name="connsiteY4" fmla="*/ 0 h 6858000"/>
                  <a:gd name="connsiteX0" fmla="*/ 0 w 8052620"/>
                  <a:gd name="connsiteY0" fmla="*/ 0 h 6858000"/>
                  <a:gd name="connsiteX1" fmla="*/ 3982065 w 8052620"/>
                  <a:gd name="connsiteY1" fmla="*/ 0 h 6858000"/>
                  <a:gd name="connsiteX2" fmla="*/ 8052620 w 8052620"/>
                  <a:gd name="connsiteY2" fmla="*/ 6858000 h 6858000"/>
                  <a:gd name="connsiteX3" fmla="*/ 1 w 8052620"/>
                  <a:gd name="connsiteY3" fmla="*/ 6858000 h 6858000"/>
                  <a:gd name="connsiteX4" fmla="*/ 0 w 805262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2620" h="6858000">
                    <a:moveTo>
                      <a:pt x="0" y="0"/>
                    </a:moveTo>
                    <a:lnTo>
                      <a:pt x="3982065" y="0"/>
                    </a:lnTo>
                    <a:lnTo>
                      <a:pt x="8052620" y="6858000"/>
                    </a:lnTo>
                    <a:lnTo>
                      <a:pt x="1" y="6858000"/>
                    </a:lnTo>
                    <a:cubicBezTo>
                      <a:pt x="1" y="4572000"/>
                      <a:pt x="0" y="2286000"/>
                      <a:pt x="0" y="0"/>
                    </a:cubicBezTo>
                    <a:close/>
                  </a:path>
                </a:pathLst>
              </a:custGeom>
              <a:solidFill>
                <a:srgbClr val="00C8E6"/>
              </a:solidFill>
              <a:ln w="12700" cap="flat" cmpd="sng" algn="ctr">
                <a:noFill/>
                <a:prstDash val="solid"/>
                <a:miter lim="800000"/>
              </a:ln>
              <a:effectLst/>
            </p:spPr>
            <p:txBody>
              <a:bodyPr lIns="180000" tIns="180000" rIns="180000" bIns="180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3M Circular TT Book"/>
                  <a:ea typeface="+mn-ea"/>
                  <a:cs typeface="+mn-cs"/>
                </a:endParaRPr>
              </a:p>
            </p:txBody>
          </p:sp>
          <p:grpSp>
            <p:nvGrpSpPr>
              <p:cNvPr id="28" name="Group 27"/>
              <p:cNvGrpSpPr/>
              <p:nvPr userDrawn="1"/>
            </p:nvGrpSpPr>
            <p:grpSpPr>
              <a:xfrm>
                <a:off x="-33249" y="-1878"/>
                <a:ext cx="8153324" cy="6874625"/>
                <a:chOff x="-33249" y="-1878"/>
                <a:chExt cx="8153324" cy="6874625"/>
              </a:xfrm>
            </p:grpSpPr>
            <p:sp>
              <p:nvSpPr>
                <p:cNvPr id="29" name="Freeform 28"/>
                <p:cNvSpPr/>
                <p:nvPr userDrawn="1"/>
              </p:nvSpPr>
              <p:spPr>
                <a:xfrm>
                  <a:off x="-33249" y="-1878"/>
                  <a:ext cx="8153324" cy="6874625"/>
                </a:xfrm>
                <a:custGeom>
                  <a:avLst/>
                  <a:gdLst>
                    <a:gd name="connsiteX0" fmla="*/ 4217158 w 7942997"/>
                    <a:gd name="connsiteY0" fmla="*/ 0 h 6905768"/>
                    <a:gd name="connsiteX1" fmla="*/ 0 w 7942997"/>
                    <a:gd name="connsiteY1" fmla="*/ 4421875 h 6905768"/>
                    <a:gd name="connsiteX2" fmla="*/ 7942997 w 7942997"/>
                    <a:gd name="connsiteY2" fmla="*/ 6905768 h 6905768"/>
                    <a:gd name="connsiteX3" fmla="*/ 4217158 w 7942997"/>
                    <a:gd name="connsiteY3" fmla="*/ 0 h 6905768"/>
                    <a:gd name="connsiteX0" fmla="*/ 4217158 w 8106770"/>
                    <a:gd name="connsiteY0" fmla="*/ 0 h 6659133"/>
                    <a:gd name="connsiteX1" fmla="*/ 0 w 8106770"/>
                    <a:gd name="connsiteY1" fmla="*/ 4421875 h 6659133"/>
                    <a:gd name="connsiteX2" fmla="*/ 8106770 w 8106770"/>
                    <a:gd name="connsiteY2" fmla="*/ 6659133 h 6659133"/>
                    <a:gd name="connsiteX3" fmla="*/ 4217158 w 8106770"/>
                    <a:gd name="connsiteY3" fmla="*/ 0 h 6659133"/>
                    <a:gd name="connsiteX0" fmla="*/ 4217158 w 7956645"/>
                    <a:gd name="connsiteY0" fmla="*/ 0 h 6892066"/>
                    <a:gd name="connsiteX1" fmla="*/ 0 w 7956645"/>
                    <a:gd name="connsiteY1" fmla="*/ 4421875 h 6892066"/>
                    <a:gd name="connsiteX2" fmla="*/ 7956645 w 7956645"/>
                    <a:gd name="connsiteY2" fmla="*/ 6892066 h 6892066"/>
                    <a:gd name="connsiteX3" fmla="*/ 4217158 w 7956645"/>
                    <a:gd name="connsiteY3" fmla="*/ 0 h 6892066"/>
                    <a:gd name="connsiteX0" fmla="*/ 4217158 w 8290020"/>
                    <a:gd name="connsiteY0" fmla="*/ 0 h 6174856"/>
                    <a:gd name="connsiteX1" fmla="*/ 0 w 8290020"/>
                    <a:gd name="connsiteY1" fmla="*/ 4421875 h 6174856"/>
                    <a:gd name="connsiteX2" fmla="*/ 8290020 w 8290020"/>
                    <a:gd name="connsiteY2" fmla="*/ 6174856 h 6174856"/>
                    <a:gd name="connsiteX3" fmla="*/ 4217158 w 8290020"/>
                    <a:gd name="connsiteY3" fmla="*/ 0 h 6174856"/>
                    <a:gd name="connsiteX0" fmla="*/ 4217158 w 7975695"/>
                    <a:gd name="connsiteY0" fmla="*/ 0 h 6901629"/>
                    <a:gd name="connsiteX1" fmla="*/ 0 w 7975695"/>
                    <a:gd name="connsiteY1" fmla="*/ 4421875 h 6901629"/>
                    <a:gd name="connsiteX2" fmla="*/ 7975695 w 7975695"/>
                    <a:gd name="connsiteY2" fmla="*/ 6901629 h 6901629"/>
                    <a:gd name="connsiteX3" fmla="*/ 4217158 w 7975695"/>
                    <a:gd name="connsiteY3" fmla="*/ 0 h 6901629"/>
                    <a:gd name="connsiteX0" fmla="*/ 4217158 w 8120074"/>
                    <a:gd name="connsiteY0" fmla="*/ 0 h 6933917"/>
                    <a:gd name="connsiteX1" fmla="*/ 0 w 8120074"/>
                    <a:gd name="connsiteY1" fmla="*/ 4421875 h 6933917"/>
                    <a:gd name="connsiteX2" fmla="*/ 8120074 w 8120074"/>
                    <a:gd name="connsiteY2" fmla="*/ 6933917 h 6933917"/>
                    <a:gd name="connsiteX3" fmla="*/ 4217158 w 8120074"/>
                    <a:gd name="connsiteY3" fmla="*/ 0 h 6933917"/>
                    <a:gd name="connsiteX0" fmla="*/ 4034278 w 8120074"/>
                    <a:gd name="connsiteY0" fmla="*/ 0 h 6933917"/>
                    <a:gd name="connsiteX1" fmla="*/ 0 w 8120074"/>
                    <a:gd name="connsiteY1" fmla="*/ 4421875 h 6933917"/>
                    <a:gd name="connsiteX2" fmla="*/ 8120074 w 8120074"/>
                    <a:gd name="connsiteY2" fmla="*/ 6933917 h 6933917"/>
                    <a:gd name="connsiteX3" fmla="*/ 4034278 w 8120074"/>
                    <a:gd name="connsiteY3" fmla="*/ 0 h 6933917"/>
                    <a:gd name="connsiteX0" fmla="*/ 4067528 w 8153324"/>
                    <a:gd name="connsiteY0" fmla="*/ 0 h 6933917"/>
                    <a:gd name="connsiteX1" fmla="*/ 0 w 8153324"/>
                    <a:gd name="connsiteY1" fmla="*/ 4589970 h 6933917"/>
                    <a:gd name="connsiteX2" fmla="*/ 8153324 w 8153324"/>
                    <a:gd name="connsiteY2" fmla="*/ 6933917 h 6933917"/>
                    <a:gd name="connsiteX3" fmla="*/ 4067528 w 8153324"/>
                    <a:gd name="connsiteY3" fmla="*/ 0 h 6933917"/>
                    <a:gd name="connsiteX0" fmla="*/ 4067528 w 8153324"/>
                    <a:gd name="connsiteY0" fmla="*/ 0 h 6950726"/>
                    <a:gd name="connsiteX1" fmla="*/ 0 w 8153324"/>
                    <a:gd name="connsiteY1" fmla="*/ 4606779 h 6950726"/>
                    <a:gd name="connsiteX2" fmla="*/ 8153324 w 8153324"/>
                    <a:gd name="connsiteY2" fmla="*/ 6950726 h 6950726"/>
                    <a:gd name="connsiteX3" fmla="*/ 4067528 w 8153324"/>
                    <a:gd name="connsiteY3" fmla="*/ 0 h 6950726"/>
                  </a:gdLst>
                  <a:ahLst/>
                  <a:cxnLst>
                    <a:cxn ang="0">
                      <a:pos x="connsiteX0" y="connsiteY0"/>
                    </a:cxn>
                    <a:cxn ang="0">
                      <a:pos x="connsiteX1" y="connsiteY1"/>
                    </a:cxn>
                    <a:cxn ang="0">
                      <a:pos x="connsiteX2" y="connsiteY2"/>
                    </a:cxn>
                    <a:cxn ang="0">
                      <a:pos x="connsiteX3" y="connsiteY3"/>
                    </a:cxn>
                  </a:cxnLst>
                  <a:rect l="l" t="t" r="r" b="b"/>
                  <a:pathLst>
                    <a:path w="8153324" h="6950726">
                      <a:moveTo>
                        <a:pt x="4067528" y="0"/>
                      </a:moveTo>
                      <a:lnTo>
                        <a:pt x="0" y="4606779"/>
                      </a:lnTo>
                      <a:lnTo>
                        <a:pt x="8153324" y="6950726"/>
                      </a:lnTo>
                      <a:lnTo>
                        <a:pt x="4067528" y="0"/>
                      </a:lnTo>
                      <a:close/>
                    </a:path>
                  </a:pathLst>
                </a:custGeom>
                <a:gradFill>
                  <a:gsLst>
                    <a:gs pos="0">
                      <a:srgbClr val="003CE6"/>
                    </a:gs>
                    <a:gs pos="100000">
                      <a:srgbClr val="00C8E6"/>
                    </a:gs>
                  </a:gsLst>
                  <a:lin ang="4800000" scaled="0"/>
                </a:gradFill>
                <a:ln w="12700" cap="flat" cmpd="sng" algn="ctr">
                  <a:noFill/>
                  <a:prstDash val="solid"/>
                  <a:miter lim="800000"/>
                </a:ln>
                <a:effectLst/>
              </p:spPr>
              <p:txBody>
                <a:bodyPr lIns="180000" tIns="180000" rIns="180000" bIns="180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3M Circular TT Book"/>
                    <a:ea typeface="+mn-ea"/>
                    <a:cs typeface="+mn-cs"/>
                  </a:endParaRPr>
                </a:p>
              </p:txBody>
            </p:sp>
            <p:sp>
              <p:nvSpPr>
                <p:cNvPr id="30" name="Freeform 29"/>
                <p:cNvSpPr/>
                <p:nvPr userDrawn="1"/>
              </p:nvSpPr>
              <p:spPr>
                <a:xfrm>
                  <a:off x="-13124" y="-864"/>
                  <a:ext cx="4053110" cy="457236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 name="connsiteX0" fmla="*/ 2623 w 3395129"/>
                    <a:gd name="connsiteY0" fmla="*/ 652 h 3498578"/>
                    <a:gd name="connsiteX1" fmla="*/ 0 w 3395129"/>
                    <a:gd name="connsiteY1" fmla="*/ 3498578 h 3498578"/>
                    <a:gd name="connsiteX2" fmla="*/ 3395129 w 3395129"/>
                    <a:gd name="connsiteY2" fmla="*/ 0 h 3498578"/>
                    <a:gd name="connsiteX3" fmla="*/ 2623 w 3395129"/>
                    <a:gd name="connsiteY3" fmla="*/ 652 h 3498578"/>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 name="connsiteX0" fmla="*/ 2623 w 3395129"/>
                    <a:gd name="connsiteY0" fmla="*/ 652 h 3563362"/>
                    <a:gd name="connsiteX1" fmla="*/ 0 w 3395129"/>
                    <a:gd name="connsiteY1" fmla="*/ 3563362 h 3563362"/>
                    <a:gd name="connsiteX2" fmla="*/ 3395129 w 3395129"/>
                    <a:gd name="connsiteY2" fmla="*/ 0 h 3563362"/>
                    <a:gd name="connsiteX3" fmla="*/ 2623 w 3395129"/>
                    <a:gd name="connsiteY3" fmla="*/ 652 h 3563362"/>
                  </a:gdLst>
                  <a:ahLst/>
                  <a:cxnLst>
                    <a:cxn ang="0">
                      <a:pos x="connsiteX0" y="connsiteY0"/>
                    </a:cxn>
                    <a:cxn ang="0">
                      <a:pos x="connsiteX1" y="connsiteY1"/>
                    </a:cxn>
                    <a:cxn ang="0">
                      <a:pos x="connsiteX2" y="connsiteY2"/>
                    </a:cxn>
                    <a:cxn ang="0">
                      <a:pos x="connsiteX3" y="connsiteY3"/>
                    </a:cxn>
                  </a:cxnLst>
                  <a:rect l="l" t="t" r="r" b="b"/>
                  <a:pathLst>
                    <a:path w="3395129" h="3563362">
                      <a:moveTo>
                        <a:pt x="2623" y="652"/>
                      </a:moveTo>
                      <a:cubicBezTo>
                        <a:pt x="1749" y="1149352"/>
                        <a:pt x="874" y="2414662"/>
                        <a:pt x="0" y="3563362"/>
                      </a:cubicBezTo>
                      <a:lnTo>
                        <a:pt x="3395129" y="0"/>
                      </a:lnTo>
                      <a:lnTo>
                        <a:pt x="2623" y="652"/>
                      </a:lnTo>
                      <a:close/>
                    </a:path>
                  </a:pathLst>
                </a:custGeom>
                <a:gradFill rotWithShape="1">
                  <a:gsLst>
                    <a:gs pos="0">
                      <a:srgbClr val="003CE6"/>
                    </a:gs>
                    <a:gs pos="89000">
                      <a:srgbClr val="00C8E6"/>
                    </a:gs>
                  </a:gsLst>
                  <a:lin ang="18000000" scaled="0"/>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3M Circular TT Book"/>
                    <a:ea typeface="+mn-ea"/>
                    <a:cs typeface="+mn-cs"/>
                  </a:endParaRPr>
                </a:p>
              </p:txBody>
            </p:sp>
            <p:sp>
              <p:nvSpPr>
                <p:cNvPr id="31" name="Freeform 30"/>
                <p:cNvSpPr/>
                <p:nvPr userDrawn="1"/>
              </p:nvSpPr>
              <p:spPr>
                <a:xfrm>
                  <a:off x="-13127" y="4394579"/>
                  <a:ext cx="8116043" cy="2470245"/>
                </a:xfrm>
                <a:custGeom>
                  <a:avLst/>
                  <a:gdLst>
                    <a:gd name="connsiteX0" fmla="*/ 0 w 7983940"/>
                    <a:gd name="connsiteY0" fmla="*/ 0 h 2470245"/>
                    <a:gd name="connsiteX1" fmla="*/ 0 w 7983940"/>
                    <a:gd name="connsiteY1" fmla="*/ 2470245 h 2470245"/>
                    <a:gd name="connsiteX2" fmla="*/ 7983940 w 7983940"/>
                    <a:gd name="connsiteY2" fmla="*/ 2470245 h 2470245"/>
                    <a:gd name="connsiteX3" fmla="*/ 0 w 7983940"/>
                    <a:gd name="connsiteY3" fmla="*/ 0 h 2470245"/>
                    <a:gd name="connsiteX0" fmla="*/ 0 w 8031732"/>
                    <a:gd name="connsiteY0" fmla="*/ 0 h 2470245"/>
                    <a:gd name="connsiteX1" fmla="*/ 0 w 8031732"/>
                    <a:gd name="connsiteY1" fmla="*/ 2470245 h 2470245"/>
                    <a:gd name="connsiteX2" fmla="*/ 8031732 w 8031732"/>
                    <a:gd name="connsiteY2" fmla="*/ 2470245 h 2470245"/>
                    <a:gd name="connsiteX3" fmla="*/ 0 w 8031732"/>
                    <a:gd name="connsiteY3" fmla="*/ 0 h 2470245"/>
                    <a:gd name="connsiteX0" fmla="*/ 0 w 8144419"/>
                    <a:gd name="connsiteY0" fmla="*/ 0 h 2470245"/>
                    <a:gd name="connsiteX1" fmla="*/ 0 w 8144419"/>
                    <a:gd name="connsiteY1" fmla="*/ 2470245 h 2470245"/>
                    <a:gd name="connsiteX2" fmla="*/ 8144419 w 8144419"/>
                    <a:gd name="connsiteY2" fmla="*/ 2470245 h 2470245"/>
                    <a:gd name="connsiteX3" fmla="*/ 0 w 8144419"/>
                    <a:gd name="connsiteY3" fmla="*/ 0 h 2470245"/>
                  </a:gdLst>
                  <a:ahLst/>
                  <a:cxnLst>
                    <a:cxn ang="0">
                      <a:pos x="connsiteX0" y="connsiteY0"/>
                    </a:cxn>
                    <a:cxn ang="0">
                      <a:pos x="connsiteX1" y="connsiteY1"/>
                    </a:cxn>
                    <a:cxn ang="0">
                      <a:pos x="connsiteX2" y="connsiteY2"/>
                    </a:cxn>
                    <a:cxn ang="0">
                      <a:pos x="connsiteX3" y="connsiteY3"/>
                    </a:cxn>
                  </a:cxnLst>
                  <a:rect l="l" t="t" r="r" b="b"/>
                  <a:pathLst>
                    <a:path w="8144419" h="2470245">
                      <a:moveTo>
                        <a:pt x="0" y="0"/>
                      </a:moveTo>
                      <a:lnTo>
                        <a:pt x="0" y="2470245"/>
                      </a:lnTo>
                      <a:lnTo>
                        <a:pt x="8144419" y="2470245"/>
                      </a:lnTo>
                      <a:lnTo>
                        <a:pt x="0" y="0"/>
                      </a:lnTo>
                      <a:close/>
                    </a:path>
                  </a:pathLst>
                </a:custGeom>
                <a:gradFill>
                  <a:gsLst>
                    <a:gs pos="1000">
                      <a:srgbClr val="00C8E6"/>
                    </a:gs>
                    <a:gs pos="100000">
                      <a:srgbClr val="003CE6"/>
                    </a:gs>
                  </a:gsLst>
                  <a:lin ang="16200000" scaled="0"/>
                </a:gradFill>
                <a:ln w="12700" cap="flat" cmpd="sng" algn="ctr">
                  <a:noFill/>
                  <a:prstDash val="solid"/>
                  <a:miter lim="800000"/>
                </a:ln>
                <a:effectLst/>
              </p:spPr>
              <p:txBody>
                <a:bodyPr lIns="180000" tIns="180000" rIns="180000" bIns="180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FFFFFF"/>
                    </a:solidFill>
                    <a:effectLst/>
                    <a:uLnTx/>
                    <a:uFillTx/>
                    <a:latin typeface="3M Circular TT Book"/>
                    <a:ea typeface="+mn-ea"/>
                    <a:cs typeface="+mn-cs"/>
                  </a:endParaRPr>
                </a:p>
              </p:txBody>
            </p:sp>
          </p:grpSp>
        </p:grpSp>
        <p:pic>
          <p:nvPicPr>
            <p:cNvPr id="26" name="Picture 2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035" y="384510"/>
              <a:ext cx="2424041" cy="429634"/>
            </a:xfrm>
            <a:prstGeom prst="rect">
              <a:avLst/>
            </a:prstGeom>
          </p:spPr>
        </p:pic>
      </p:grpSp>
      <p:sp>
        <p:nvSpPr>
          <p:cNvPr id="13" name="Title 12"/>
          <p:cNvSpPr>
            <a:spLocks noGrp="1"/>
          </p:cNvSpPr>
          <p:nvPr>
            <p:ph type="ctrTitle"/>
          </p:nvPr>
        </p:nvSpPr>
        <p:spPr>
          <a:xfrm>
            <a:off x="390939" y="2373501"/>
            <a:ext cx="11468909" cy="1994392"/>
          </a:xfrm>
        </p:spPr>
        <p:txBody>
          <a:bodyPr/>
          <a:lstStyle/>
          <a:p>
            <a:r>
              <a:rPr lang="en-US" sz="5400" dirty="0" smtClean="0">
                <a:solidFill>
                  <a:schemeClr val="bg1"/>
                </a:solidFill>
              </a:rPr>
              <a:t>Future Skills &amp; Technologies – offering an innovative and sustainable approach</a:t>
            </a:r>
            <a:endParaRPr lang="en-US" sz="5400" dirty="0">
              <a:solidFill>
                <a:schemeClr val="bg1"/>
              </a:solidFill>
            </a:endParaRPr>
          </a:p>
        </p:txBody>
      </p:sp>
      <p:sp>
        <p:nvSpPr>
          <p:cNvPr id="12" name="Text Placeholder 11"/>
          <p:cNvSpPr>
            <a:spLocks noGrp="1"/>
          </p:cNvSpPr>
          <p:nvPr>
            <p:ph type="body" sz="quarter" idx="13"/>
          </p:nvPr>
        </p:nvSpPr>
        <p:spPr>
          <a:xfrm>
            <a:off x="390939" y="4841041"/>
            <a:ext cx="9472598" cy="864848"/>
          </a:xfrm>
        </p:spPr>
        <p:txBody>
          <a:bodyPr/>
          <a:lstStyle/>
          <a:p>
            <a:r>
              <a:rPr lang="en-US" sz="2000" dirty="0" smtClean="0">
                <a:solidFill>
                  <a:schemeClr val="bg1"/>
                </a:solidFill>
              </a:rPr>
              <a:t>Rich Miles</a:t>
            </a:r>
          </a:p>
          <a:p>
            <a:r>
              <a:rPr lang="en-US" sz="2000" dirty="0" smtClean="0">
                <a:solidFill>
                  <a:schemeClr val="bg1"/>
                </a:solidFill>
              </a:rPr>
              <a:t>Sustainability Director - Europe</a:t>
            </a:r>
          </a:p>
          <a:p>
            <a:r>
              <a:rPr lang="en-US" sz="2000" dirty="0" smtClean="0">
                <a:solidFill>
                  <a:schemeClr val="bg1"/>
                </a:solidFill>
              </a:rPr>
              <a:t>August 14, 2015</a:t>
            </a:r>
            <a:endParaRPr lang="en-US" sz="2000" dirty="0">
              <a:solidFill>
                <a:schemeClr val="bg1"/>
              </a:solidFill>
            </a:endParaRPr>
          </a:p>
        </p:txBody>
      </p:sp>
    </p:spTree>
    <p:extLst>
      <p:ext uri="{BB962C8B-B14F-4D97-AF65-F5344CB8AC3E}">
        <p14:creationId xmlns:p14="http://schemas.microsoft.com/office/powerpoint/2010/main" val="261650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79412" y="270164"/>
            <a:ext cx="11425237" cy="822960"/>
          </a:xfrm>
        </p:spPr>
        <p:txBody>
          <a:bodyPr/>
          <a:lstStyle/>
          <a:p>
            <a:r>
              <a:rPr lang="en-GB" dirty="0" smtClean="0"/>
              <a:t>Slide showing the WS skills list – indicating where 3M products play a role ….then focus on 3 areas</a:t>
            </a:r>
            <a:br>
              <a:rPr lang="en-GB" dirty="0" smtClean="0"/>
            </a:br>
            <a:r>
              <a:rPr lang="en-GB" dirty="0" smtClean="0"/>
              <a:t/>
            </a:r>
            <a:br>
              <a:rPr lang="en-GB" dirty="0" smtClean="0"/>
            </a:br>
            <a:r>
              <a:rPr lang="en-GB" dirty="0" smtClean="0"/>
              <a:t>1</a:t>
            </a:r>
            <a:r>
              <a:rPr lang="en-GB" sz="2800" dirty="0" smtClean="0"/>
              <a:t>. Personal Protective Equipment – slide to illustrate the depth and breadth – RM to provide a slide showing the breadth and breadth of the Personal Safety Range</a:t>
            </a:r>
            <a:br>
              <a:rPr lang="en-GB" sz="2800" dirty="0" smtClean="0"/>
            </a:br>
            <a:r>
              <a:rPr lang="en-GB" sz="2800" dirty="0"/>
              <a:t>	</a:t>
            </a:r>
            <a:r>
              <a:rPr lang="en-GB" sz="2800" dirty="0" smtClean="0"/>
              <a:t>- specific focus on the </a:t>
            </a:r>
            <a:r>
              <a:rPr lang="en-GB" i="1" dirty="0" smtClean="0"/>
              <a:t>Noise Induced Hearing Loss </a:t>
            </a:r>
            <a:r>
              <a:rPr lang="en-GB" sz="2800" dirty="0" smtClean="0"/>
              <a:t/>
            </a:r>
            <a:br>
              <a:rPr lang="en-GB" sz="2800" dirty="0" smtClean="0"/>
            </a:br>
            <a:r>
              <a:rPr lang="en-GB" sz="2800" dirty="0"/>
              <a:t>	</a:t>
            </a:r>
            <a:r>
              <a:rPr lang="en-GB" sz="2800" dirty="0" smtClean="0"/>
              <a:t>   Partnership with WS Foundation</a:t>
            </a:r>
            <a:br>
              <a:rPr lang="en-GB" sz="2800" dirty="0" smtClean="0"/>
            </a:br>
            <a:r>
              <a:rPr lang="en-GB" sz="2800" dirty="0" smtClean="0"/>
              <a:t/>
            </a:r>
            <a:br>
              <a:rPr lang="en-GB" sz="2800" dirty="0" smtClean="0"/>
            </a:br>
            <a:r>
              <a:rPr lang="en-GB" sz="2800" dirty="0" smtClean="0"/>
              <a:t>2. Paint Preparation System – a physical sample to show/tell</a:t>
            </a:r>
            <a:br>
              <a:rPr lang="en-GB" sz="2800" dirty="0" smtClean="0"/>
            </a:br>
            <a:r>
              <a:rPr lang="en-GB" sz="2800" dirty="0" smtClean="0"/>
              <a:t/>
            </a:r>
            <a:br>
              <a:rPr lang="en-GB" sz="2800" dirty="0" smtClean="0"/>
            </a:br>
            <a:r>
              <a:rPr lang="en-GB" sz="2800" dirty="0" smtClean="0"/>
              <a:t>3. Car wrapping – a YouTube video </a:t>
            </a:r>
            <a:endParaRPr lang="en-GB" sz="2800" dirty="0"/>
          </a:p>
        </p:txBody>
      </p:sp>
      <p:sp>
        <p:nvSpPr>
          <p:cNvPr id="4" name="TextBox 3"/>
          <p:cNvSpPr txBox="1"/>
          <p:nvPr/>
        </p:nvSpPr>
        <p:spPr>
          <a:xfrm>
            <a:off x="7321049" y="5818910"/>
            <a:ext cx="3600345" cy="430887"/>
          </a:xfrm>
          <a:prstGeom prst="rect">
            <a:avLst/>
          </a:prstGeom>
          <a:solidFill>
            <a:srgbClr val="FFFF00"/>
          </a:solidFill>
        </p:spPr>
        <p:txBody>
          <a:bodyPr wrap="none" lIns="0" tIns="0" rIns="0" bIns="0" rtlCol="0">
            <a:spAutoFit/>
          </a:bodyPr>
          <a:lstStyle/>
          <a:p>
            <a:r>
              <a:rPr lang="en-GB" sz="2800" dirty="0" smtClean="0"/>
              <a:t>Video is  1 minute long</a:t>
            </a:r>
          </a:p>
        </p:txBody>
      </p:sp>
      <p:sp>
        <p:nvSpPr>
          <p:cNvPr id="3" name="Rectangle 2"/>
          <p:cNvSpPr/>
          <p:nvPr/>
        </p:nvSpPr>
        <p:spPr>
          <a:xfrm>
            <a:off x="379412" y="5818910"/>
            <a:ext cx="5531643" cy="400110"/>
          </a:xfrm>
          <a:prstGeom prst="rect">
            <a:avLst/>
          </a:prstGeom>
        </p:spPr>
        <p:txBody>
          <a:bodyPr wrap="none">
            <a:spAutoFit/>
          </a:bodyPr>
          <a:lstStyle/>
          <a:p>
            <a:pPr>
              <a:spcAft>
                <a:spcPts val="0"/>
              </a:spcAft>
            </a:pPr>
            <a:r>
              <a:rPr lang="en-US" sz="20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https://www.youtube.com/watch?v=EgFlEKwNeOQ</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431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934"/>
            <a:ext cx="12192000" cy="6421734"/>
          </a:xfrm>
          <a:prstGeom prst="rect">
            <a:avLst/>
          </a:prstGeom>
        </p:spPr>
      </p:pic>
    </p:spTree>
    <p:extLst>
      <p:ext uri="{BB962C8B-B14F-4D97-AF65-F5344CB8AC3E}">
        <p14:creationId xmlns:p14="http://schemas.microsoft.com/office/powerpoint/2010/main" val="171015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Easy application of 3M™ Scotchprint® Wrap Film Series 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516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048" y="0"/>
            <a:ext cx="12188952" cy="6853272"/>
          </a:xfrm>
          <a:prstGeom prst="rect">
            <a:avLst/>
          </a:prstGeom>
        </p:spPr>
      </p:pic>
      <p:sp>
        <p:nvSpPr>
          <p:cNvPr id="10" name="Title 19"/>
          <p:cNvSpPr txBox="1">
            <a:spLocks/>
          </p:cNvSpPr>
          <p:nvPr/>
        </p:nvSpPr>
        <p:spPr>
          <a:xfrm>
            <a:off x="2231523" y="2233901"/>
            <a:ext cx="6901592" cy="2228850"/>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Aft>
                <a:spcPts val="1200"/>
              </a:spcAft>
            </a:pPr>
            <a:r>
              <a:rPr lang="en-US" sz="7200" smtClean="0">
                <a:solidFill>
                  <a:srgbClr val="FFFFFF"/>
                </a:solidFill>
              </a:rPr>
              <a:t>Thank you</a:t>
            </a:r>
          </a:p>
          <a:p>
            <a:r>
              <a:rPr lang="en-US" smtClean="0">
                <a:solidFill>
                  <a:srgbClr val="FFFFFF"/>
                </a:solidFill>
              </a:rPr>
              <a:t>3M.com/Sustainability</a:t>
            </a:r>
            <a:endParaRPr lang="en-US" dirty="0" smtClean="0">
              <a:solidFill>
                <a:srgbClr val="FFFFFF"/>
              </a:solidFill>
            </a:endParaRPr>
          </a:p>
          <a:p>
            <a:r>
              <a:rPr lang="en-US" dirty="0" smtClean="0">
                <a:solidFill>
                  <a:srgbClr val="FFFFFF"/>
                </a:solidFill>
              </a:rPr>
              <a:t>#LifeWith3M</a:t>
            </a:r>
            <a:endParaRPr lang="en-US" dirty="0">
              <a:solidFill>
                <a:srgbClr val="FFFFFF"/>
              </a:solidFill>
            </a:endParaRPr>
          </a:p>
        </p:txBody>
      </p:sp>
      <p:sp>
        <p:nvSpPr>
          <p:cNvPr id="9" name="Freeform 8"/>
          <p:cNvSpPr/>
          <p:nvPr/>
        </p:nvSpPr>
        <p:spPr>
          <a:xfrm flipH="1">
            <a:off x="0" y="0"/>
            <a:ext cx="12188952" cy="6858000"/>
          </a:xfrm>
          <a:custGeom>
            <a:avLst/>
            <a:gdLst>
              <a:gd name="connsiteX0" fmla="*/ 8106770 w 12201099"/>
              <a:gd name="connsiteY0" fmla="*/ 0 h 6864824"/>
              <a:gd name="connsiteX1" fmla="*/ 0 w 12201099"/>
              <a:gd name="connsiteY1" fmla="*/ 6864824 h 6864824"/>
              <a:gd name="connsiteX2" fmla="*/ 12201099 w 12201099"/>
              <a:gd name="connsiteY2" fmla="*/ 4572000 h 6864824"/>
              <a:gd name="connsiteX3" fmla="*/ 8106770 w 12201099"/>
              <a:gd name="connsiteY3" fmla="*/ 0 h 6864824"/>
              <a:gd name="connsiteX0" fmla="*/ 8160612 w 12201099"/>
              <a:gd name="connsiteY0" fmla="*/ 0 h 6864824"/>
              <a:gd name="connsiteX1" fmla="*/ 0 w 12201099"/>
              <a:gd name="connsiteY1" fmla="*/ 6864824 h 6864824"/>
              <a:gd name="connsiteX2" fmla="*/ 12201099 w 12201099"/>
              <a:gd name="connsiteY2" fmla="*/ 4572000 h 6864824"/>
              <a:gd name="connsiteX3" fmla="*/ 8160612 w 12201099"/>
              <a:gd name="connsiteY3" fmla="*/ 0 h 6864824"/>
              <a:gd name="connsiteX0" fmla="*/ 8160612 w 12201099"/>
              <a:gd name="connsiteY0" fmla="*/ 0 h 6864824"/>
              <a:gd name="connsiteX1" fmla="*/ 0 w 12201099"/>
              <a:gd name="connsiteY1" fmla="*/ 6864824 h 6864824"/>
              <a:gd name="connsiteX2" fmla="*/ 12201099 w 12201099"/>
              <a:gd name="connsiteY2" fmla="*/ 2268962 h 6864824"/>
              <a:gd name="connsiteX3" fmla="*/ 8160612 w 12201099"/>
              <a:gd name="connsiteY3" fmla="*/ 0 h 6864824"/>
              <a:gd name="connsiteX0" fmla="*/ 4100764 w 12201099"/>
              <a:gd name="connsiteY0" fmla="*/ 0 h 6894350"/>
              <a:gd name="connsiteX1" fmla="*/ 0 w 12201099"/>
              <a:gd name="connsiteY1" fmla="*/ 6894350 h 6894350"/>
              <a:gd name="connsiteX2" fmla="*/ 12201099 w 12201099"/>
              <a:gd name="connsiteY2" fmla="*/ 2298488 h 6894350"/>
              <a:gd name="connsiteX3" fmla="*/ 4100764 w 12201099"/>
              <a:gd name="connsiteY3" fmla="*/ 0 h 6894350"/>
              <a:gd name="connsiteX0" fmla="*/ 4100764 w 12181624"/>
              <a:gd name="connsiteY0" fmla="*/ 0 h 6894350"/>
              <a:gd name="connsiteX1" fmla="*/ 0 w 12181624"/>
              <a:gd name="connsiteY1" fmla="*/ 6894350 h 6894350"/>
              <a:gd name="connsiteX2" fmla="*/ 12181624 w 12181624"/>
              <a:gd name="connsiteY2" fmla="*/ 4313008 h 6894350"/>
              <a:gd name="connsiteX3" fmla="*/ 4100764 w 12181624"/>
              <a:gd name="connsiteY3" fmla="*/ 0 h 6894350"/>
              <a:gd name="connsiteX0" fmla="*/ 7937281 w 12181624"/>
              <a:gd name="connsiteY0" fmla="*/ 0 h 6972583"/>
              <a:gd name="connsiteX1" fmla="*/ 0 w 12181624"/>
              <a:gd name="connsiteY1" fmla="*/ 6972583 h 6972583"/>
              <a:gd name="connsiteX2" fmla="*/ 12181624 w 12181624"/>
              <a:gd name="connsiteY2" fmla="*/ 4391241 h 6972583"/>
              <a:gd name="connsiteX3" fmla="*/ 7937281 w 12181624"/>
              <a:gd name="connsiteY3" fmla="*/ 0 h 6972583"/>
              <a:gd name="connsiteX0" fmla="*/ 8112554 w 12181624"/>
              <a:gd name="connsiteY0" fmla="*/ 0 h 6894350"/>
              <a:gd name="connsiteX1" fmla="*/ 0 w 12181624"/>
              <a:gd name="connsiteY1" fmla="*/ 6894350 h 6894350"/>
              <a:gd name="connsiteX2" fmla="*/ 12181624 w 12181624"/>
              <a:gd name="connsiteY2" fmla="*/ 4313008 h 6894350"/>
              <a:gd name="connsiteX3" fmla="*/ 8112554 w 12181624"/>
              <a:gd name="connsiteY3" fmla="*/ 0 h 6894350"/>
              <a:gd name="connsiteX0" fmla="*/ 8112554 w 12220573"/>
              <a:gd name="connsiteY0" fmla="*/ 0 h 6894350"/>
              <a:gd name="connsiteX1" fmla="*/ 0 w 12220573"/>
              <a:gd name="connsiteY1" fmla="*/ 6894350 h 6894350"/>
              <a:gd name="connsiteX2" fmla="*/ 12220573 w 12220573"/>
              <a:gd name="connsiteY2" fmla="*/ 4586826 h 6894350"/>
              <a:gd name="connsiteX3" fmla="*/ 8112554 w 12220573"/>
              <a:gd name="connsiteY3" fmla="*/ 0 h 6894350"/>
            </a:gdLst>
            <a:ahLst/>
            <a:cxnLst>
              <a:cxn ang="0">
                <a:pos x="connsiteX0" y="connsiteY0"/>
              </a:cxn>
              <a:cxn ang="0">
                <a:pos x="connsiteX1" y="connsiteY1"/>
              </a:cxn>
              <a:cxn ang="0">
                <a:pos x="connsiteX2" y="connsiteY2"/>
              </a:cxn>
              <a:cxn ang="0">
                <a:pos x="connsiteX3" y="connsiteY3"/>
              </a:cxn>
            </a:cxnLst>
            <a:rect l="l" t="t" r="r" b="b"/>
            <a:pathLst>
              <a:path w="12220573" h="6894350">
                <a:moveTo>
                  <a:pt x="8112554" y="0"/>
                </a:moveTo>
                <a:lnTo>
                  <a:pt x="0" y="6894350"/>
                </a:lnTo>
                <a:lnTo>
                  <a:pt x="12220573" y="4586826"/>
                </a:lnTo>
                <a:lnTo>
                  <a:pt x="811255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sp>
        <p:nvSpPr>
          <p:cNvPr id="4" name="Freeform 3"/>
          <p:cNvSpPr/>
          <p:nvPr userDrawn="1"/>
        </p:nvSpPr>
        <p:spPr>
          <a:xfrm flipH="1">
            <a:off x="-19454" y="0"/>
            <a:ext cx="12188952" cy="6858000"/>
          </a:xfrm>
          <a:custGeom>
            <a:avLst/>
            <a:gdLst>
              <a:gd name="connsiteX0" fmla="*/ 8106770 w 12201099"/>
              <a:gd name="connsiteY0" fmla="*/ 0 h 6864824"/>
              <a:gd name="connsiteX1" fmla="*/ 0 w 12201099"/>
              <a:gd name="connsiteY1" fmla="*/ 6864824 h 6864824"/>
              <a:gd name="connsiteX2" fmla="*/ 12201099 w 12201099"/>
              <a:gd name="connsiteY2" fmla="*/ 4572000 h 6864824"/>
              <a:gd name="connsiteX3" fmla="*/ 8106770 w 12201099"/>
              <a:gd name="connsiteY3" fmla="*/ 0 h 6864824"/>
              <a:gd name="connsiteX0" fmla="*/ 8160612 w 12201099"/>
              <a:gd name="connsiteY0" fmla="*/ 0 h 6864824"/>
              <a:gd name="connsiteX1" fmla="*/ 0 w 12201099"/>
              <a:gd name="connsiteY1" fmla="*/ 6864824 h 6864824"/>
              <a:gd name="connsiteX2" fmla="*/ 12201099 w 12201099"/>
              <a:gd name="connsiteY2" fmla="*/ 4572000 h 6864824"/>
              <a:gd name="connsiteX3" fmla="*/ 8160612 w 12201099"/>
              <a:gd name="connsiteY3" fmla="*/ 0 h 6864824"/>
              <a:gd name="connsiteX0" fmla="*/ 8160612 w 12201099"/>
              <a:gd name="connsiteY0" fmla="*/ 0 h 6864824"/>
              <a:gd name="connsiteX1" fmla="*/ 0 w 12201099"/>
              <a:gd name="connsiteY1" fmla="*/ 6864824 h 6864824"/>
              <a:gd name="connsiteX2" fmla="*/ 12201099 w 12201099"/>
              <a:gd name="connsiteY2" fmla="*/ 2268962 h 6864824"/>
              <a:gd name="connsiteX3" fmla="*/ 8160612 w 12201099"/>
              <a:gd name="connsiteY3" fmla="*/ 0 h 6864824"/>
              <a:gd name="connsiteX0" fmla="*/ 4100764 w 12201099"/>
              <a:gd name="connsiteY0" fmla="*/ 0 h 6894350"/>
              <a:gd name="connsiteX1" fmla="*/ 0 w 12201099"/>
              <a:gd name="connsiteY1" fmla="*/ 6894350 h 6894350"/>
              <a:gd name="connsiteX2" fmla="*/ 12201099 w 12201099"/>
              <a:gd name="connsiteY2" fmla="*/ 2298488 h 6894350"/>
              <a:gd name="connsiteX3" fmla="*/ 4100764 w 12201099"/>
              <a:gd name="connsiteY3" fmla="*/ 0 h 6894350"/>
              <a:gd name="connsiteX0" fmla="*/ 4100764 w 12181624"/>
              <a:gd name="connsiteY0" fmla="*/ 0 h 6894350"/>
              <a:gd name="connsiteX1" fmla="*/ 0 w 12181624"/>
              <a:gd name="connsiteY1" fmla="*/ 6894350 h 6894350"/>
              <a:gd name="connsiteX2" fmla="*/ 12181624 w 12181624"/>
              <a:gd name="connsiteY2" fmla="*/ 4313008 h 6894350"/>
              <a:gd name="connsiteX3" fmla="*/ 4100764 w 12181624"/>
              <a:gd name="connsiteY3" fmla="*/ 0 h 6894350"/>
              <a:gd name="connsiteX0" fmla="*/ 7937281 w 12181624"/>
              <a:gd name="connsiteY0" fmla="*/ 0 h 6972583"/>
              <a:gd name="connsiteX1" fmla="*/ 0 w 12181624"/>
              <a:gd name="connsiteY1" fmla="*/ 6972583 h 6972583"/>
              <a:gd name="connsiteX2" fmla="*/ 12181624 w 12181624"/>
              <a:gd name="connsiteY2" fmla="*/ 4391241 h 6972583"/>
              <a:gd name="connsiteX3" fmla="*/ 7937281 w 12181624"/>
              <a:gd name="connsiteY3" fmla="*/ 0 h 6972583"/>
              <a:gd name="connsiteX0" fmla="*/ 8112554 w 12181624"/>
              <a:gd name="connsiteY0" fmla="*/ 0 h 6894350"/>
              <a:gd name="connsiteX1" fmla="*/ 0 w 12181624"/>
              <a:gd name="connsiteY1" fmla="*/ 6894350 h 6894350"/>
              <a:gd name="connsiteX2" fmla="*/ 12181624 w 12181624"/>
              <a:gd name="connsiteY2" fmla="*/ 4313008 h 6894350"/>
              <a:gd name="connsiteX3" fmla="*/ 8112554 w 12181624"/>
              <a:gd name="connsiteY3" fmla="*/ 0 h 6894350"/>
              <a:gd name="connsiteX0" fmla="*/ 8112554 w 12220573"/>
              <a:gd name="connsiteY0" fmla="*/ 0 h 6894350"/>
              <a:gd name="connsiteX1" fmla="*/ 0 w 12220573"/>
              <a:gd name="connsiteY1" fmla="*/ 6894350 h 6894350"/>
              <a:gd name="connsiteX2" fmla="*/ 12220573 w 12220573"/>
              <a:gd name="connsiteY2" fmla="*/ 4586826 h 6894350"/>
              <a:gd name="connsiteX3" fmla="*/ 8112554 w 12220573"/>
              <a:gd name="connsiteY3" fmla="*/ 0 h 6894350"/>
            </a:gdLst>
            <a:ahLst/>
            <a:cxnLst>
              <a:cxn ang="0">
                <a:pos x="connsiteX0" y="connsiteY0"/>
              </a:cxn>
              <a:cxn ang="0">
                <a:pos x="connsiteX1" y="connsiteY1"/>
              </a:cxn>
              <a:cxn ang="0">
                <a:pos x="connsiteX2" y="connsiteY2"/>
              </a:cxn>
              <a:cxn ang="0">
                <a:pos x="connsiteX3" y="connsiteY3"/>
              </a:cxn>
            </a:cxnLst>
            <a:rect l="l" t="t" r="r" b="b"/>
            <a:pathLst>
              <a:path w="12220573" h="6894350">
                <a:moveTo>
                  <a:pt x="8112554" y="0"/>
                </a:moveTo>
                <a:lnTo>
                  <a:pt x="0" y="6894350"/>
                </a:lnTo>
                <a:lnTo>
                  <a:pt x="12220573" y="4586826"/>
                </a:lnTo>
                <a:lnTo>
                  <a:pt x="8112554" y="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solidFill>
                <a:srgbClr val="FFFFFF"/>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3035" y="384048"/>
            <a:ext cx="2424041" cy="430558"/>
          </a:xfrm>
          <a:prstGeom prst="rect">
            <a:avLst/>
          </a:prstGeom>
        </p:spPr>
      </p:pic>
    </p:spTree>
    <p:extLst>
      <p:ext uri="{BB962C8B-B14F-4D97-AF65-F5344CB8AC3E}">
        <p14:creationId xmlns:p14="http://schemas.microsoft.com/office/powerpoint/2010/main" val="86665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7733"/>
          <a:stretch/>
        </p:blipFill>
        <p:spPr>
          <a:xfrm>
            <a:off x="228597" y="1253067"/>
            <a:ext cx="11715509" cy="5456375"/>
          </a:xfrm>
          <a:prstGeom prst="rect">
            <a:avLst/>
          </a:prstGeom>
        </p:spPr>
      </p:pic>
      <p:grpSp>
        <p:nvGrpSpPr>
          <p:cNvPr id="9" name="Group 8"/>
          <p:cNvGrpSpPr/>
          <p:nvPr/>
        </p:nvGrpSpPr>
        <p:grpSpPr>
          <a:xfrm>
            <a:off x="381000" y="250323"/>
            <a:ext cx="11430000" cy="778933"/>
            <a:chOff x="381000" y="269373"/>
            <a:chExt cx="11430000" cy="778933"/>
          </a:xfrm>
        </p:grpSpPr>
        <p:sp>
          <p:nvSpPr>
            <p:cNvPr id="2" name="Rectangle 1"/>
            <p:cNvSpPr/>
            <p:nvPr/>
          </p:nvSpPr>
          <p:spPr>
            <a:xfrm>
              <a:off x="381000" y="269373"/>
              <a:ext cx="11430000" cy="778933"/>
            </a:xfrm>
            <a:prstGeom prst="rect">
              <a:avLst/>
            </a:prstGeom>
            <a:gradFill flip="none" rotWithShape="1">
              <a:gsLst>
                <a:gs pos="0">
                  <a:schemeClr val="accent3"/>
                </a:gs>
                <a:gs pos="5000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endParaRPr lang="en-US" sz="4000" dirty="0">
                <a:solidFill>
                  <a:srgbClr val="FFFFFF"/>
                </a:solidFill>
                <a:latin typeface="3M Circular TT Bold"/>
              </a:endParaRPr>
            </a:p>
          </p:txBody>
        </p:sp>
        <p:sp>
          <p:nvSpPr>
            <p:cNvPr id="5" name="TextBox 4"/>
            <p:cNvSpPr txBox="1"/>
            <p:nvPr/>
          </p:nvSpPr>
          <p:spPr>
            <a:xfrm>
              <a:off x="7992535" y="504951"/>
              <a:ext cx="3640666" cy="307777"/>
            </a:xfrm>
            <a:prstGeom prst="rect">
              <a:avLst/>
            </a:prstGeom>
            <a:noFill/>
          </p:spPr>
          <p:txBody>
            <a:bodyPr wrap="square" lIns="0" tIns="0" rIns="0" bIns="0" rtlCol="0">
              <a:spAutoFit/>
            </a:bodyPr>
            <a:lstStyle/>
            <a:p>
              <a:r>
                <a:rPr lang="en-US" sz="2000">
                  <a:solidFill>
                    <a:srgbClr val="FFFFFF"/>
                  </a:solidFill>
                </a:rPr>
                <a:t>Improving lives </a:t>
              </a:r>
              <a:r>
                <a:rPr lang="en-US" sz="2000" smtClean="0">
                  <a:solidFill>
                    <a:srgbClr val="FFFFFF"/>
                  </a:solidFill>
                </a:rPr>
                <a:t>since</a:t>
              </a:r>
              <a:endParaRPr lang="en-US" sz="2000">
                <a:solidFill>
                  <a:srgbClr val="FFFFFF"/>
                </a:solidFill>
              </a:endParaRPr>
            </a:p>
          </p:txBody>
        </p:sp>
        <p:sp>
          <p:nvSpPr>
            <p:cNvPr id="6" name="TextBox 5"/>
            <p:cNvSpPr txBox="1"/>
            <p:nvPr/>
          </p:nvSpPr>
          <p:spPr>
            <a:xfrm>
              <a:off x="10566402" y="412618"/>
              <a:ext cx="1066800" cy="492443"/>
            </a:xfrm>
            <a:prstGeom prst="rect">
              <a:avLst/>
            </a:prstGeom>
            <a:noFill/>
          </p:spPr>
          <p:txBody>
            <a:bodyPr wrap="square" lIns="0" tIns="0" rIns="0" bIns="0" rtlCol="0">
              <a:spAutoFit/>
            </a:bodyPr>
            <a:lstStyle/>
            <a:p>
              <a:r>
                <a:rPr lang="en-US" sz="3200" smtClean="0">
                  <a:solidFill>
                    <a:srgbClr val="FFFFFF"/>
                  </a:solidFill>
                  <a:latin typeface="3M Circular TT Bold"/>
                </a:rPr>
                <a:t>1902</a:t>
              </a:r>
              <a:endParaRPr lang="en-US" sz="3200" dirty="0" err="1" smtClean="0">
                <a:solidFill>
                  <a:srgbClr val="FFFFFF"/>
                </a:solidFill>
                <a:latin typeface="3M Circular TT Bold"/>
              </a:endParaRPr>
            </a:p>
          </p:txBody>
        </p:sp>
        <p:sp>
          <p:nvSpPr>
            <p:cNvPr id="8" name="TextBox 7"/>
            <p:cNvSpPr txBox="1"/>
            <p:nvPr/>
          </p:nvSpPr>
          <p:spPr>
            <a:xfrm>
              <a:off x="628650" y="351063"/>
              <a:ext cx="3638550" cy="615553"/>
            </a:xfrm>
            <a:prstGeom prst="rect">
              <a:avLst/>
            </a:prstGeom>
            <a:noFill/>
          </p:spPr>
          <p:txBody>
            <a:bodyPr wrap="square" lIns="0" tIns="0" rIns="0" bIns="0" rtlCol="0">
              <a:spAutoFit/>
            </a:bodyPr>
            <a:lstStyle/>
            <a:p>
              <a:r>
                <a:rPr lang="en-US" sz="4000">
                  <a:solidFill>
                    <a:srgbClr val="FFFFFF"/>
                  </a:solidFill>
                  <a:latin typeface="3M Circular TT Bold"/>
                </a:rPr>
                <a:t>Who we </a:t>
              </a:r>
              <a:r>
                <a:rPr lang="en-US" sz="4000" smtClean="0">
                  <a:solidFill>
                    <a:srgbClr val="FFFFFF"/>
                  </a:solidFill>
                  <a:latin typeface="3M Circular TT Bold"/>
                </a:rPr>
                <a:t>are</a:t>
              </a:r>
              <a:endParaRPr lang="en-US" sz="4000">
                <a:solidFill>
                  <a:srgbClr val="FFFFFF"/>
                </a:solidFill>
                <a:latin typeface="3M Circular TT Bold"/>
              </a:endParaRPr>
            </a:p>
          </p:txBody>
        </p:sp>
      </p:grpSp>
    </p:spTree>
    <p:extLst>
      <p:ext uri="{BB962C8B-B14F-4D97-AF65-F5344CB8AC3E}">
        <p14:creationId xmlns:p14="http://schemas.microsoft.com/office/powerpoint/2010/main" val="303865010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88952" cy="6858000"/>
          </a:xfrm>
          <a:prstGeom prst="rect">
            <a:avLst/>
          </a:prstGeom>
        </p:spPr>
      </p:pic>
      <p:sp>
        <p:nvSpPr>
          <p:cNvPr id="3" name="Title 2"/>
          <p:cNvSpPr>
            <a:spLocks noGrp="1"/>
          </p:cNvSpPr>
          <p:nvPr>
            <p:ph type="title"/>
          </p:nvPr>
        </p:nvSpPr>
        <p:spPr>
          <a:xfrm>
            <a:off x="379412" y="381000"/>
            <a:ext cx="4145891" cy="2933700"/>
          </a:xfrm>
        </p:spPr>
        <p:txBody>
          <a:bodyPr/>
          <a:lstStyle/>
          <a:p>
            <a:r>
              <a:rPr lang="en-US" sz="4000" dirty="0" smtClean="0">
                <a:solidFill>
                  <a:schemeClr val="bg1"/>
                </a:solidFill>
              </a:rPr>
              <a:t>15 percent culture: </a:t>
            </a:r>
            <a:r>
              <a:rPr lang="en-US" sz="4000" smtClean="0">
                <a:solidFill>
                  <a:schemeClr val="bg1"/>
                </a:solidFill>
              </a:rPr>
              <a:t>creativity </a:t>
            </a:r>
            <a:br>
              <a:rPr lang="en-US" sz="4000" smtClean="0">
                <a:solidFill>
                  <a:schemeClr val="bg1"/>
                </a:solidFill>
              </a:rPr>
            </a:br>
            <a:r>
              <a:rPr lang="en-US" sz="4000" smtClean="0">
                <a:solidFill>
                  <a:schemeClr val="bg1"/>
                </a:solidFill>
              </a:rPr>
              <a:t>needs </a:t>
            </a:r>
            <a:r>
              <a:rPr lang="en-US" sz="4000" dirty="0" smtClean="0">
                <a:solidFill>
                  <a:schemeClr val="bg1"/>
                </a:solidFill>
              </a:rPr>
              <a:t>freedom.</a:t>
            </a:r>
            <a:endParaRPr lang="en-US" sz="4000" dirty="0">
              <a:solidFill>
                <a:schemeClr val="bg1"/>
              </a:solidFill>
            </a:endParaRPr>
          </a:p>
        </p:txBody>
      </p:sp>
      <p:sp>
        <p:nvSpPr>
          <p:cNvPr id="4" name="TextBox 3"/>
          <p:cNvSpPr txBox="1"/>
          <p:nvPr/>
        </p:nvSpPr>
        <p:spPr>
          <a:xfrm>
            <a:off x="379412" y="2838451"/>
            <a:ext cx="3511105" cy="3323987"/>
          </a:xfrm>
          <a:prstGeom prst="rect">
            <a:avLst/>
          </a:prstGeom>
          <a:noFill/>
        </p:spPr>
        <p:txBody>
          <a:bodyPr wrap="square" lIns="0" tIns="0" rIns="0" bIns="0" rtlCol="0">
            <a:spAutoFit/>
          </a:bodyPr>
          <a:lstStyle/>
          <a:p>
            <a:r>
              <a:rPr lang="en-US" sz="2400" i="1" dirty="0" smtClean="0">
                <a:solidFill>
                  <a:schemeClr val="bg1"/>
                </a:solidFill>
              </a:rPr>
              <a:t>Since 1948, 3Mers have been encouraged to use 3M </a:t>
            </a:r>
            <a:r>
              <a:rPr lang="en-US" sz="2400" i="1" dirty="0">
                <a:solidFill>
                  <a:schemeClr val="bg1"/>
                </a:solidFill>
              </a:rPr>
              <a:t>resources, to build up a unique team and to follow their own insights in pursuit </a:t>
            </a:r>
            <a:r>
              <a:rPr lang="en-US" sz="2400" i="1">
                <a:solidFill>
                  <a:schemeClr val="bg1"/>
                </a:solidFill>
              </a:rPr>
              <a:t>of </a:t>
            </a:r>
            <a:r>
              <a:rPr lang="en-US" sz="2400" i="1" smtClean="0">
                <a:solidFill>
                  <a:schemeClr val="bg1"/>
                </a:solidFill>
              </a:rPr>
              <a:t>problem-solving – and </a:t>
            </a:r>
            <a:r>
              <a:rPr lang="en-US" sz="2400" i="1" dirty="0">
                <a:solidFill>
                  <a:schemeClr val="bg1"/>
                </a:solidFill>
              </a:rPr>
              <a:t>to </a:t>
            </a:r>
            <a:r>
              <a:rPr lang="en-US" sz="2400" i="1">
                <a:solidFill>
                  <a:schemeClr val="bg1"/>
                </a:solidFill>
              </a:rPr>
              <a:t>spend </a:t>
            </a:r>
            <a:r>
              <a:rPr lang="en-US" sz="2400" i="1" smtClean="0">
                <a:solidFill>
                  <a:schemeClr val="bg1"/>
                </a:solidFill>
              </a:rPr>
              <a:t/>
            </a:r>
            <a:br>
              <a:rPr lang="en-US" sz="2400" i="1" smtClean="0">
                <a:solidFill>
                  <a:schemeClr val="bg1"/>
                </a:solidFill>
              </a:rPr>
            </a:br>
            <a:r>
              <a:rPr lang="en-US" sz="2400" i="1" smtClean="0">
                <a:solidFill>
                  <a:schemeClr val="bg1"/>
                </a:solidFill>
              </a:rPr>
              <a:t>15 </a:t>
            </a:r>
            <a:r>
              <a:rPr lang="en-US" sz="2400" i="1" dirty="0">
                <a:solidFill>
                  <a:schemeClr val="bg1"/>
                </a:solidFill>
              </a:rPr>
              <a:t>percent of their working time to do it. </a:t>
            </a:r>
            <a:endParaRPr lang="en-US" sz="2400" i="1" dirty="0" smtClean="0">
              <a:solidFill>
                <a:schemeClr val="bg1"/>
              </a:solidFill>
            </a:endParaRPr>
          </a:p>
        </p:txBody>
      </p:sp>
    </p:spTree>
    <p:extLst>
      <p:ext uri="{BB962C8B-B14F-4D97-AF65-F5344CB8AC3E}">
        <p14:creationId xmlns:p14="http://schemas.microsoft.com/office/powerpoint/2010/main" val="6015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46 core technology platforms </a:t>
            </a:r>
          </a:p>
        </p:txBody>
      </p:sp>
      <p:grpSp>
        <p:nvGrpSpPr>
          <p:cNvPr id="81" name="Group 80"/>
          <p:cNvGrpSpPr/>
          <p:nvPr/>
        </p:nvGrpSpPr>
        <p:grpSpPr>
          <a:xfrm>
            <a:off x="2261341" y="958323"/>
            <a:ext cx="8106834" cy="5366513"/>
            <a:chOff x="2261341" y="829987"/>
            <a:chExt cx="8106834" cy="5366513"/>
          </a:xfrm>
        </p:grpSpPr>
        <p:grpSp>
          <p:nvGrpSpPr>
            <p:cNvPr id="78" name="Group 77"/>
            <p:cNvGrpSpPr/>
            <p:nvPr/>
          </p:nvGrpSpPr>
          <p:grpSpPr>
            <a:xfrm>
              <a:off x="6012410" y="3752351"/>
              <a:ext cx="2153649" cy="2147846"/>
              <a:chOff x="6012410" y="3752351"/>
              <a:chExt cx="2153649" cy="2147846"/>
            </a:xfrm>
          </p:grpSpPr>
          <p:sp>
            <p:nvSpPr>
              <p:cNvPr id="7" name="Rectangle 47"/>
              <p:cNvSpPr>
                <a:spLocks noChangeArrowheads="1"/>
              </p:cNvSpPr>
              <p:nvPr/>
            </p:nvSpPr>
            <p:spPr bwMode="auto">
              <a:xfrm>
                <a:off x="7479550" y="5213688"/>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We</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Accelerated Weathering</a:t>
                </a:r>
              </a:p>
            </p:txBody>
          </p:sp>
          <p:sp>
            <p:nvSpPr>
              <p:cNvPr id="16" name="Rectangle 35"/>
              <p:cNvSpPr>
                <a:spLocks noChangeArrowheads="1"/>
              </p:cNvSpPr>
              <p:nvPr/>
            </p:nvSpPr>
            <p:spPr bwMode="auto">
              <a:xfrm>
                <a:off x="7479550" y="4482942"/>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Se</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Sensors</a:t>
                </a:r>
              </a:p>
            </p:txBody>
          </p:sp>
          <p:sp>
            <p:nvSpPr>
              <p:cNvPr id="22" name="Rectangle 44"/>
              <p:cNvSpPr>
                <a:spLocks noChangeArrowheads="1"/>
              </p:cNvSpPr>
              <p:nvPr/>
            </p:nvSpPr>
            <p:spPr bwMode="auto">
              <a:xfrm>
                <a:off x="7479550" y="3752351"/>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Pr</a:t>
                </a:r>
              </a:p>
              <a:p>
                <a:pPr algn="ctr">
                  <a:lnSpc>
                    <a:spcPts val="7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Process Design &amp; Control</a:t>
                </a:r>
              </a:p>
            </p:txBody>
          </p:sp>
          <p:sp>
            <p:nvSpPr>
              <p:cNvPr id="8" name="Rectangle 23"/>
              <p:cNvSpPr>
                <a:spLocks noChangeArrowheads="1"/>
              </p:cNvSpPr>
              <p:nvPr/>
            </p:nvSpPr>
            <p:spPr bwMode="auto">
              <a:xfrm>
                <a:off x="6745980" y="5213688"/>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Is</a:t>
                </a:r>
              </a:p>
              <a:p>
                <a:pPr algn="ctr">
                  <a:lnSpc>
                    <a:spcPts val="7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Integrated Systems &amp; Design</a:t>
                </a:r>
              </a:p>
            </p:txBody>
          </p:sp>
          <p:sp>
            <p:nvSpPr>
              <p:cNvPr id="17" name="Rectangle 22"/>
              <p:cNvSpPr>
                <a:spLocks noChangeArrowheads="1"/>
              </p:cNvSpPr>
              <p:nvPr/>
            </p:nvSpPr>
            <p:spPr bwMode="auto">
              <a:xfrm>
                <a:off x="6745980" y="4482942"/>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In</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Inspection </a:t>
                </a:r>
                <a:r>
                  <a:rPr lang="en-US" sz="800" kern="0" smtClean="0">
                    <a:solidFill>
                      <a:schemeClr val="bg1"/>
                    </a:solidFill>
                    <a:latin typeface="3M Circular TT Bold" panose="020B0804020101010102" pitchFamily="34" charset="0"/>
                    <a:cs typeface="3M Circular TT Bold" panose="020B0804020101010102" pitchFamily="34" charset="0"/>
                  </a:rPr>
                  <a:t>&amp; </a:t>
                </a:r>
                <a:r>
                  <a:rPr lang="en-US" sz="800" kern="0" spc="-10" smtClean="0">
                    <a:solidFill>
                      <a:schemeClr val="bg1"/>
                    </a:solidFill>
                    <a:latin typeface="3M Circular TT Bold" panose="020B0804020101010102" pitchFamily="34" charset="0"/>
                    <a:cs typeface="3M Circular TT Bold" panose="020B0804020101010102" pitchFamily="34" charset="0"/>
                  </a:rPr>
                  <a:t>Measurement</a:t>
                </a:r>
                <a:endParaRPr lang="en-US" sz="800" kern="0" spc="-10" dirty="0" smtClean="0">
                  <a:solidFill>
                    <a:schemeClr val="bg1"/>
                  </a:solidFill>
                  <a:latin typeface="3M Circular TT Bold" panose="020B0804020101010102" pitchFamily="34" charset="0"/>
                  <a:cs typeface="3M Circular TT Bold" panose="020B0804020101010102" pitchFamily="34" charset="0"/>
                </a:endParaRPr>
              </a:p>
            </p:txBody>
          </p:sp>
          <p:sp>
            <p:nvSpPr>
              <p:cNvPr id="23" name="Rectangle 25"/>
              <p:cNvSpPr>
                <a:spLocks noChangeArrowheads="1"/>
              </p:cNvSpPr>
              <p:nvPr/>
            </p:nvSpPr>
            <p:spPr bwMode="auto">
              <a:xfrm>
                <a:off x="6745980" y="3752351"/>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Fc</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7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Flexible Converting &amp; Packaging</a:t>
                </a:r>
              </a:p>
            </p:txBody>
          </p:sp>
          <p:sp>
            <p:nvSpPr>
              <p:cNvPr id="9" name="10"/>
              <p:cNvSpPr>
                <a:spLocks noChangeArrowheads="1"/>
              </p:cNvSpPr>
              <p:nvPr/>
            </p:nvSpPr>
            <p:spPr bwMode="auto">
              <a:xfrm>
                <a:off x="6012410" y="5213688"/>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Es</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Electronics &amp; Software</a:t>
                </a:r>
              </a:p>
            </p:txBody>
          </p:sp>
          <p:sp>
            <p:nvSpPr>
              <p:cNvPr id="18" name="Rectangle 13"/>
              <p:cNvSpPr>
                <a:spLocks noChangeArrowheads="1"/>
              </p:cNvSpPr>
              <p:nvPr/>
            </p:nvSpPr>
            <p:spPr bwMode="auto">
              <a:xfrm>
                <a:off x="6012410" y="4482942"/>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As</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Application</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Software</a:t>
                </a:r>
              </a:p>
            </p:txBody>
          </p:sp>
          <p:sp>
            <p:nvSpPr>
              <p:cNvPr id="24" name="Rectangle 11"/>
              <p:cNvSpPr>
                <a:spLocks noChangeArrowheads="1"/>
              </p:cNvSpPr>
              <p:nvPr/>
            </p:nvSpPr>
            <p:spPr bwMode="auto">
              <a:xfrm>
                <a:off x="6012410" y="3752351"/>
                <a:ext cx="686509" cy="686509"/>
              </a:xfrm>
              <a:prstGeom prst="rect">
                <a:avLst/>
              </a:prstGeom>
              <a:solidFill>
                <a:schemeClr val="accent4"/>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An</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Analytical</a:t>
                </a:r>
              </a:p>
            </p:txBody>
          </p:sp>
        </p:grpSp>
        <p:grpSp>
          <p:nvGrpSpPr>
            <p:cNvPr id="77" name="Group 76"/>
            <p:cNvGrpSpPr/>
            <p:nvPr/>
          </p:nvGrpSpPr>
          <p:grpSpPr>
            <a:xfrm>
              <a:off x="3811700" y="3752351"/>
              <a:ext cx="2153649" cy="2147846"/>
              <a:chOff x="3811700" y="3752351"/>
              <a:chExt cx="2153649" cy="2147846"/>
            </a:xfrm>
          </p:grpSpPr>
          <p:sp>
            <p:nvSpPr>
              <p:cNvPr id="12" name="Rectangle 39"/>
              <p:cNvSpPr>
                <a:spLocks noChangeArrowheads="1"/>
              </p:cNvSpPr>
              <p:nvPr/>
            </p:nvSpPr>
            <p:spPr bwMode="auto">
              <a:xfrm>
                <a:off x="5278840" y="5213688"/>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Vp</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Vapor Processing</a:t>
                </a:r>
              </a:p>
            </p:txBody>
          </p:sp>
          <p:sp>
            <p:nvSpPr>
              <p:cNvPr id="19" name="Rectangle 40"/>
              <p:cNvSpPr>
                <a:spLocks noChangeArrowheads="1"/>
              </p:cNvSpPr>
              <p:nvPr/>
            </p:nvSpPr>
            <p:spPr bwMode="auto">
              <a:xfrm>
                <a:off x="5278840" y="4482942"/>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Su</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Surface Modification</a:t>
                </a:r>
              </a:p>
            </p:txBody>
          </p:sp>
          <p:sp>
            <p:nvSpPr>
              <p:cNvPr id="25" name="Rectangle 34"/>
              <p:cNvSpPr>
                <a:spLocks noChangeArrowheads="1"/>
              </p:cNvSpPr>
              <p:nvPr/>
            </p:nvSpPr>
            <p:spPr bwMode="auto">
              <a:xfrm>
                <a:off x="5278840" y="3752351"/>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Rp</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Radiation Processing</a:t>
                </a:r>
              </a:p>
            </p:txBody>
          </p:sp>
          <p:sp>
            <p:nvSpPr>
              <p:cNvPr id="13" name="Rectangle 45"/>
              <p:cNvSpPr>
                <a:spLocks noChangeArrowheads="1"/>
              </p:cNvSpPr>
              <p:nvPr/>
            </p:nvSpPr>
            <p:spPr bwMode="auto">
              <a:xfrm>
                <a:off x="4545270" y="5213688"/>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Pp</a:t>
                </a:r>
                <a:endParaRPr lang="en-US" sz="800" b="1" kern="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Precision Processing</a:t>
                </a:r>
              </a:p>
            </p:txBody>
          </p:sp>
          <p:sp>
            <p:nvSpPr>
              <p:cNvPr id="20" name="Rectangle 37"/>
              <p:cNvSpPr>
                <a:spLocks noChangeArrowheads="1"/>
              </p:cNvSpPr>
              <p:nvPr/>
            </p:nvSpPr>
            <p:spPr bwMode="auto">
              <a:xfrm>
                <a:off x="4545270" y="4482942"/>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a:solidFill>
                      <a:schemeClr val="bg1"/>
                    </a:solidFill>
                    <a:latin typeface="3M Circular TT Bold" panose="020B0804020101010102" pitchFamily="34" charset="0"/>
                    <a:cs typeface="3M Circular TT Bold" panose="020B0804020101010102" pitchFamily="34" charset="0"/>
                  </a:rPr>
                  <a:t>Pm</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Polymer Processing</a:t>
                </a:r>
              </a:p>
            </p:txBody>
          </p:sp>
          <p:sp>
            <p:nvSpPr>
              <p:cNvPr id="26" name="Rectangle 31"/>
              <p:cNvSpPr>
                <a:spLocks noChangeArrowheads="1"/>
              </p:cNvSpPr>
              <p:nvPr/>
            </p:nvSpPr>
            <p:spPr bwMode="auto">
              <a:xfrm>
                <a:off x="4545270" y="3752351"/>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a:solidFill>
                      <a:schemeClr val="bg1"/>
                    </a:solidFill>
                    <a:latin typeface="3M Circular TT Bold" panose="020B0804020101010102" pitchFamily="34" charset="0"/>
                    <a:cs typeface="3M Circular TT Bold" panose="020B0804020101010102" pitchFamily="34" charset="0"/>
                  </a:rPr>
                  <a:t>Pe</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7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Predictive </a:t>
                </a:r>
                <a:r>
                  <a:rPr lang="en-US" sz="800" kern="0" smtClean="0">
                    <a:solidFill>
                      <a:schemeClr val="bg1"/>
                    </a:solidFill>
                    <a:latin typeface="3M Circular TT Bold" panose="020B0804020101010102" pitchFamily="34" charset="0"/>
                    <a:cs typeface="3M Circular TT Bold" panose="020B0804020101010102" pitchFamily="34" charset="0"/>
                  </a:rPr>
                  <a:t>Engineering </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&amp; </a:t>
                </a:r>
                <a:r>
                  <a:rPr lang="en-US" sz="800" kern="0" dirty="0" smtClean="0">
                    <a:solidFill>
                      <a:schemeClr val="bg1"/>
                    </a:solidFill>
                    <a:latin typeface="3M Circular TT Bold" panose="020B0804020101010102" pitchFamily="34" charset="0"/>
                    <a:cs typeface="3M Circular TT Bold" panose="020B0804020101010102" pitchFamily="34" charset="0"/>
                  </a:rPr>
                  <a:t>Modeling</a:t>
                </a:r>
              </a:p>
            </p:txBody>
          </p:sp>
          <p:sp>
            <p:nvSpPr>
              <p:cNvPr id="14" name="Rectangle 43"/>
              <p:cNvSpPr>
                <a:spLocks noChangeArrowheads="1"/>
              </p:cNvSpPr>
              <p:nvPr/>
            </p:nvSpPr>
            <p:spPr bwMode="auto">
              <a:xfrm>
                <a:off x="3811700" y="5213688"/>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a:solidFill>
                      <a:schemeClr val="bg1"/>
                    </a:solidFill>
                    <a:latin typeface="3M Circular TT Bold" panose="020B0804020101010102" pitchFamily="34" charset="0"/>
                    <a:cs typeface="3M Circular TT Bold" panose="020B0804020101010102" pitchFamily="34" charset="0"/>
                  </a:rPr>
                  <a:t>Pd</a:t>
                </a:r>
              </a:p>
              <a:p>
                <a:pPr algn="ctr">
                  <a:lnSpc>
                    <a:spcPts val="7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Particle &amp; Dispersion Processing</a:t>
                </a:r>
              </a:p>
            </p:txBody>
          </p:sp>
          <p:sp>
            <p:nvSpPr>
              <p:cNvPr id="21" name="Rectangle 30"/>
              <p:cNvSpPr>
                <a:spLocks noChangeArrowheads="1"/>
              </p:cNvSpPr>
              <p:nvPr/>
            </p:nvSpPr>
            <p:spPr bwMode="auto">
              <a:xfrm>
                <a:off x="3811700" y="4482942"/>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a:solidFill>
                      <a:schemeClr val="bg1"/>
                    </a:solidFill>
                    <a:latin typeface="3M Circular TT Bold" panose="020B0804020101010102" pitchFamily="34" charset="0"/>
                    <a:cs typeface="3M Circular TT Bold" panose="020B0804020101010102" pitchFamily="34" charset="0"/>
                  </a:rPr>
                  <a:t>Mr</a:t>
                </a:r>
                <a:endParaRPr lang="en-US" sz="800" b="1" ker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Micro-replication</a:t>
                </a:r>
              </a:p>
            </p:txBody>
          </p:sp>
          <p:sp>
            <p:nvSpPr>
              <p:cNvPr id="27" name="Rectangle 29"/>
              <p:cNvSpPr>
                <a:spLocks noChangeArrowheads="1"/>
              </p:cNvSpPr>
              <p:nvPr/>
            </p:nvSpPr>
            <p:spPr bwMode="auto">
              <a:xfrm>
                <a:off x="3811700" y="3752351"/>
                <a:ext cx="686509" cy="686509"/>
              </a:xfrm>
              <a:prstGeom prst="rect">
                <a:avLst/>
              </a:prstGeom>
              <a:solidFill>
                <a:schemeClr val="accent3"/>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a:solidFill>
                      <a:schemeClr val="bg1"/>
                    </a:solidFill>
                    <a:latin typeface="3M Circular TT Bold" panose="020B0804020101010102" pitchFamily="34" charset="0"/>
                    <a:cs typeface="3M Circular TT Bold" panose="020B0804020101010102" pitchFamily="34" charset="0"/>
                  </a:rPr>
                  <a:t>Mo</a:t>
                </a:r>
                <a:endParaRPr lang="en-US" sz="800" b="1" ker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Molding</a:t>
                </a:r>
              </a:p>
            </p:txBody>
          </p:sp>
        </p:grpSp>
        <p:grpSp>
          <p:nvGrpSpPr>
            <p:cNvPr id="79" name="Group 78"/>
            <p:cNvGrpSpPr/>
            <p:nvPr/>
          </p:nvGrpSpPr>
          <p:grpSpPr>
            <a:xfrm>
              <a:off x="8213120" y="1560578"/>
              <a:ext cx="2155055" cy="4339619"/>
              <a:chOff x="8213120" y="1560578"/>
              <a:chExt cx="2155055" cy="4339619"/>
            </a:xfrm>
          </p:grpSpPr>
          <p:sp>
            <p:nvSpPr>
              <p:cNvPr id="46" name="Rectangle 5"/>
              <p:cNvSpPr>
                <a:spLocks noChangeArrowheads="1"/>
              </p:cNvSpPr>
              <p:nvPr/>
            </p:nvSpPr>
            <p:spPr bwMode="auto">
              <a:xfrm>
                <a:off x="8213120" y="3021760"/>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Ac</a:t>
                </a:r>
                <a:endParaRPr lang="en-US" sz="1300" kern="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Acoustic </a:t>
                </a:r>
                <a:r>
                  <a:rPr lang="en-US" sz="800" kern="0" dirty="0" smtClean="0">
                    <a:solidFill>
                      <a:schemeClr val="bg1"/>
                    </a:solidFill>
                    <a:latin typeface="3M Circular TT Bold" panose="020B0804020101010102" pitchFamily="34" charset="0"/>
                    <a:cs typeface="3M Circular TT Bold" panose="020B0804020101010102" pitchFamily="34" charset="0"/>
                  </a:rPr>
                  <a:t>Control</a:t>
                </a:r>
              </a:p>
            </p:txBody>
          </p:sp>
          <p:sp>
            <p:nvSpPr>
              <p:cNvPr id="47" name="Rectangle 10"/>
              <p:cNvSpPr>
                <a:spLocks noChangeArrowheads="1"/>
              </p:cNvSpPr>
              <p:nvPr/>
            </p:nvSpPr>
            <p:spPr bwMode="auto">
              <a:xfrm>
                <a:off x="8213120" y="5213688"/>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Di</a:t>
                </a:r>
              </a:p>
              <a:p>
                <a:pPr algn="ctr">
                  <a:spcBef>
                    <a:spcPts val="100"/>
                  </a:spcBef>
                  <a:defRPr/>
                </a:pPr>
                <a:r>
                  <a:rPr lang="en-US" sz="800" kern="0">
                    <a:solidFill>
                      <a:schemeClr val="bg1"/>
                    </a:solidFill>
                    <a:latin typeface="3M Circular TT Bold" panose="020B0804020101010102" pitchFamily="34" charset="0"/>
                    <a:cs typeface="3M Circular TT Bold" panose="020B0804020101010102" pitchFamily="34" charset="0"/>
                  </a:rPr>
                  <a:t>Display</a:t>
                </a:r>
                <a:endParaRPr lang="en-US" sz="2400" kern="0">
                  <a:solidFill>
                    <a:schemeClr val="bg1"/>
                  </a:solidFill>
                  <a:latin typeface="3M Circular TT Bold" panose="020B0804020101010102" pitchFamily="34" charset="0"/>
                  <a:cs typeface="3M Circular TT Bold" panose="020B0804020101010102" pitchFamily="34" charset="0"/>
                </a:endParaRPr>
              </a:p>
            </p:txBody>
          </p:sp>
          <p:sp>
            <p:nvSpPr>
              <p:cNvPr id="54" name="Rectangle 14"/>
              <p:cNvSpPr>
                <a:spLocks noChangeArrowheads="1"/>
              </p:cNvSpPr>
              <p:nvPr/>
            </p:nvSpPr>
            <p:spPr bwMode="auto">
              <a:xfrm>
                <a:off x="8213120" y="4482942"/>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Dd</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Drug</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Delivery</a:t>
                </a:r>
              </a:p>
            </p:txBody>
          </p:sp>
          <p:sp>
            <p:nvSpPr>
              <p:cNvPr id="57" name="Rectangle 17"/>
              <p:cNvSpPr>
                <a:spLocks noChangeArrowheads="1"/>
              </p:cNvSpPr>
              <p:nvPr/>
            </p:nvSpPr>
            <p:spPr bwMode="auto">
              <a:xfrm>
                <a:off x="8213120" y="3752351"/>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Bi</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Biotech</a:t>
                </a:r>
              </a:p>
            </p:txBody>
          </p:sp>
          <p:sp>
            <p:nvSpPr>
              <p:cNvPr id="45" name="Rectangle 16"/>
              <p:cNvSpPr>
                <a:spLocks noChangeArrowheads="1"/>
              </p:cNvSpPr>
              <p:nvPr/>
            </p:nvSpPr>
            <p:spPr bwMode="auto">
              <a:xfrm>
                <a:off x="9681196" y="1560578"/>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Md</a:t>
                </a:r>
                <a:endParaRPr lang="en-US" sz="2400" b="1"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725"/>
                  </a:lnSpc>
                  <a:spcBef>
                    <a:spcPts val="2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Medical Data Management</a:t>
                </a:r>
              </a:p>
            </p:txBody>
          </p:sp>
          <p:sp>
            <p:nvSpPr>
              <p:cNvPr id="48" name="Rectangle 14"/>
              <p:cNvSpPr>
                <a:spLocks noChangeArrowheads="1"/>
              </p:cNvSpPr>
              <p:nvPr/>
            </p:nvSpPr>
            <p:spPr bwMode="auto">
              <a:xfrm>
                <a:off x="9681196" y="2291169"/>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Mf</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Mechanical Fasteners</a:t>
                </a:r>
              </a:p>
            </p:txBody>
          </p:sp>
          <p:sp>
            <p:nvSpPr>
              <p:cNvPr id="49" name="Rectangle 46"/>
              <p:cNvSpPr>
                <a:spLocks noChangeArrowheads="1"/>
              </p:cNvSpPr>
              <p:nvPr/>
            </p:nvSpPr>
            <p:spPr bwMode="auto">
              <a:xfrm>
                <a:off x="9681196" y="5213688"/>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Wo</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Wound </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Management</a:t>
                </a:r>
              </a:p>
            </p:txBody>
          </p:sp>
          <p:sp>
            <p:nvSpPr>
              <p:cNvPr id="50" name="Rectangle 10"/>
              <p:cNvSpPr>
                <a:spLocks noChangeArrowheads="1"/>
              </p:cNvSpPr>
              <p:nvPr/>
            </p:nvSpPr>
            <p:spPr bwMode="auto">
              <a:xfrm>
                <a:off x="9681196" y="3021760"/>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Mi</a:t>
                </a:r>
              </a:p>
              <a:p>
                <a:pPr algn="ctr">
                  <a:lnSpc>
                    <a:spcPts val="700"/>
                  </a:lnSpc>
                  <a:defRPr/>
                </a:pPr>
                <a:r>
                  <a:rPr lang="en-US" sz="800" kern="0" smtClean="0">
                    <a:solidFill>
                      <a:schemeClr val="bg1"/>
                    </a:solidFill>
                    <a:latin typeface="3M Circular TT Bold" panose="020B0804020101010102" pitchFamily="34" charset="0"/>
                    <a:cs typeface="3M Circular TT Bold" panose="020B0804020101010102" pitchFamily="34" charset="0"/>
                  </a:rPr>
                  <a:t>Microbial Detection </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and Control</a:t>
                </a:r>
              </a:p>
              <a:p>
                <a:pPr algn="ctr">
                  <a:spcBef>
                    <a:spcPts val="100"/>
                  </a:spcBef>
                  <a:defRPr/>
                </a:pPr>
                <a:endParaRPr lang="en-US" sz="2400" kern="0">
                  <a:solidFill>
                    <a:schemeClr val="bg1"/>
                  </a:solidFill>
                  <a:latin typeface="3M Circular TT Bold" panose="020B0804020101010102" pitchFamily="34" charset="0"/>
                  <a:cs typeface="3M Circular TT Bold" panose="020B0804020101010102" pitchFamily="34" charset="0"/>
                </a:endParaRPr>
              </a:p>
            </p:txBody>
          </p:sp>
          <p:sp>
            <p:nvSpPr>
              <p:cNvPr id="55" name="Rectangle 46"/>
              <p:cNvSpPr>
                <a:spLocks noChangeArrowheads="1"/>
              </p:cNvSpPr>
              <p:nvPr/>
            </p:nvSpPr>
            <p:spPr bwMode="auto">
              <a:xfrm>
                <a:off x="9681196" y="4482942"/>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Tt</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Track and Trace</a:t>
                </a:r>
              </a:p>
            </p:txBody>
          </p:sp>
          <p:sp>
            <p:nvSpPr>
              <p:cNvPr id="58" name="Rectangle 42"/>
              <p:cNvSpPr>
                <a:spLocks noChangeArrowheads="1"/>
              </p:cNvSpPr>
              <p:nvPr/>
            </p:nvSpPr>
            <p:spPr bwMode="auto">
              <a:xfrm>
                <a:off x="9681196" y="3752351"/>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Op</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Opto-electronics</a:t>
                </a:r>
              </a:p>
            </p:txBody>
          </p:sp>
          <p:sp>
            <p:nvSpPr>
              <p:cNvPr id="51" name="Rectangle 17"/>
              <p:cNvSpPr>
                <a:spLocks noChangeArrowheads="1"/>
              </p:cNvSpPr>
              <p:nvPr/>
            </p:nvSpPr>
            <p:spPr bwMode="auto">
              <a:xfrm>
                <a:off x="8947160" y="3021760"/>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Fe</a:t>
                </a: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Flexible</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Electronics</a:t>
                </a:r>
              </a:p>
            </p:txBody>
          </p:sp>
          <p:sp>
            <p:nvSpPr>
              <p:cNvPr id="52" name="Rectangle 24"/>
              <p:cNvSpPr>
                <a:spLocks noChangeArrowheads="1"/>
              </p:cNvSpPr>
              <p:nvPr/>
            </p:nvSpPr>
            <p:spPr bwMode="auto">
              <a:xfrm>
                <a:off x="8947160" y="5213688"/>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Lm</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Light</a:t>
                </a:r>
                <a:br>
                  <a:rPr lang="en-US" sz="800" kern="0" dirty="0" smtClean="0">
                    <a:solidFill>
                      <a:schemeClr val="bg1"/>
                    </a:solidFill>
                    <a:latin typeface="3M Circular TT Bold" panose="020B0804020101010102" pitchFamily="34" charset="0"/>
                    <a:cs typeface="3M Circular TT Bold" panose="020B0804020101010102" pitchFamily="34" charset="0"/>
                  </a:rPr>
                </a:br>
                <a:r>
                  <a:rPr lang="en-US" sz="800" kern="0" dirty="0" smtClean="0">
                    <a:solidFill>
                      <a:schemeClr val="bg1"/>
                    </a:solidFill>
                    <a:latin typeface="3M Circular TT Bold" panose="020B0804020101010102" pitchFamily="34" charset="0"/>
                    <a:cs typeface="3M Circular TT Bold" panose="020B0804020101010102" pitchFamily="34" charset="0"/>
                  </a:rPr>
                  <a:t>Management</a:t>
                </a:r>
                <a:endParaRPr lang="en-US" sz="800" kern="0" dirty="0">
                  <a:solidFill>
                    <a:schemeClr val="bg1"/>
                  </a:solidFill>
                  <a:latin typeface="3M Circular TT Bold" panose="020B0804020101010102" pitchFamily="34" charset="0"/>
                  <a:cs typeface="3M Circular TT Bold" panose="020B0804020101010102" pitchFamily="34" charset="0"/>
                </a:endParaRPr>
              </a:p>
            </p:txBody>
          </p:sp>
          <p:sp>
            <p:nvSpPr>
              <p:cNvPr id="53" name="Rectangle 27"/>
              <p:cNvSpPr>
                <a:spLocks noChangeArrowheads="1"/>
              </p:cNvSpPr>
              <p:nvPr/>
            </p:nvSpPr>
            <p:spPr bwMode="auto">
              <a:xfrm>
                <a:off x="8947160" y="2291169"/>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Ec</a:t>
                </a:r>
                <a:endParaRPr lang="en-US" sz="2400" b="1"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Energy</a:t>
                </a: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Components</a:t>
                </a:r>
              </a:p>
            </p:txBody>
          </p:sp>
          <p:sp>
            <p:nvSpPr>
              <p:cNvPr id="56" name="Rectangle 20"/>
              <p:cNvSpPr>
                <a:spLocks noChangeArrowheads="1"/>
              </p:cNvSpPr>
              <p:nvPr/>
            </p:nvSpPr>
            <p:spPr bwMode="auto">
              <a:xfrm>
                <a:off x="8947160" y="4482942"/>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Im</a:t>
                </a:r>
              </a:p>
              <a:p>
                <a:pPr algn="ctr">
                  <a:lnSpc>
                    <a:spcPts val="800"/>
                  </a:lnSpc>
                  <a:spcBef>
                    <a:spcPts val="100"/>
                  </a:spcBef>
                  <a:defRPr/>
                </a:pPr>
                <a:r>
                  <a:rPr lang="en-US" sz="800" kern="0">
                    <a:solidFill>
                      <a:schemeClr val="bg1"/>
                    </a:solidFill>
                    <a:latin typeface="3M Circular TT Bold" panose="020B0804020101010102" pitchFamily="34" charset="0"/>
                    <a:cs typeface="3M Circular TT Bold" panose="020B0804020101010102" pitchFamily="34" charset="0"/>
                  </a:rPr>
                  <a:t>Im</a:t>
                </a:r>
                <a:r>
                  <a:rPr lang="en-US" sz="800" kern="0" smtClean="0">
                    <a:solidFill>
                      <a:schemeClr val="bg1"/>
                    </a:solidFill>
                    <a:latin typeface="3M Circular TT Bold" panose="020B0804020101010102" pitchFamily="34" charset="0"/>
                    <a:cs typeface="3M Circular TT Bold" panose="020B0804020101010102" pitchFamily="34" charset="0"/>
                  </a:rPr>
                  <a:t>aging</a:t>
                </a:r>
              </a:p>
            </p:txBody>
          </p:sp>
          <p:sp>
            <p:nvSpPr>
              <p:cNvPr id="59" name="Rectangle 18"/>
              <p:cNvSpPr>
                <a:spLocks noChangeArrowheads="1"/>
              </p:cNvSpPr>
              <p:nvPr/>
            </p:nvSpPr>
            <p:spPr bwMode="auto">
              <a:xfrm>
                <a:off x="8947160" y="3752351"/>
                <a:ext cx="686979" cy="686509"/>
              </a:xfrm>
              <a:prstGeom prst="rect">
                <a:avLst/>
              </a:prstGeom>
              <a:solidFill>
                <a:schemeClr val="accent2"/>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Fs</a:t>
                </a:r>
                <a:endParaRPr lang="en-US" sz="2400" b="1"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7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Filtration, Separation, Purification </a:t>
                </a:r>
              </a:p>
            </p:txBody>
          </p:sp>
        </p:grpSp>
        <p:grpSp>
          <p:nvGrpSpPr>
            <p:cNvPr id="76" name="Group 75"/>
            <p:cNvGrpSpPr/>
            <p:nvPr/>
          </p:nvGrpSpPr>
          <p:grpSpPr>
            <a:xfrm>
              <a:off x="2337584" y="829987"/>
              <a:ext cx="1427055" cy="5070210"/>
              <a:chOff x="2337584" y="829987"/>
              <a:chExt cx="1427055" cy="5070210"/>
            </a:xfrm>
          </p:grpSpPr>
          <p:sp>
            <p:nvSpPr>
              <p:cNvPr id="32" name="Rectangle 19"/>
              <p:cNvSpPr>
                <a:spLocks noChangeArrowheads="1"/>
              </p:cNvSpPr>
              <p:nvPr/>
            </p:nvSpPr>
            <p:spPr bwMode="auto">
              <a:xfrm>
                <a:off x="3074642" y="1560578"/>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a:solidFill>
                      <a:schemeClr val="bg1"/>
                    </a:solidFill>
                    <a:latin typeface="3M Circular TT Bold" panose="020B0804020101010102" pitchFamily="34" charset="0"/>
                    <a:cs typeface="3M Circular TT Bold" panose="020B0804020101010102" pitchFamily="34" charset="0"/>
                  </a:rPr>
                  <a:t>Fi</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spcBef>
                    <a:spcPts val="100"/>
                  </a:spcBef>
                  <a:defRPr/>
                </a:pPr>
                <a:r>
                  <a:rPr lang="en-US" sz="800" kern="0" dirty="0">
                    <a:solidFill>
                      <a:schemeClr val="bg1"/>
                    </a:solidFill>
                    <a:latin typeface="3M Circular TT Bold" panose="020B0804020101010102" pitchFamily="34" charset="0"/>
                    <a:cs typeface="3M Circular TT Bold" panose="020B0804020101010102" pitchFamily="34" charset="0"/>
                  </a:rPr>
                  <a:t>Films</a:t>
                </a:r>
              </a:p>
            </p:txBody>
          </p:sp>
          <p:sp>
            <p:nvSpPr>
              <p:cNvPr id="34" name="Rectangle 21"/>
              <p:cNvSpPr>
                <a:spLocks noChangeArrowheads="1"/>
              </p:cNvSpPr>
              <p:nvPr/>
            </p:nvSpPr>
            <p:spPr bwMode="auto">
              <a:xfrm>
                <a:off x="3074642" y="2291169"/>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a:solidFill>
                      <a:schemeClr val="bg1"/>
                    </a:solidFill>
                    <a:latin typeface="3M Circular TT Bold" panose="020B0804020101010102" pitchFamily="34" charset="0"/>
                    <a:cs typeface="3M Circular TT Bold" panose="020B0804020101010102" pitchFamily="34" charset="0"/>
                  </a:rPr>
                  <a:t>Fl</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err="1">
                    <a:solidFill>
                      <a:schemeClr val="bg1"/>
                    </a:solidFill>
                    <a:latin typeface="3M Circular TT Bold" panose="020B0804020101010102" pitchFamily="34" charset="0"/>
                    <a:cs typeface="3M Circular TT Bold" panose="020B0804020101010102" pitchFamily="34" charset="0"/>
                  </a:rPr>
                  <a:t>Fluoro</a:t>
                </a:r>
                <a:r>
                  <a:rPr lang="en-US" sz="800" kern="0" dirty="0">
                    <a:solidFill>
                      <a:schemeClr val="bg1"/>
                    </a:solidFill>
                    <a:latin typeface="3M Circular TT Bold" panose="020B0804020101010102" pitchFamily="34" charset="0"/>
                    <a:cs typeface="3M Circular TT Bold" panose="020B0804020101010102" pitchFamily="34" charset="0"/>
                  </a:rPr>
                  <a:t>-materials</a:t>
                </a:r>
              </a:p>
            </p:txBody>
          </p:sp>
          <p:sp>
            <p:nvSpPr>
              <p:cNvPr id="35" name="Rectangle 32"/>
              <p:cNvSpPr>
                <a:spLocks noChangeArrowheads="1"/>
              </p:cNvSpPr>
              <p:nvPr/>
            </p:nvSpPr>
            <p:spPr bwMode="auto">
              <a:xfrm>
                <a:off x="3074642" y="3021760"/>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Nt</a:t>
                </a:r>
                <a:endParaRPr lang="en-US" sz="2400" b="1"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a:solidFill>
                      <a:schemeClr val="bg1"/>
                    </a:solidFill>
                    <a:latin typeface="3M Circular TT Bold" panose="020B0804020101010102" pitchFamily="34" charset="0"/>
                    <a:cs typeface="3M Circular TT Bold" panose="020B0804020101010102" pitchFamily="34" charset="0"/>
                  </a:rPr>
                  <a:t>Nano-technology</a:t>
                </a:r>
              </a:p>
            </p:txBody>
          </p:sp>
          <p:sp>
            <p:nvSpPr>
              <p:cNvPr id="36" name="Rectangle 41"/>
              <p:cNvSpPr>
                <a:spLocks noChangeArrowheads="1"/>
              </p:cNvSpPr>
              <p:nvPr/>
            </p:nvSpPr>
            <p:spPr bwMode="auto">
              <a:xfrm>
                <a:off x="3074642" y="5213688"/>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Sm</a:t>
                </a:r>
              </a:p>
              <a:p>
                <a:pPr algn="ctr">
                  <a:lnSpc>
                    <a:spcPts val="800"/>
                  </a:lnSpc>
                  <a:spcBef>
                    <a:spcPts val="100"/>
                  </a:spcBef>
                  <a:defRPr/>
                </a:pPr>
                <a:r>
                  <a:rPr lang="en-US" sz="800" kern="0">
                    <a:solidFill>
                      <a:schemeClr val="bg1"/>
                    </a:solidFill>
                    <a:latin typeface="3M Circular TT Bold" panose="020B0804020101010102" pitchFamily="34" charset="0"/>
                    <a:cs typeface="3M Circular TT Bold" panose="020B0804020101010102" pitchFamily="34" charset="0"/>
                  </a:rPr>
                  <a:t>Specialty Materials</a:t>
                </a:r>
              </a:p>
            </p:txBody>
          </p:sp>
          <p:sp>
            <p:nvSpPr>
              <p:cNvPr id="37" name="Rectangle 36"/>
              <p:cNvSpPr>
                <a:spLocks noChangeArrowheads="1"/>
              </p:cNvSpPr>
              <p:nvPr/>
            </p:nvSpPr>
            <p:spPr bwMode="auto">
              <a:xfrm>
                <a:off x="3074642" y="4482942"/>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a:solidFill>
                      <a:schemeClr val="bg1"/>
                    </a:solidFill>
                    <a:latin typeface="3M Circular TT Bold" panose="020B0804020101010102" pitchFamily="34" charset="0"/>
                    <a:cs typeface="3M Circular TT Bold" panose="020B0804020101010102" pitchFamily="34" charset="0"/>
                  </a:rPr>
                  <a:t>Po</a:t>
                </a:r>
              </a:p>
              <a:p>
                <a:pPr algn="ctr">
                  <a:lnSpc>
                    <a:spcPts val="700"/>
                  </a:lnSpc>
                  <a:spcBef>
                    <a:spcPts val="2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Porous Materials &amp; Membranes</a:t>
                </a:r>
              </a:p>
            </p:txBody>
          </p:sp>
          <p:sp>
            <p:nvSpPr>
              <p:cNvPr id="38" name="Rectangle 9"/>
              <p:cNvSpPr>
                <a:spLocks noChangeArrowheads="1"/>
              </p:cNvSpPr>
              <p:nvPr/>
            </p:nvSpPr>
            <p:spPr bwMode="auto">
              <a:xfrm>
                <a:off x="3074642" y="3752351"/>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Nw</a:t>
                </a:r>
                <a:endParaRPr lang="en-US" sz="1300" b="1" kern="0" dirty="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Nonwoven</a:t>
                </a:r>
                <a:br>
                  <a:rPr lang="en-US" sz="800" kern="0" dirty="0" smtClean="0">
                    <a:solidFill>
                      <a:schemeClr val="bg1"/>
                    </a:solidFill>
                    <a:latin typeface="3M Circular TT Bold" panose="020B0804020101010102" pitchFamily="34" charset="0"/>
                    <a:cs typeface="3M Circular TT Bold" panose="020B0804020101010102" pitchFamily="34" charset="0"/>
                  </a:rPr>
                </a:br>
                <a:r>
                  <a:rPr lang="en-US" sz="800" kern="0" dirty="0" smtClean="0">
                    <a:solidFill>
                      <a:schemeClr val="bg1"/>
                    </a:solidFill>
                    <a:latin typeface="3M Circular TT Bold" panose="020B0804020101010102" pitchFamily="34" charset="0"/>
                    <a:cs typeface="3M Circular TT Bold" panose="020B0804020101010102" pitchFamily="34" charset="0"/>
                  </a:rPr>
                  <a:t>Materials</a:t>
                </a:r>
                <a:endParaRPr lang="en-US" sz="800" kern="0" dirty="0">
                  <a:solidFill>
                    <a:schemeClr val="bg1"/>
                  </a:solidFill>
                  <a:latin typeface="3M Circular TT Bold" panose="020B0804020101010102" pitchFamily="34" charset="0"/>
                  <a:cs typeface="3M Circular TT Bold" panose="020B0804020101010102" pitchFamily="34" charset="0"/>
                </a:endParaRPr>
              </a:p>
            </p:txBody>
          </p:sp>
          <p:sp>
            <p:nvSpPr>
              <p:cNvPr id="33" name="Rectangle 3"/>
              <p:cNvSpPr>
                <a:spLocks noChangeArrowheads="1"/>
              </p:cNvSpPr>
              <p:nvPr/>
            </p:nvSpPr>
            <p:spPr bwMode="auto">
              <a:xfrm>
                <a:off x="2337584" y="1560578"/>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Ad</a:t>
                </a:r>
                <a:endParaRPr lang="en-US" sz="1300" b="1" kern="0" smtClean="0">
                  <a:solidFill>
                    <a:schemeClr val="bg1"/>
                  </a:solidFill>
                  <a:latin typeface="3M Circular TT Bold" panose="020B0804020101010102" pitchFamily="34" charset="0"/>
                  <a:cs typeface="3M Circular TT Bold" panose="020B0804020101010102" pitchFamily="34" charset="0"/>
                </a:endParaRPr>
              </a:p>
              <a:p>
                <a:pPr algn="ctr">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Adhesives</a:t>
                </a:r>
                <a:endParaRPr lang="en-US" sz="2400" kern="0" dirty="0">
                  <a:solidFill>
                    <a:schemeClr val="bg1"/>
                  </a:solidFill>
                  <a:latin typeface="3M Circular TT Bold" panose="020B0804020101010102" pitchFamily="34" charset="0"/>
                  <a:cs typeface="3M Circular TT Bold" panose="020B0804020101010102" pitchFamily="34" charset="0"/>
                </a:endParaRPr>
              </a:p>
            </p:txBody>
          </p:sp>
          <p:sp>
            <p:nvSpPr>
              <p:cNvPr id="39" name="Rectangle 7"/>
              <p:cNvSpPr>
                <a:spLocks noChangeArrowheads="1"/>
              </p:cNvSpPr>
              <p:nvPr/>
            </p:nvSpPr>
            <p:spPr bwMode="auto">
              <a:xfrm>
                <a:off x="2337584" y="829987"/>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Ab</a:t>
                </a:r>
                <a:endParaRPr lang="en-US" sz="1300" kern="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Abrasives</a:t>
                </a:r>
                <a:endParaRPr lang="en-US" sz="800" kern="0" dirty="0">
                  <a:solidFill>
                    <a:schemeClr val="bg1"/>
                  </a:solidFill>
                  <a:latin typeface="3M Circular TT Bold" panose="020B0804020101010102" pitchFamily="34" charset="0"/>
                  <a:cs typeface="3M Circular TT Bold" panose="020B0804020101010102" pitchFamily="34" charset="0"/>
                </a:endParaRPr>
              </a:p>
            </p:txBody>
          </p:sp>
          <p:sp>
            <p:nvSpPr>
              <p:cNvPr id="40" name="Rectangle 33"/>
              <p:cNvSpPr>
                <a:spLocks noChangeArrowheads="1"/>
              </p:cNvSpPr>
              <p:nvPr/>
            </p:nvSpPr>
            <p:spPr bwMode="auto">
              <a:xfrm>
                <a:off x="2337584" y="2291169"/>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smtClean="0">
                    <a:solidFill>
                      <a:schemeClr val="bg1"/>
                    </a:solidFill>
                    <a:latin typeface="3M Circular TT Bold" panose="020B0804020101010102" pitchFamily="34" charset="0"/>
                    <a:cs typeface="3M Circular TT Bold" panose="020B0804020101010102" pitchFamily="34" charset="0"/>
                  </a:rPr>
                  <a:t>Am</a:t>
                </a:r>
                <a:endParaRPr lang="en-US" sz="800" b="1" kern="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Advanced</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Materials</a:t>
                </a:r>
                <a:endParaRPr lang="en-US" sz="2400" kern="0">
                  <a:solidFill>
                    <a:schemeClr val="bg1"/>
                  </a:solidFill>
                  <a:latin typeface="3M Circular TT Bold" panose="020B0804020101010102" pitchFamily="34" charset="0"/>
                  <a:cs typeface="3M Circular TT Bold" panose="020B0804020101010102" pitchFamily="34" charset="0"/>
                </a:endParaRPr>
              </a:p>
            </p:txBody>
          </p:sp>
          <p:sp>
            <p:nvSpPr>
              <p:cNvPr id="41" name="Rectangle 6"/>
              <p:cNvSpPr>
                <a:spLocks noChangeArrowheads="1"/>
              </p:cNvSpPr>
              <p:nvPr/>
            </p:nvSpPr>
            <p:spPr bwMode="auto">
              <a:xfrm>
                <a:off x="2337584" y="3021760"/>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a:solidFill>
                      <a:schemeClr val="bg1"/>
                    </a:solidFill>
                    <a:latin typeface="3M Circular TT Bold" panose="020B0804020101010102" pitchFamily="34" charset="0"/>
                    <a:cs typeface="3M Circular TT Bold" panose="020B0804020101010102" pitchFamily="34" charset="0"/>
                  </a:rPr>
                  <a:t>Ce</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spcBef>
                    <a:spcPts val="100"/>
                  </a:spcBef>
                  <a:defRPr/>
                </a:pPr>
                <a:r>
                  <a:rPr lang="en-US" sz="800" kern="0" dirty="0">
                    <a:solidFill>
                      <a:schemeClr val="bg1"/>
                    </a:solidFill>
                    <a:latin typeface="3M Circular TT Bold" panose="020B0804020101010102" pitchFamily="34" charset="0"/>
                    <a:cs typeface="3M Circular TT Bold" panose="020B0804020101010102" pitchFamily="34" charset="0"/>
                  </a:rPr>
                  <a:t>Ceramics</a:t>
                </a:r>
                <a:endParaRPr lang="en-US" sz="2400" kern="0" dirty="0">
                  <a:solidFill>
                    <a:schemeClr val="bg1"/>
                  </a:solidFill>
                  <a:latin typeface="3M Circular TT Bold" panose="020B0804020101010102" pitchFamily="34" charset="0"/>
                  <a:cs typeface="3M Circular TT Bold" panose="020B0804020101010102" pitchFamily="34" charset="0"/>
                </a:endParaRPr>
              </a:p>
            </p:txBody>
          </p:sp>
          <p:sp>
            <p:nvSpPr>
              <p:cNvPr id="42" name="Rectangle 15"/>
              <p:cNvSpPr>
                <a:spLocks noChangeArrowheads="1"/>
              </p:cNvSpPr>
              <p:nvPr/>
            </p:nvSpPr>
            <p:spPr bwMode="auto">
              <a:xfrm>
                <a:off x="2337584" y="5213688"/>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err="1" smtClean="0">
                    <a:solidFill>
                      <a:schemeClr val="bg1"/>
                    </a:solidFill>
                    <a:latin typeface="3M Circular TT Bold" panose="020B0804020101010102" pitchFamily="34" charset="0"/>
                    <a:cs typeface="3M Circular TT Bold" panose="020B0804020101010102" pitchFamily="34" charset="0"/>
                  </a:rPr>
                  <a:t>Em</a:t>
                </a:r>
                <a:endParaRPr lang="en-US" sz="2400" b="1"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Electronic</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Materials</a:t>
                </a:r>
                <a:endParaRPr lang="en-US" sz="2400" kern="0" dirty="0">
                  <a:solidFill>
                    <a:schemeClr val="bg1"/>
                  </a:solidFill>
                  <a:latin typeface="3M Circular TT Bold" panose="020B0804020101010102" pitchFamily="34" charset="0"/>
                  <a:cs typeface="3M Circular TT Bold" panose="020B0804020101010102" pitchFamily="34" charset="0"/>
                </a:endParaRPr>
              </a:p>
            </p:txBody>
          </p:sp>
          <p:sp>
            <p:nvSpPr>
              <p:cNvPr id="43" name="Rectangle 6"/>
              <p:cNvSpPr>
                <a:spLocks noChangeArrowheads="1"/>
              </p:cNvSpPr>
              <p:nvPr/>
            </p:nvSpPr>
            <p:spPr bwMode="auto">
              <a:xfrm>
                <a:off x="2337584" y="3752351"/>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smtClean="0">
                    <a:solidFill>
                      <a:schemeClr val="bg1"/>
                    </a:solidFill>
                    <a:latin typeface="3M Circular TT Bold" panose="020B0804020101010102" pitchFamily="34" charset="0"/>
                    <a:cs typeface="3M Circular TT Bold" panose="020B0804020101010102" pitchFamily="34" charset="0"/>
                  </a:rPr>
                  <a:t>Co</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smtClean="0">
                    <a:solidFill>
                      <a:schemeClr val="bg1"/>
                    </a:solidFill>
                    <a:latin typeface="3M Circular TT Bold" panose="020B0804020101010102" pitchFamily="34" charset="0"/>
                    <a:cs typeface="3M Circular TT Bold" panose="020B0804020101010102" pitchFamily="34" charset="0"/>
                  </a:rPr>
                  <a:t>Advanced </a:t>
                </a:r>
                <a:endParaRPr lang="en-US" sz="800" kern="0" dirty="0" smtClean="0">
                  <a:solidFill>
                    <a:schemeClr val="bg1"/>
                  </a:solidFill>
                  <a:latin typeface="3M Circular TT Bold" panose="020B0804020101010102" pitchFamily="34" charset="0"/>
                  <a:cs typeface="3M Circular TT Bold" panose="020B0804020101010102" pitchFamily="34" charset="0"/>
                </a:endParaRPr>
              </a:p>
              <a:p>
                <a:pPr algn="ctr">
                  <a:lnSpc>
                    <a:spcPts val="800"/>
                  </a:lnSpc>
                  <a:spcBef>
                    <a:spcPts val="100"/>
                  </a:spcBef>
                  <a:defRPr/>
                </a:pPr>
                <a:r>
                  <a:rPr lang="en-US" sz="800" kern="0" dirty="0" smtClean="0">
                    <a:solidFill>
                      <a:schemeClr val="bg1"/>
                    </a:solidFill>
                    <a:latin typeface="3M Circular TT Bold" panose="020B0804020101010102" pitchFamily="34" charset="0"/>
                    <a:cs typeface="3M Circular TT Bold" panose="020B0804020101010102" pitchFamily="34" charset="0"/>
                  </a:rPr>
                  <a:t>Composites</a:t>
                </a:r>
                <a:endParaRPr lang="en-US" sz="2400" kern="0" dirty="0">
                  <a:solidFill>
                    <a:schemeClr val="bg1"/>
                  </a:solidFill>
                  <a:latin typeface="3M Circular TT Bold" panose="020B0804020101010102" pitchFamily="34" charset="0"/>
                  <a:cs typeface="3M Circular TT Bold" panose="020B0804020101010102" pitchFamily="34" charset="0"/>
                </a:endParaRPr>
              </a:p>
            </p:txBody>
          </p:sp>
          <p:sp>
            <p:nvSpPr>
              <p:cNvPr id="44" name="Rectangle 12"/>
              <p:cNvSpPr>
                <a:spLocks noChangeArrowheads="1"/>
              </p:cNvSpPr>
              <p:nvPr/>
            </p:nvSpPr>
            <p:spPr bwMode="auto">
              <a:xfrm>
                <a:off x="2337584" y="4482942"/>
                <a:ext cx="689997" cy="686509"/>
              </a:xfrm>
              <a:prstGeom prst="rect">
                <a:avLst/>
              </a:prstGeom>
              <a:solidFill>
                <a:schemeClr val="accent1"/>
              </a:solidFill>
              <a:ln w="38100">
                <a:noFill/>
                <a:miter lim="800000"/>
                <a:headEnd/>
                <a:tailEnd/>
              </a:ln>
              <a:effectLst/>
              <a:scene3d>
                <a:camera prst="orthographicFront"/>
                <a:lightRig rig="threePt" dir="t"/>
              </a:scene3d>
              <a:sp3d/>
            </p:spPr>
            <p:txBody>
              <a:bodyPr lIns="0" rIns="0" anchor="t"/>
              <a:lstStyle/>
              <a:p>
                <a:pPr algn="ctr">
                  <a:lnSpc>
                    <a:spcPts val="2600"/>
                  </a:lnSpc>
                  <a:spcBef>
                    <a:spcPts val="100"/>
                  </a:spcBef>
                  <a:defRPr/>
                </a:pPr>
                <a:r>
                  <a:rPr lang="en-US" sz="2400" b="1" kern="0" dirty="0">
                    <a:solidFill>
                      <a:schemeClr val="bg1"/>
                    </a:solidFill>
                    <a:latin typeface="3M Circular TT Bold" panose="020B0804020101010102" pitchFamily="34" charset="0"/>
                    <a:cs typeface="3M Circular TT Bold" panose="020B0804020101010102" pitchFamily="34" charset="0"/>
                  </a:rPr>
                  <a:t>Do</a:t>
                </a:r>
                <a:endParaRPr lang="en-US" sz="800" b="1" kern="0" dirty="0">
                  <a:solidFill>
                    <a:schemeClr val="bg1"/>
                  </a:solidFill>
                  <a:latin typeface="3M Circular TT Bold" panose="020B0804020101010102" pitchFamily="34" charset="0"/>
                  <a:cs typeface="3M Circular TT Bold" panose="020B0804020101010102" pitchFamily="34" charset="0"/>
                </a:endParaRPr>
              </a:p>
              <a:p>
                <a:pPr algn="ctr">
                  <a:lnSpc>
                    <a:spcPts val="700"/>
                  </a:lnSpc>
                  <a:spcBef>
                    <a:spcPts val="100"/>
                  </a:spcBef>
                  <a:defRPr/>
                </a:pPr>
                <a:r>
                  <a:rPr lang="en-US" sz="800" kern="0" dirty="0">
                    <a:solidFill>
                      <a:schemeClr val="bg1"/>
                    </a:solidFill>
                    <a:latin typeface="3M Circular TT Bold" panose="020B0804020101010102" pitchFamily="34" charset="0"/>
                    <a:cs typeface="3M Circular TT Bold" panose="020B0804020101010102" pitchFamily="34" charset="0"/>
                  </a:rPr>
                  <a:t>Dental </a:t>
                </a:r>
                <a:r>
                  <a:rPr lang="en-US" sz="800" kern="0">
                    <a:solidFill>
                      <a:schemeClr val="bg1"/>
                    </a:solidFill>
                    <a:latin typeface="3M Circular TT Bold" panose="020B0804020101010102" pitchFamily="34" charset="0"/>
                    <a:cs typeface="3M Circular TT Bold" panose="020B0804020101010102" pitchFamily="34" charset="0"/>
                  </a:rPr>
                  <a:t>&amp; </a:t>
                </a:r>
                <a:r>
                  <a:rPr lang="en-US" sz="800" kern="0" smtClean="0">
                    <a:solidFill>
                      <a:schemeClr val="bg1"/>
                    </a:solidFill>
                    <a:latin typeface="3M Circular TT Bold" panose="020B0804020101010102" pitchFamily="34" charset="0"/>
                    <a:cs typeface="3M Circular TT Bold" panose="020B0804020101010102" pitchFamily="34" charset="0"/>
                  </a:rPr>
                  <a:t/>
                </a:r>
                <a:br>
                  <a:rPr lang="en-US" sz="800" kern="0" smtClean="0">
                    <a:solidFill>
                      <a:schemeClr val="bg1"/>
                    </a:solidFill>
                    <a:latin typeface="3M Circular TT Bold" panose="020B0804020101010102" pitchFamily="34" charset="0"/>
                    <a:cs typeface="3M Circular TT Bold" panose="020B0804020101010102" pitchFamily="34" charset="0"/>
                  </a:rPr>
                </a:br>
                <a:r>
                  <a:rPr lang="en-US" sz="800" kern="0" smtClean="0">
                    <a:solidFill>
                      <a:schemeClr val="bg1"/>
                    </a:solidFill>
                    <a:latin typeface="3M Circular TT Bold" panose="020B0804020101010102" pitchFamily="34" charset="0"/>
                    <a:cs typeface="3M Circular TT Bold" panose="020B0804020101010102" pitchFamily="34" charset="0"/>
                  </a:rPr>
                  <a:t>Orthodontic </a:t>
                </a:r>
                <a:r>
                  <a:rPr lang="en-US" sz="800" kern="0" dirty="0">
                    <a:solidFill>
                      <a:schemeClr val="bg1"/>
                    </a:solidFill>
                    <a:latin typeface="3M Circular TT Bold" panose="020B0804020101010102" pitchFamily="34" charset="0"/>
                    <a:cs typeface="3M Circular TT Bold" panose="020B0804020101010102" pitchFamily="34" charset="0"/>
                  </a:rPr>
                  <a:t>Materials</a:t>
                </a:r>
              </a:p>
            </p:txBody>
          </p:sp>
        </p:grpSp>
        <p:grpSp>
          <p:nvGrpSpPr>
            <p:cNvPr id="80" name="Group 79"/>
            <p:cNvGrpSpPr/>
            <p:nvPr/>
          </p:nvGrpSpPr>
          <p:grpSpPr>
            <a:xfrm>
              <a:off x="2261341" y="5922180"/>
              <a:ext cx="7966897" cy="274320"/>
              <a:chOff x="2261341" y="5982340"/>
              <a:chExt cx="7966897" cy="274320"/>
            </a:xfrm>
          </p:grpSpPr>
          <p:sp>
            <p:nvSpPr>
              <p:cNvPr id="11" name="Rectangle 39"/>
              <p:cNvSpPr>
                <a:spLocks noChangeArrowheads="1"/>
              </p:cNvSpPr>
              <p:nvPr/>
            </p:nvSpPr>
            <p:spPr bwMode="auto">
              <a:xfrm>
                <a:off x="3750426" y="5982340"/>
                <a:ext cx="2057400" cy="274320"/>
              </a:xfrm>
              <a:prstGeom prst="rect">
                <a:avLst/>
              </a:prstGeom>
              <a:noFill/>
              <a:ln w="9525">
                <a:noFill/>
                <a:miter lim="800000"/>
                <a:headEnd/>
                <a:tailEnd/>
              </a:ln>
              <a:effectLst/>
              <a:scene3d>
                <a:camera prst="orthographicFront"/>
                <a:lightRig rig="threePt" dir="t"/>
              </a:scene3d>
              <a:sp3d/>
            </p:spPr>
            <p:txBody>
              <a:bodyPr anchor="ctr"/>
              <a:lstStyle/>
              <a:p>
                <a:pPr>
                  <a:lnSpc>
                    <a:spcPts val="1600"/>
                  </a:lnSpc>
                  <a:spcBef>
                    <a:spcPts val="100"/>
                  </a:spcBef>
                  <a:defRPr/>
                </a:pPr>
                <a:r>
                  <a:rPr lang="en-US" sz="1400" b="1" smtClean="0">
                    <a:latin typeface="3M Circular TT Bold" panose="020B0804020101010102" pitchFamily="34" charset="0"/>
                    <a:cs typeface="3M Circular TT Bold" panose="020B0804020101010102" pitchFamily="34" charset="0"/>
                  </a:rPr>
                  <a:t>Processing</a:t>
                </a:r>
                <a:endParaRPr lang="en-US" sz="800" kern="0" smtClean="0">
                  <a:latin typeface="3M Circular TT Bold" panose="020B0804020101010102" pitchFamily="34" charset="0"/>
                  <a:cs typeface="3M Circular TT Bold" panose="020B0804020101010102" pitchFamily="34" charset="0"/>
                </a:endParaRPr>
              </a:p>
            </p:txBody>
          </p:sp>
          <p:sp>
            <p:nvSpPr>
              <p:cNvPr id="15" name="Rectangle 46"/>
              <p:cNvSpPr>
                <a:spLocks noChangeArrowheads="1"/>
              </p:cNvSpPr>
              <p:nvPr/>
            </p:nvSpPr>
            <p:spPr bwMode="auto">
              <a:xfrm>
                <a:off x="8170838" y="5982340"/>
                <a:ext cx="2057400" cy="274320"/>
              </a:xfrm>
              <a:prstGeom prst="rect">
                <a:avLst/>
              </a:prstGeom>
              <a:noFill/>
              <a:ln w="9525">
                <a:noFill/>
                <a:miter lim="800000"/>
                <a:headEnd/>
                <a:tailEnd/>
              </a:ln>
              <a:effectLst/>
              <a:scene3d>
                <a:camera prst="orthographicFront"/>
                <a:lightRig rig="threePt" dir="t"/>
              </a:scene3d>
              <a:sp3d/>
            </p:spPr>
            <p:txBody>
              <a:bodyPr anchor="ctr"/>
              <a:lstStyle/>
              <a:p>
                <a:pPr>
                  <a:lnSpc>
                    <a:spcPts val="1600"/>
                  </a:lnSpc>
                  <a:defRPr/>
                </a:pPr>
                <a:r>
                  <a:rPr lang="en-US" sz="1400" b="1" smtClean="0">
                    <a:latin typeface="3M Circular TT Bold" panose="020B0804020101010102" pitchFamily="34" charset="0"/>
                    <a:cs typeface="3M Circular TT Bold" panose="020B0804020101010102" pitchFamily="34" charset="0"/>
                  </a:rPr>
                  <a:t>Applications</a:t>
                </a:r>
                <a:endParaRPr lang="en-US" sz="1400" b="1">
                  <a:latin typeface="3M Circular TT Bold" panose="020B0804020101010102" pitchFamily="34" charset="0"/>
                  <a:cs typeface="3M Circular TT Bold" panose="020B0804020101010102" pitchFamily="34" charset="0"/>
                </a:endParaRPr>
              </a:p>
            </p:txBody>
          </p:sp>
          <p:sp>
            <p:nvSpPr>
              <p:cNvPr id="30" name="Rectangle 19"/>
              <p:cNvSpPr>
                <a:spLocks noChangeArrowheads="1"/>
              </p:cNvSpPr>
              <p:nvPr/>
            </p:nvSpPr>
            <p:spPr bwMode="auto">
              <a:xfrm>
                <a:off x="2261341" y="5982340"/>
                <a:ext cx="1371600" cy="274320"/>
              </a:xfrm>
              <a:prstGeom prst="rect">
                <a:avLst/>
              </a:prstGeom>
              <a:noFill/>
              <a:ln w="9525">
                <a:noFill/>
                <a:miter lim="800000"/>
                <a:headEnd/>
                <a:tailEnd/>
              </a:ln>
              <a:effectLst/>
              <a:scene3d>
                <a:camera prst="orthographicFront"/>
                <a:lightRig rig="threePt" dir="t"/>
              </a:scene3d>
              <a:sp3d/>
            </p:spPr>
            <p:txBody>
              <a:bodyPr anchor="ctr"/>
              <a:lstStyle/>
              <a:p>
                <a:pPr>
                  <a:lnSpc>
                    <a:spcPts val="1600"/>
                  </a:lnSpc>
                  <a:defRPr/>
                </a:pPr>
                <a:r>
                  <a:rPr lang="en-US" sz="1400" b="1" smtClean="0">
                    <a:latin typeface="3M Circular TT Bold" panose="020B0804020101010102" pitchFamily="34" charset="0"/>
                    <a:cs typeface="3M Circular TT Bold" panose="020B0804020101010102" pitchFamily="34" charset="0"/>
                  </a:rPr>
                  <a:t>Materials</a:t>
                </a:r>
                <a:endParaRPr lang="en-US" sz="1400" b="1">
                  <a:latin typeface="3M Circular TT Bold" panose="020B0804020101010102" pitchFamily="34" charset="0"/>
                  <a:cs typeface="3M Circular TT Bold" panose="020B0804020101010102" pitchFamily="34" charset="0"/>
                </a:endParaRPr>
              </a:p>
            </p:txBody>
          </p:sp>
          <p:sp>
            <p:nvSpPr>
              <p:cNvPr id="62" name="Rectangle 47"/>
              <p:cNvSpPr>
                <a:spLocks noChangeArrowheads="1"/>
              </p:cNvSpPr>
              <p:nvPr/>
            </p:nvSpPr>
            <p:spPr bwMode="auto">
              <a:xfrm>
                <a:off x="6041847" y="5982340"/>
                <a:ext cx="2057400" cy="274320"/>
              </a:xfrm>
              <a:prstGeom prst="rect">
                <a:avLst/>
              </a:prstGeom>
              <a:noFill/>
              <a:ln w="9525">
                <a:noFill/>
                <a:miter lim="800000"/>
                <a:headEnd/>
                <a:tailEnd/>
              </a:ln>
              <a:effectLst/>
              <a:scene3d>
                <a:camera prst="orthographicFront"/>
                <a:lightRig rig="threePt" dir="t"/>
              </a:scene3d>
              <a:sp3d/>
            </p:spPr>
            <p:txBody>
              <a:bodyPr lIns="0" tIns="0" rIns="0" bIns="0" anchor="ctr"/>
              <a:lstStyle/>
              <a:p>
                <a:pPr>
                  <a:lnSpc>
                    <a:spcPts val="1600"/>
                  </a:lnSpc>
                  <a:spcBef>
                    <a:spcPts val="100"/>
                  </a:spcBef>
                  <a:defRPr/>
                </a:pPr>
                <a:r>
                  <a:rPr lang="en-US" sz="1400" b="1" dirty="0" smtClean="0">
                    <a:latin typeface="3M Circular TT Bold" panose="020B0804020101010102" pitchFamily="34" charset="0"/>
                    <a:cs typeface="3M Circular TT Bold" panose="020B0804020101010102" pitchFamily="34" charset="0"/>
                  </a:rPr>
                  <a:t>Capabilities</a:t>
                </a:r>
              </a:p>
            </p:txBody>
          </p:sp>
        </p:grpSp>
      </p:grpSp>
    </p:spTree>
    <p:extLst>
      <p:ext uri="{BB962C8B-B14F-4D97-AF65-F5344CB8AC3E}">
        <p14:creationId xmlns:p14="http://schemas.microsoft.com/office/powerpoint/2010/main" val="24847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hteck 73"/>
          <p:cNvSpPr/>
          <p:nvPr/>
        </p:nvSpPr>
        <p:spPr bwMode="auto">
          <a:xfrm>
            <a:off x="1589" y="1"/>
            <a:ext cx="12188825" cy="487363"/>
          </a:xfrm>
          <a:prstGeom prst="rect">
            <a:avLst/>
          </a:prstGeom>
          <a:solidFill>
            <a:schemeClr val="bg1"/>
          </a:solidFill>
          <a:ln w="9525" cap="flat" cmpd="sng" algn="ctr">
            <a:noFill/>
            <a:prstDash val="solid"/>
            <a:round/>
            <a:headEnd type="none" w="med" len="med"/>
            <a:tailEnd type="none" w="med" len="med"/>
          </a:ln>
          <a:effectLst/>
        </p:spPr>
        <p:txBody>
          <a:bodyPr/>
          <a:lstStyle/>
          <a:p>
            <a:pPr eaLnBrk="1" hangingPunct="1">
              <a:defRPr/>
            </a:pPr>
            <a:endParaRPr lang="de-DE">
              <a:ea typeface="Arial" charset="0"/>
              <a:cs typeface="Arial" charset="0"/>
            </a:endParaRPr>
          </a:p>
        </p:txBody>
      </p:sp>
      <p:sp>
        <p:nvSpPr>
          <p:cNvPr id="122" name="Rechteck 78"/>
          <p:cNvSpPr/>
          <p:nvPr/>
        </p:nvSpPr>
        <p:spPr bwMode="auto">
          <a:xfrm flipH="1">
            <a:off x="496625" y="1727559"/>
            <a:ext cx="6160132" cy="4529792"/>
          </a:xfrm>
          <a:prstGeom prst="rect">
            <a:avLst/>
          </a:prstGeom>
          <a:gradFill>
            <a:gsLst>
              <a:gs pos="4000">
                <a:schemeClr val="bg1"/>
              </a:gs>
              <a:gs pos="41000">
                <a:schemeClr val="bg1">
                  <a:alpha val="56000"/>
                </a:schemeClr>
              </a:gs>
              <a:gs pos="68000">
                <a:schemeClr val="bg1">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217728" tIns="108864" rIns="217728" bIns="108864" anchor="ctr"/>
          <a:lstStyle/>
          <a:p>
            <a:pPr algn="ctr" eaLnBrk="1" hangingPunct="1">
              <a:defRPr/>
            </a:pPr>
            <a:endParaRPr lang="de-DE"/>
          </a:p>
        </p:txBody>
      </p:sp>
      <p:sp>
        <p:nvSpPr>
          <p:cNvPr id="100373" name="Titel 29"/>
          <p:cNvSpPr>
            <a:spLocks noGrp="1"/>
          </p:cNvSpPr>
          <p:nvPr>
            <p:ph type="ctrTitle"/>
          </p:nvPr>
        </p:nvSpPr>
        <p:spPr bwMode="auto">
          <a:xfrm>
            <a:off x="587047" y="623888"/>
            <a:ext cx="107902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solidFill>
                  <a:srgbClr val="000000"/>
                </a:solidFill>
                <a:ea typeface="ＭＳ Ｐゴシック" panose="020B0600070205080204" pitchFamily="34" charset="-128"/>
              </a:rPr>
              <a:t>3M technology platforms and market diversity</a:t>
            </a:r>
          </a:p>
        </p:txBody>
      </p:sp>
      <p:grpSp>
        <p:nvGrpSpPr>
          <p:cNvPr id="100374" name="Gruppieren 93"/>
          <p:cNvGrpSpPr>
            <a:grpSpLocks/>
          </p:cNvGrpSpPr>
          <p:nvPr/>
        </p:nvGrpSpPr>
        <p:grpSpPr bwMode="auto">
          <a:xfrm>
            <a:off x="4181477" y="1414464"/>
            <a:ext cx="3070225" cy="4205287"/>
            <a:chOff x="4064794" y="1414463"/>
            <a:chExt cx="3317081" cy="4248150"/>
          </a:xfrm>
        </p:grpSpPr>
        <p:sp>
          <p:nvSpPr>
            <p:cNvPr id="100454" name="Line 17"/>
            <p:cNvSpPr>
              <a:spLocks noChangeShapeType="1"/>
            </p:cNvSpPr>
            <p:nvPr/>
          </p:nvSpPr>
          <p:spPr bwMode="auto">
            <a:xfrm>
              <a:off x="4071938" y="1554956"/>
              <a:ext cx="3295650" cy="1707357"/>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5" name="Line 18"/>
            <p:cNvSpPr>
              <a:spLocks noChangeShapeType="1"/>
            </p:cNvSpPr>
            <p:nvPr/>
          </p:nvSpPr>
          <p:spPr bwMode="auto">
            <a:xfrm flipV="1">
              <a:off x="4069556" y="1414463"/>
              <a:ext cx="3309938" cy="138112"/>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6" name="Line 19"/>
            <p:cNvSpPr>
              <a:spLocks noChangeShapeType="1"/>
            </p:cNvSpPr>
            <p:nvPr/>
          </p:nvSpPr>
          <p:spPr bwMode="auto">
            <a:xfrm>
              <a:off x="4074059" y="1557196"/>
              <a:ext cx="3295910" cy="457342"/>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7" name="Line 20"/>
            <p:cNvSpPr>
              <a:spLocks noChangeShapeType="1"/>
            </p:cNvSpPr>
            <p:nvPr/>
          </p:nvSpPr>
          <p:spPr bwMode="auto">
            <a:xfrm>
              <a:off x="4071938" y="1557338"/>
              <a:ext cx="3309937" cy="1059656"/>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8" name="Line 21"/>
            <p:cNvSpPr>
              <a:spLocks noChangeShapeType="1"/>
            </p:cNvSpPr>
            <p:nvPr/>
          </p:nvSpPr>
          <p:spPr bwMode="auto">
            <a:xfrm>
              <a:off x="4071938" y="1552575"/>
              <a:ext cx="3298031" cy="3483769"/>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9" name="Line 22"/>
            <p:cNvSpPr>
              <a:spLocks noChangeShapeType="1"/>
            </p:cNvSpPr>
            <p:nvPr/>
          </p:nvSpPr>
          <p:spPr bwMode="auto">
            <a:xfrm>
              <a:off x="4069556" y="1562100"/>
              <a:ext cx="3293269" cy="4100513"/>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60" name="Line 23"/>
            <p:cNvSpPr>
              <a:spLocks noChangeShapeType="1"/>
            </p:cNvSpPr>
            <p:nvPr/>
          </p:nvSpPr>
          <p:spPr bwMode="auto">
            <a:xfrm>
              <a:off x="4064794" y="1559719"/>
              <a:ext cx="3305175" cy="2281238"/>
            </a:xfrm>
            <a:prstGeom prst="line">
              <a:avLst/>
            </a:prstGeom>
            <a:noFill/>
            <a:ln w="12700">
              <a:solidFill>
                <a:srgbClr val="99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75" name="Gruppieren 94"/>
          <p:cNvGrpSpPr>
            <a:grpSpLocks/>
          </p:cNvGrpSpPr>
          <p:nvPr/>
        </p:nvGrpSpPr>
        <p:grpSpPr bwMode="auto">
          <a:xfrm>
            <a:off x="4189413" y="1449388"/>
            <a:ext cx="3062288" cy="4233862"/>
            <a:chOff x="4071938" y="1450181"/>
            <a:chExt cx="3309937" cy="4276725"/>
          </a:xfrm>
        </p:grpSpPr>
        <p:sp>
          <p:nvSpPr>
            <p:cNvPr id="100448" name="Line 25"/>
            <p:cNvSpPr>
              <a:spLocks noChangeShapeType="1"/>
            </p:cNvSpPr>
            <p:nvPr/>
          </p:nvSpPr>
          <p:spPr bwMode="auto">
            <a:xfrm>
              <a:off x="4071938" y="2009774"/>
              <a:ext cx="3298031" cy="3069432"/>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9" name="Line 26"/>
            <p:cNvSpPr>
              <a:spLocks noChangeShapeType="1"/>
            </p:cNvSpPr>
            <p:nvPr/>
          </p:nvSpPr>
          <p:spPr bwMode="auto">
            <a:xfrm flipV="1">
              <a:off x="4076699" y="1450181"/>
              <a:ext cx="3305176" cy="561973"/>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0" name="Line 27"/>
            <p:cNvSpPr>
              <a:spLocks noChangeShapeType="1"/>
            </p:cNvSpPr>
            <p:nvPr/>
          </p:nvSpPr>
          <p:spPr bwMode="auto">
            <a:xfrm>
              <a:off x="4074319" y="2012156"/>
              <a:ext cx="3298031" cy="642938"/>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1" name="Line 28"/>
            <p:cNvSpPr>
              <a:spLocks noChangeShapeType="1"/>
            </p:cNvSpPr>
            <p:nvPr/>
          </p:nvSpPr>
          <p:spPr bwMode="auto">
            <a:xfrm>
              <a:off x="4086225" y="2016919"/>
              <a:ext cx="3278981" cy="1300162"/>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2" name="Line 29"/>
            <p:cNvSpPr>
              <a:spLocks noChangeShapeType="1"/>
            </p:cNvSpPr>
            <p:nvPr/>
          </p:nvSpPr>
          <p:spPr bwMode="auto">
            <a:xfrm>
              <a:off x="4076700" y="2009774"/>
              <a:ext cx="3290888" cy="1895476"/>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53" name="Line 30"/>
            <p:cNvSpPr>
              <a:spLocks noChangeShapeType="1"/>
            </p:cNvSpPr>
            <p:nvPr/>
          </p:nvSpPr>
          <p:spPr bwMode="auto">
            <a:xfrm>
              <a:off x="4076700" y="2012156"/>
              <a:ext cx="3286125" cy="3714750"/>
            </a:xfrm>
            <a:prstGeom prst="line">
              <a:avLst/>
            </a:prstGeom>
            <a:noFill/>
            <a:ln w="12700">
              <a:solidFill>
                <a:srgbClr val="552FA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76" name="Gruppieren 95"/>
          <p:cNvGrpSpPr>
            <a:grpSpLocks/>
          </p:cNvGrpSpPr>
          <p:nvPr/>
        </p:nvGrpSpPr>
        <p:grpSpPr bwMode="auto">
          <a:xfrm>
            <a:off x="4192588" y="1470025"/>
            <a:ext cx="3054350" cy="3602038"/>
            <a:chOff x="4076700" y="1471613"/>
            <a:chExt cx="3300413" cy="3638549"/>
          </a:xfrm>
        </p:grpSpPr>
        <p:sp>
          <p:nvSpPr>
            <p:cNvPr id="100442" name="Line 42"/>
            <p:cNvSpPr>
              <a:spLocks noChangeShapeType="1"/>
            </p:cNvSpPr>
            <p:nvPr/>
          </p:nvSpPr>
          <p:spPr bwMode="auto">
            <a:xfrm>
              <a:off x="4086226" y="2502694"/>
              <a:ext cx="3271838" cy="869156"/>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3" name="Line 43"/>
            <p:cNvSpPr>
              <a:spLocks noChangeShapeType="1"/>
            </p:cNvSpPr>
            <p:nvPr/>
          </p:nvSpPr>
          <p:spPr bwMode="auto">
            <a:xfrm flipV="1">
              <a:off x="4076700" y="1471613"/>
              <a:ext cx="3300413" cy="1033462"/>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4" name="Line 44"/>
            <p:cNvSpPr>
              <a:spLocks noChangeShapeType="1"/>
            </p:cNvSpPr>
            <p:nvPr/>
          </p:nvSpPr>
          <p:spPr bwMode="auto">
            <a:xfrm>
              <a:off x="4079081" y="2500313"/>
              <a:ext cx="3286125" cy="190500"/>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5" name="Line 45"/>
            <p:cNvSpPr>
              <a:spLocks noChangeShapeType="1"/>
            </p:cNvSpPr>
            <p:nvPr/>
          </p:nvSpPr>
          <p:spPr bwMode="auto">
            <a:xfrm flipV="1">
              <a:off x="4079082" y="2050254"/>
              <a:ext cx="3283744" cy="450058"/>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6" name="Line 46"/>
            <p:cNvSpPr>
              <a:spLocks noChangeShapeType="1"/>
            </p:cNvSpPr>
            <p:nvPr/>
          </p:nvSpPr>
          <p:spPr bwMode="auto">
            <a:xfrm>
              <a:off x="4076700" y="2505075"/>
              <a:ext cx="3288506" cy="1926430"/>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7" name="Line 47"/>
            <p:cNvSpPr>
              <a:spLocks noChangeShapeType="1"/>
            </p:cNvSpPr>
            <p:nvPr/>
          </p:nvSpPr>
          <p:spPr bwMode="auto">
            <a:xfrm>
              <a:off x="4079081" y="2507455"/>
              <a:ext cx="3288507" cy="2602707"/>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77" name="Gruppieren 96"/>
          <p:cNvGrpSpPr>
            <a:grpSpLocks/>
          </p:cNvGrpSpPr>
          <p:nvPr/>
        </p:nvGrpSpPr>
        <p:grpSpPr bwMode="auto">
          <a:xfrm>
            <a:off x="4192589" y="2078039"/>
            <a:ext cx="3046413" cy="3019425"/>
            <a:chOff x="4076700" y="2085974"/>
            <a:chExt cx="3290888" cy="3050381"/>
          </a:xfrm>
        </p:grpSpPr>
        <p:sp>
          <p:nvSpPr>
            <p:cNvPr id="100438" name="Line 49"/>
            <p:cNvSpPr>
              <a:spLocks noChangeShapeType="1"/>
            </p:cNvSpPr>
            <p:nvPr/>
          </p:nvSpPr>
          <p:spPr bwMode="auto">
            <a:xfrm>
              <a:off x="4076700" y="2950368"/>
              <a:ext cx="3288505" cy="1526381"/>
            </a:xfrm>
            <a:prstGeom prst="line">
              <a:avLst/>
            </a:prstGeom>
            <a:noFill/>
            <a:ln w="12700">
              <a:solidFill>
                <a:srgbClr val="00B0F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9" name="Line 50"/>
            <p:cNvSpPr>
              <a:spLocks noChangeShapeType="1"/>
            </p:cNvSpPr>
            <p:nvPr/>
          </p:nvSpPr>
          <p:spPr bwMode="auto">
            <a:xfrm flipV="1">
              <a:off x="4079081" y="2721767"/>
              <a:ext cx="3288507" cy="235745"/>
            </a:xfrm>
            <a:prstGeom prst="line">
              <a:avLst/>
            </a:prstGeom>
            <a:noFill/>
            <a:ln w="12700">
              <a:solidFill>
                <a:srgbClr val="00B0F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0" name="Line 51"/>
            <p:cNvSpPr>
              <a:spLocks noChangeShapeType="1"/>
            </p:cNvSpPr>
            <p:nvPr/>
          </p:nvSpPr>
          <p:spPr bwMode="auto">
            <a:xfrm flipV="1">
              <a:off x="4076700" y="2085974"/>
              <a:ext cx="3288505" cy="866775"/>
            </a:xfrm>
            <a:prstGeom prst="line">
              <a:avLst/>
            </a:prstGeom>
            <a:noFill/>
            <a:ln w="12700">
              <a:solidFill>
                <a:srgbClr val="00B0F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41" name="Line 52"/>
            <p:cNvSpPr>
              <a:spLocks noChangeShapeType="1"/>
            </p:cNvSpPr>
            <p:nvPr/>
          </p:nvSpPr>
          <p:spPr bwMode="auto">
            <a:xfrm>
              <a:off x="4076700" y="2957512"/>
              <a:ext cx="3278981" cy="2178843"/>
            </a:xfrm>
            <a:prstGeom prst="line">
              <a:avLst/>
            </a:prstGeom>
            <a:noFill/>
            <a:ln w="12700">
              <a:solidFill>
                <a:srgbClr val="00B0F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78" name="Gruppieren 97"/>
          <p:cNvGrpSpPr>
            <a:grpSpLocks/>
          </p:cNvGrpSpPr>
          <p:nvPr/>
        </p:nvGrpSpPr>
        <p:grpSpPr bwMode="auto">
          <a:xfrm>
            <a:off x="4192589" y="2111375"/>
            <a:ext cx="3051175" cy="2998788"/>
            <a:chOff x="4076701" y="2119311"/>
            <a:chExt cx="3295650" cy="3028951"/>
          </a:xfrm>
        </p:grpSpPr>
        <p:sp>
          <p:nvSpPr>
            <p:cNvPr id="100435" name="Line 54"/>
            <p:cNvSpPr>
              <a:spLocks noChangeShapeType="1"/>
            </p:cNvSpPr>
            <p:nvPr/>
          </p:nvSpPr>
          <p:spPr bwMode="auto">
            <a:xfrm>
              <a:off x="4081463" y="3436143"/>
              <a:ext cx="3276600" cy="1712119"/>
            </a:xfrm>
            <a:prstGeom prst="line">
              <a:avLst/>
            </a:prstGeom>
            <a:noFill/>
            <a:ln w="12700">
              <a:solidFill>
                <a:srgbClr val="00939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6" name="Line 55"/>
            <p:cNvSpPr>
              <a:spLocks noChangeShapeType="1"/>
            </p:cNvSpPr>
            <p:nvPr/>
          </p:nvSpPr>
          <p:spPr bwMode="auto">
            <a:xfrm flipV="1">
              <a:off x="4076701" y="2747962"/>
              <a:ext cx="3295650" cy="688181"/>
            </a:xfrm>
            <a:prstGeom prst="line">
              <a:avLst/>
            </a:prstGeom>
            <a:noFill/>
            <a:ln w="12700">
              <a:solidFill>
                <a:srgbClr val="00939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7" name="Line 56"/>
            <p:cNvSpPr>
              <a:spLocks noChangeShapeType="1"/>
            </p:cNvSpPr>
            <p:nvPr/>
          </p:nvSpPr>
          <p:spPr bwMode="auto">
            <a:xfrm flipV="1">
              <a:off x="4076701" y="2119311"/>
              <a:ext cx="3283744" cy="1319213"/>
            </a:xfrm>
            <a:prstGeom prst="line">
              <a:avLst/>
            </a:prstGeom>
            <a:noFill/>
            <a:ln w="12700">
              <a:solidFill>
                <a:srgbClr val="00939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79" name="Gruppieren 98"/>
          <p:cNvGrpSpPr>
            <a:grpSpLocks/>
          </p:cNvGrpSpPr>
          <p:nvPr/>
        </p:nvGrpSpPr>
        <p:grpSpPr bwMode="auto">
          <a:xfrm>
            <a:off x="4191001" y="1565276"/>
            <a:ext cx="3054350" cy="4164013"/>
            <a:chOff x="4074319" y="1566863"/>
            <a:chExt cx="3300413" cy="4207668"/>
          </a:xfrm>
        </p:grpSpPr>
        <p:sp>
          <p:nvSpPr>
            <p:cNvPr id="100429" name="Line 58"/>
            <p:cNvSpPr>
              <a:spLocks noChangeShapeType="1"/>
            </p:cNvSpPr>
            <p:nvPr/>
          </p:nvSpPr>
          <p:spPr bwMode="auto">
            <a:xfrm flipV="1">
              <a:off x="4074320" y="1566863"/>
              <a:ext cx="3300412" cy="2345531"/>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0" name="Line 59"/>
            <p:cNvSpPr>
              <a:spLocks noChangeShapeType="1"/>
            </p:cNvSpPr>
            <p:nvPr/>
          </p:nvSpPr>
          <p:spPr bwMode="auto">
            <a:xfrm flipV="1">
              <a:off x="4079081" y="2152650"/>
              <a:ext cx="3286125" cy="1759744"/>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1" name="Line 60"/>
            <p:cNvSpPr>
              <a:spLocks noChangeShapeType="1"/>
            </p:cNvSpPr>
            <p:nvPr/>
          </p:nvSpPr>
          <p:spPr bwMode="auto">
            <a:xfrm flipV="1">
              <a:off x="4074319" y="2769394"/>
              <a:ext cx="3286125" cy="1143000"/>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2" name="Line 61"/>
            <p:cNvSpPr>
              <a:spLocks noChangeShapeType="1"/>
            </p:cNvSpPr>
            <p:nvPr/>
          </p:nvSpPr>
          <p:spPr bwMode="auto">
            <a:xfrm>
              <a:off x="4074319" y="3912395"/>
              <a:ext cx="3298031" cy="21430"/>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3" name="Line 62"/>
            <p:cNvSpPr>
              <a:spLocks noChangeShapeType="1"/>
            </p:cNvSpPr>
            <p:nvPr/>
          </p:nvSpPr>
          <p:spPr bwMode="auto">
            <a:xfrm>
              <a:off x="4076700" y="3914775"/>
              <a:ext cx="3278981" cy="1259681"/>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34" name="Line 63"/>
            <p:cNvSpPr>
              <a:spLocks noChangeShapeType="1"/>
            </p:cNvSpPr>
            <p:nvPr/>
          </p:nvSpPr>
          <p:spPr bwMode="auto">
            <a:xfrm>
              <a:off x="4074319" y="3917156"/>
              <a:ext cx="3293269" cy="1857375"/>
            </a:xfrm>
            <a:prstGeom prst="line">
              <a:avLst/>
            </a:prstGeom>
            <a:noFill/>
            <a:ln w="12700">
              <a:solidFill>
                <a:srgbClr val="34B64A"/>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80" name="Gruppieren 99"/>
          <p:cNvGrpSpPr>
            <a:grpSpLocks/>
          </p:cNvGrpSpPr>
          <p:nvPr/>
        </p:nvGrpSpPr>
        <p:grpSpPr bwMode="auto">
          <a:xfrm>
            <a:off x="4191001" y="1487489"/>
            <a:ext cx="3054350" cy="4306887"/>
            <a:chOff x="4074319" y="1488280"/>
            <a:chExt cx="3300412" cy="4350544"/>
          </a:xfrm>
        </p:grpSpPr>
        <p:sp>
          <p:nvSpPr>
            <p:cNvPr id="100423" name="Line 65"/>
            <p:cNvSpPr>
              <a:spLocks noChangeShapeType="1"/>
            </p:cNvSpPr>
            <p:nvPr/>
          </p:nvSpPr>
          <p:spPr bwMode="auto">
            <a:xfrm flipV="1">
              <a:off x="4076700" y="2805111"/>
              <a:ext cx="3281363" cy="1585913"/>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4" name="Line 66"/>
            <p:cNvSpPr>
              <a:spLocks noChangeShapeType="1"/>
            </p:cNvSpPr>
            <p:nvPr/>
          </p:nvSpPr>
          <p:spPr bwMode="auto">
            <a:xfrm flipV="1">
              <a:off x="4076700" y="1488280"/>
              <a:ext cx="3298031" cy="2905125"/>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5" name="Line 67"/>
            <p:cNvSpPr>
              <a:spLocks noChangeShapeType="1"/>
            </p:cNvSpPr>
            <p:nvPr/>
          </p:nvSpPr>
          <p:spPr bwMode="auto">
            <a:xfrm flipV="1">
              <a:off x="4079081" y="2195512"/>
              <a:ext cx="3283744" cy="2197893"/>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6" name="Line 68"/>
            <p:cNvSpPr>
              <a:spLocks noChangeShapeType="1"/>
            </p:cNvSpPr>
            <p:nvPr/>
          </p:nvSpPr>
          <p:spPr bwMode="auto">
            <a:xfrm>
              <a:off x="4079081" y="4393405"/>
              <a:ext cx="3281363" cy="123825"/>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7" name="Line 69"/>
            <p:cNvSpPr>
              <a:spLocks noChangeShapeType="1"/>
            </p:cNvSpPr>
            <p:nvPr/>
          </p:nvSpPr>
          <p:spPr bwMode="auto">
            <a:xfrm>
              <a:off x="4079081" y="4393406"/>
              <a:ext cx="3278982" cy="819149"/>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8" name="Line 70"/>
            <p:cNvSpPr>
              <a:spLocks noChangeShapeType="1"/>
            </p:cNvSpPr>
            <p:nvPr/>
          </p:nvSpPr>
          <p:spPr bwMode="auto">
            <a:xfrm>
              <a:off x="4074319" y="4393405"/>
              <a:ext cx="3295650" cy="1445419"/>
            </a:xfrm>
            <a:prstGeom prst="line">
              <a:avLst/>
            </a:prstGeom>
            <a:noFill/>
            <a:ln w="12700">
              <a:solidFill>
                <a:srgbClr val="92D05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381" name="Gruppieren 100"/>
          <p:cNvGrpSpPr>
            <a:grpSpLocks/>
          </p:cNvGrpSpPr>
          <p:nvPr/>
        </p:nvGrpSpPr>
        <p:grpSpPr bwMode="auto">
          <a:xfrm>
            <a:off x="4191001" y="1593851"/>
            <a:ext cx="3052762" cy="3603625"/>
            <a:chOff x="4074319" y="1595436"/>
            <a:chExt cx="3298032" cy="3640933"/>
          </a:xfrm>
        </p:grpSpPr>
        <p:sp>
          <p:nvSpPr>
            <p:cNvPr id="100417" name="Line 72"/>
            <p:cNvSpPr>
              <a:spLocks noChangeShapeType="1"/>
            </p:cNvSpPr>
            <p:nvPr/>
          </p:nvSpPr>
          <p:spPr bwMode="auto">
            <a:xfrm flipV="1">
              <a:off x="4079081" y="4569617"/>
              <a:ext cx="3281363" cy="300038"/>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8" name="Line 73"/>
            <p:cNvSpPr>
              <a:spLocks noChangeShapeType="1"/>
            </p:cNvSpPr>
            <p:nvPr/>
          </p:nvSpPr>
          <p:spPr bwMode="auto">
            <a:xfrm flipV="1">
              <a:off x="4074319" y="1595436"/>
              <a:ext cx="3298032" cy="3274219"/>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9" name="Line 74"/>
            <p:cNvSpPr>
              <a:spLocks noChangeShapeType="1"/>
            </p:cNvSpPr>
            <p:nvPr/>
          </p:nvSpPr>
          <p:spPr bwMode="auto">
            <a:xfrm flipV="1">
              <a:off x="4079082" y="2838448"/>
              <a:ext cx="3278982" cy="2035970"/>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0" name="Line 75"/>
            <p:cNvSpPr>
              <a:spLocks noChangeShapeType="1"/>
            </p:cNvSpPr>
            <p:nvPr/>
          </p:nvSpPr>
          <p:spPr bwMode="auto">
            <a:xfrm flipV="1">
              <a:off x="4079082" y="3407567"/>
              <a:ext cx="3278982" cy="1462088"/>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1" name="Line 76"/>
            <p:cNvSpPr>
              <a:spLocks noChangeShapeType="1"/>
            </p:cNvSpPr>
            <p:nvPr/>
          </p:nvSpPr>
          <p:spPr bwMode="auto">
            <a:xfrm flipV="1">
              <a:off x="4079081" y="3979067"/>
              <a:ext cx="3286125" cy="888207"/>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22" name="Line 77"/>
            <p:cNvSpPr>
              <a:spLocks noChangeShapeType="1"/>
            </p:cNvSpPr>
            <p:nvPr/>
          </p:nvSpPr>
          <p:spPr bwMode="auto">
            <a:xfrm>
              <a:off x="4074320" y="4867275"/>
              <a:ext cx="3283744" cy="369094"/>
            </a:xfrm>
            <a:prstGeom prst="line">
              <a:avLst/>
            </a:prstGeom>
            <a:noFill/>
            <a:ln w="12700">
              <a:solidFill>
                <a:srgbClr val="FFC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sp>
        <p:nvSpPr>
          <p:cNvPr id="87" name="Text Box 6"/>
          <p:cNvSpPr txBox="1">
            <a:spLocks noChangeArrowheads="1"/>
          </p:cNvSpPr>
          <p:nvPr/>
        </p:nvSpPr>
        <p:spPr bwMode="auto">
          <a:xfrm>
            <a:off x="2085976" y="1847850"/>
            <a:ext cx="2114550" cy="338138"/>
          </a:xfrm>
          <a:prstGeom prst="rect">
            <a:avLst/>
          </a:prstGeom>
          <a:solidFill>
            <a:srgbClr val="552FA1"/>
          </a:solidFill>
          <a:ln w="9525">
            <a:noFill/>
            <a:miter lim="800000"/>
            <a:headEnd/>
            <a:tailEnd/>
          </a:ln>
        </p:spPr>
        <p:txBody>
          <a:bodyPr>
            <a:spAutoFit/>
          </a:bodyPr>
          <a:lstStyle/>
          <a:p>
            <a:pPr algn="r">
              <a:defRPr/>
            </a:pPr>
            <a:r>
              <a:rPr lang="en-US" sz="1600" dirty="0">
                <a:solidFill>
                  <a:schemeClr val="bg1"/>
                </a:solidFill>
                <a:latin typeface="+mj-lt"/>
                <a:cs typeface="Arial" charset="0"/>
              </a:rPr>
              <a:t>Abrasives</a:t>
            </a:r>
          </a:p>
        </p:txBody>
      </p:sp>
      <p:sp>
        <p:nvSpPr>
          <p:cNvPr id="88" name="Text Box 7"/>
          <p:cNvSpPr txBox="1">
            <a:spLocks noChangeArrowheads="1"/>
          </p:cNvSpPr>
          <p:nvPr/>
        </p:nvSpPr>
        <p:spPr bwMode="auto">
          <a:xfrm>
            <a:off x="2085976" y="2322514"/>
            <a:ext cx="2114550" cy="338137"/>
          </a:xfrm>
          <a:prstGeom prst="rect">
            <a:avLst/>
          </a:prstGeom>
          <a:solidFill>
            <a:srgbClr val="0070C0"/>
          </a:solidFill>
          <a:ln w="9525">
            <a:noFill/>
            <a:miter lim="800000"/>
            <a:headEnd/>
            <a:tailEnd/>
          </a:ln>
        </p:spPr>
        <p:txBody>
          <a:bodyPr>
            <a:spAutoFit/>
          </a:bodyPr>
          <a:lstStyle/>
          <a:p>
            <a:pPr algn="r">
              <a:defRPr/>
            </a:pPr>
            <a:r>
              <a:rPr lang="en-US" sz="1600" dirty="0">
                <a:solidFill>
                  <a:schemeClr val="bg1"/>
                </a:solidFill>
                <a:latin typeface="+mj-lt"/>
                <a:cs typeface="Arial" charset="0"/>
              </a:rPr>
              <a:t>Ceramics</a:t>
            </a:r>
          </a:p>
        </p:txBody>
      </p:sp>
      <p:sp>
        <p:nvSpPr>
          <p:cNvPr id="89" name="Text Box 8"/>
          <p:cNvSpPr txBox="1">
            <a:spLocks noChangeArrowheads="1"/>
          </p:cNvSpPr>
          <p:nvPr/>
        </p:nvSpPr>
        <p:spPr bwMode="auto">
          <a:xfrm>
            <a:off x="2085976" y="2795588"/>
            <a:ext cx="2114550" cy="449024"/>
          </a:xfrm>
          <a:prstGeom prst="rect">
            <a:avLst/>
          </a:prstGeom>
          <a:solidFill>
            <a:srgbClr val="00B0F0"/>
          </a:solidFill>
          <a:ln w="9525">
            <a:noFill/>
            <a:miter lim="800000"/>
            <a:headEnd/>
            <a:tailEnd/>
          </a:ln>
        </p:spPr>
        <p:txBody>
          <a:bodyPr anchor="ctr"/>
          <a:lstStyle/>
          <a:p>
            <a:pPr algn="r">
              <a:defRPr/>
            </a:pPr>
            <a:r>
              <a:rPr lang="en-US" sz="1600" dirty="0">
                <a:solidFill>
                  <a:schemeClr val="bg1"/>
                </a:solidFill>
                <a:latin typeface="+mj-lt"/>
                <a:cs typeface="Arial" charset="0"/>
              </a:rPr>
              <a:t>Electronic Packaging</a:t>
            </a:r>
          </a:p>
        </p:txBody>
      </p:sp>
      <p:sp>
        <p:nvSpPr>
          <p:cNvPr id="90" name="Text Box 9"/>
          <p:cNvSpPr txBox="1">
            <a:spLocks noChangeArrowheads="1"/>
          </p:cNvSpPr>
          <p:nvPr/>
        </p:nvSpPr>
        <p:spPr bwMode="auto">
          <a:xfrm>
            <a:off x="2086854" y="3298698"/>
            <a:ext cx="2114550" cy="338137"/>
          </a:xfrm>
          <a:prstGeom prst="rect">
            <a:avLst/>
          </a:prstGeom>
          <a:solidFill>
            <a:srgbClr val="00939A"/>
          </a:solidFill>
          <a:ln w="9525">
            <a:noFill/>
            <a:miter lim="800000"/>
            <a:headEnd/>
            <a:tailEnd/>
          </a:ln>
        </p:spPr>
        <p:txBody>
          <a:bodyPr>
            <a:spAutoFit/>
          </a:bodyPr>
          <a:lstStyle/>
          <a:p>
            <a:pPr algn="r">
              <a:defRPr/>
            </a:pPr>
            <a:r>
              <a:rPr lang="en-US" sz="1600" dirty="0" err="1">
                <a:solidFill>
                  <a:schemeClr val="bg1"/>
                </a:solidFill>
                <a:latin typeface="+mj-lt"/>
                <a:cs typeface="Arial" charset="0"/>
              </a:rPr>
              <a:t>Microreplication</a:t>
            </a:r>
            <a:endParaRPr lang="en-US" sz="1600" dirty="0">
              <a:solidFill>
                <a:schemeClr val="bg1"/>
              </a:solidFill>
              <a:latin typeface="+mj-lt"/>
              <a:cs typeface="Arial" charset="0"/>
            </a:endParaRPr>
          </a:p>
        </p:txBody>
      </p:sp>
      <p:sp>
        <p:nvSpPr>
          <p:cNvPr id="91" name="Text Box 10"/>
          <p:cNvSpPr txBox="1">
            <a:spLocks noChangeArrowheads="1"/>
          </p:cNvSpPr>
          <p:nvPr/>
        </p:nvSpPr>
        <p:spPr bwMode="auto">
          <a:xfrm>
            <a:off x="2055123" y="4301675"/>
            <a:ext cx="2114550" cy="338138"/>
          </a:xfrm>
          <a:prstGeom prst="rect">
            <a:avLst/>
          </a:prstGeom>
          <a:solidFill>
            <a:srgbClr val="92D050"/>
          </a:solidFill>
          <a:ln w="9525">
            <a:noFill/>
            <a:miter lim="800000"/>
            <a:headEnd/>
            <a:tailEnd/>
          </a:ln>
        </p:spPr>
        <p:txBody>
          <a:bodyPr>
            <a:spAutoFit/>
          </a:bodyPr>
          <a:lstStyle/>
          <a:p>
            <a:pPr algn="r">
              <a:defRPr/>
            </a:pPr>
            <a:r>
              <a:rPr lang="en-US" sz="1600" dirty="0">
                <a:solidFill>
                  <a:schemeClr val="bg1"/>
                </a:solidFill>
                <a:latin typeface="+mj-lt"/>
                <a:cs typeface="Arial" charset="0"/>
              </a:rPr>
              <a:t>Light management</a:t>
            </a:r>
          </a:p>
        </p:txBody>
      </p:sp>
      <p:sp>
        <p:nvSpPr>
          <p:cNvPr id="92" name="Text Box 11"/>
          <p:cNvSpPr txBox="1">
            <a:spLocks noChangeArrowheads="1"/>
          </p:cNvSpPr>
          <p:nvPr/>
        </p:nvSpPr>
        <p:spPr bwMode="auto">
          <a:xfrm>
            <a:off x="2085976" y="4664075"/>
            <a:ext cx="2114550" cy="338138"/>
          </a:xfrm>
          <a:prstGeom prst="rect">
            <a:avLst/>
          </a:prstGeom>
          <a:solidFill>
            <a:srgbClr val="FFC000"/>
          </a:solidFill>
          <a:ln w="9525">
            <a:noFill/>
            <a:miter lim="800000"/>
            <a:headEnd/>
            <a:tailEnd/>
          </a:ln>
        </p:spPr>
        <p:txBody>
          <a:bodyPr>
            <a:spAutoFit/>
          </a:bodyPr>
          <a:lstStyle/>
          <a:p>
            <a:pPr algn="r">
              <a:defRPr/>
            </a:pPr>
            <a:r>
              <a:rPr lang="en-US" sz="1600" dirty="0">
                <a:solidFill>
                  <a:schemeClr val="bg1"/>
                </a:solidFill>
                <a:latin typeface="+mj-lt"/>
                <a:cs typeface="Arial" charset="0"/>
              </a:rPr>
              <a:t>Specialty materials</a:t>
            </a:r>
          </a:p>
        </p:txBody>
      </p:sp>
      <p:sp>
        <p:nvSpPr>
          <p:cNvPr id="93" name="Text Box 12"/>
          <p:cNvSpPr txBox="1">
            <a:spLocks noChangeArrowheads="1"/>
          </p:cNvSpPr>
          <p:nvPr/>
        </p:nvSpPr>
        <p:spPr bwMode="auto">
          <a:xfrm>
            <a:off x="2085976" y="5138739"/>
            <a:ext cx="2114550" cy="338137"/>
          </a:xfrm>
          <a:prstGeom prst="rect">
            <a:avLst/>
          </a:prstGeom>
          <a:solidFill>
            <a:srgbClr val="F99107"/>
          </a:solidFill>
          <a:ln w="9525">
            <a:noFill/>
            <a:miter lim="800000"/>
            <a:headEnd/>
            <a:tailEnd/>
          </a:ln>
        </p:spPr>
        <p:txBody>
          <a:bodyPr>
            <a:spAutoFit/>
          </a:bodyPr>
          <a:lstStyle/>
          <a:p>
            <a:pPr algn="r">
              <a:defRPr/>
            </a:pPr>
            <a:r>
              <a:rPr lang="en-US" sz="1600" dirty="0" err="1">
                <a:solidFill>
                  <a:schemeClr val="bg1"/>
                </a:solidFill>
                <a:latin typeface="+mj-lt"/>
                <a:cs typeface="Arial" charset="0"/>
              </a:rPr>
              <a:t>Fibres</a:t>
            </a:r>
            <a:endParaRPr lang="en-US" sz="1600" dirty="0">
              <a:solidFill>
                <a:schemeClr val="bg1"/>
              </a:solidFill>
              <a:latin typeface="+mj-lt"/>
              <a:cs typeface="Arial" charset="0"/>
            </a:endParaRPr>
          </a:p>
        </p:txBody>
      </p:sp>
      <p:sp>
        <p:nvSpPr>
          <p:cNvPr id="94" name="Text Box 13"/>
          <p:cNvSpPr txBox="1">
            <a:spLocks noChangeArrowheads="1"/>
          </p:cNvSpPr>
          <p:nvPr/>
        </p:nvSpPr>
        <p:spPr bwMode="auto">
          <a:xfrm>
            <a:off x="2085976" y="5611814"/>
            <a:ext cx="2114550" cy="338137"/>
          </a:xfrm>
          <a:prstGeom prst="rect">
            <a:avLst/>
          </a:prstGeom>
          <a:solidFill>
            <a:srgbClr val="C00000"/>
          </a:solidFill>
          <a:ln w="9525">
            <a:noFill/>
            <a:miter lim="800000"/>
            <a:headEnd/>
            <a:tailEnd/>
          </a:ln>
        </p:spPr>
        <p:txBody>
          <a:bodyPr>
            <a:spAutoFit/>
          </a:bodyPr>
          <a:lstStyle/>
          <a:p>
            <a:pPr algn="r">
              <a:defRPr/>
            </a:pPr>
            <a:r>
              <a:rPr lang="en-US" sz="1600" dirty="0">
                <a:solidFill>
                  <a:schemeClr val="bg1"/>
                </a:solidFill>
                <a:latin typeface="+mj-lt"/>
                <a:cs typeface="Arial" charset="0"/>
              </a:rPr>
              <a:t>Polymeric smelting</a:t>
            </a:r>
          </a:p>
        </p:txBody>
      </p:sp>
      <p:sp>
        <p:nvSpPr>
          <p:cNvPr id="95" name="Text Box 14"/>
          <p:cNvSpPr txBox="1">
            <a:spLocks noChangeArrowheads="1"/>
          </p:cNvSpPr>
          <p:nvPr/>
        </p:nvSpPr>
        <p:spPr bwMode="auto">
          <a:xfrm>
            <a:off x="2085976" y="3717925"/>
            <a:ext cx="2114550" cy="553998"/>
          </a:xfrm>
          <a:prstGeom prst="rect">
            <a:avLst/>
          </a:prstGeom>
          <a:solidFill>
            <a:srgbClr val="34B64A"/>
          </a:solidFill>
          <a:ln w="9525">
            <a:noFill/>
            <a:miter lim="800000"/>
            <a:headEnd/>
            <a:tailEnd/>
          </a:ln>
        </p:spPr>
        <p:txBody>
          <a:bodyPr>
            <a:spAutoFit/>
          </a:bodyPr>
          <a:lstStyle/>
          <a:p>
            <a:pPr algn="r">
              <a:defRPr/>
            </a:pPr>
            <a:r>
              <a:rPr lang="en-US" sz="1500" dirty="0">
                <a:solidFill>
                  <a:schemeClr val="bg1"/>
                </a:solidFill>
                <a:latin typeface="+mj-lt"/>
                <a:cs typeface="Arial" charset="0"/>
              </a:rPr>
              <a:t>Integrated systems design</a:t>
            </a:r>
          </a:p>
        </p:txBody>
      </p:sp>
      <p:sp>
        <p:nvSpPr>
          <p:cNvPr id="96" name="Text Box 15"/>
          <p:cNvSpPr txBox="1">
            <a:spLocks noChangeArrowheads="1"/>
          </p:cNvSpPr>
          <p:nvPr/>
        </p:nvSpPr>
        <p:spPr bwMode="auto">
          <a:xfrm>
            <a:off x="2085976" y="1374775"/>
            <a:ext cx="2114550" cy="338138"/>
          </a:xfrm>
          <a:prstGeom prst="rect">
            <a:avLst/>
          </a:prstGeom>
          <a:solidFill>
            <a:srgbClr val="992FA1"/>
          </a:solidFill>
          <a:ln w="9525">
            <a:noFill/>
            <a:miter lim="800000"/>
            <a:headEnd/>
            <a:tailEnd/>
          </a:ln>
        </p:spPr>
        <p:txBody>
          <a:bodyPr>
            <a:spAutoFit/>
          </a:bodyPr>
          <a:lstStyle/>
          <a:p>
            <a:pPr algn="r">
              <a:defRPr/>
            </a:pPr>
            <a:r>
              <a:rPr lang="en-US" sz="1600" dirty="0">
                <a:solidFill>
                  <a:schemeClr val="bg1"/>
                </a:solidFill>
                <a:latin typeface="+mj-lt"/>
                <a:cs typeface="Arial" charset="0"/>
              </a:rPr>
              <a:t>Adhesives</a:t>
            </a:r>
          </a:p>
        </p:txBody>
      </p:sp>
      <p:sp>
        <p:nvSpPr>
          <p:cNvPr id="97" name="Text Box 32"/>
          <p:cNvSpPr txBox="1">
            <a:spLocks noChangeArrowheads="1"/>
          </p:cNvSpPr>
          <p:nvPr/>
        </p:nvSpPr>
        <p:spPr bwMode="auto">
          <a:xfrm>
            <a:off x="7340601" y="1374775"/>
            <a:ext cx="3128962" cy="338138"/>
          </a:xfrm>
          <a:prstGeom prst="rect">
            <a:avLst/>
          </a:prstGeom>
          <a:solidFill>
            <a:schemeClr val="bg1">
              <a:lumMod val="95000"/>
            </a:schemeClr>
          </a:solidFill>
          <a:ln w="9525">
            <a:noFill/>
            <a:miter lim="800000"/>
            <a:headEnd/>
            <a:tailEnd/>
          </a:ln>
        </p:spPr>
        <p:txBody>
          <a:bodyPr>
            <a:spAutoFit/>
          </a:bodyPr>
          <a:lstStyle/>
          <a:p>
            <a:pPr>
              <a:defRPr/>
            </a:pPr>
            <a:r>
              <a:rPr lang="en-US" sz="1600" dirty="0">
                <a:latin typeface="+mj-lt"/>
                <a:cs typeface="Arial" charset="0"/>
              </a:rPr>
              <a:t>Automotive and aerospace</a:t>
            </a:r>
          </a:p>
        </p:txBody>
      </p:sp>
      <p:sp>
        <p:nvSpPr>
          <p:cNvPr id="98" name="Text Box 33"/>
          <p:cNvSpPr txBox="1">
            <a:spLocks noChangeArrowheads="1"/>
          </p:cNvSpPr>
          <p:nvPr/>
        </p:nvSpPr>
        <p:spPr bwMode="auto">
          <a:xfrm>
            <a:off x="7327901" y="2576514"/>
            <a:ext cx="3143250" cy="338137"/>
          </a:xfrm>
          <a:prstGeom prst="rect">
            <a:avLst/>
          </a:prstGeom>
          <a:solidFill>
            <a:schemeClr val="bg1">
              <a:lumMod val="95000"/>
            </a:schemeClr>
          </a:solidFill>
          <a:ln w="9525">
            <a:noFill/>
            <a:miter lim="800000"/>
            <a:headEnd/>
            <a:tailEnd/>
          </a:ln>
        </p:spPr>
        <p:txBody>
          <a:bodyPr rIns="0">
            <a:spAutoFit/>
          </a:bodyPr>
          <a:lstStyle/>
          <a:p>
            <a:pPr eaLnBrk="1" hangingPunct="1">
              <a:defRPr/>
            </a:pPr>
            <a:r>
              <a:rPr lang="en-US" sz="1600" dirty="0">
                <a:latin typeface="+mj-lt"/>
                <a:cs typeface="Arial" charset="0"/>
              </a:rPr>
              <a:t>Electro and communications</a:t>
            </a:r>
          </a:p>
        </p:txBody>
      </p:sp>
      <p:sp>
        <p:nvSpPr>
          <p:cNvPr id="99" name="Text Box 34"/>
          <p:cNvSpPr txBox="1">
            <a:spLocks noChangeArrowheads="1"/>
          </p:cNvSpPr>
          <p:nvPr/>
        </p:nvSpPr>
        <p:spPr bwMode="auto">
          <a:xfrm>
            <a:off x="7327901" y="5608639"/>
            <a:ext cx="3143250" cy="338137"/>
          </a:xfrm>
          <a:prstGeom prst="rect">
            <a:avLst/>
          </a:prstGeom>
          <a:solidFill>
            <a:schemeClr val="bg1">
              <a:lumMod val="95000"/>
            </a:schemeClr>
          </a:solidFill>
          <a:ln w="9525">
            <a:noFill/>
            <a:miter lim="800000"/>
            <a:headEnd/>
            <a:tailEnd/>
          </a:ln>
        </p:spPr>
        <p:txBody>
          <a:bodyPr>
            <a:spAutoFit/>
          </a:bodyPr>
          <a:lstStyle/>
          <a:p>
            <a:pPr eaLnBrk="1" hangingPunct="1">
              <a:defRPr/>
            </a:pPr>
            <a:r>
              <a:rPr lang="en-US" sz="1600" dirty="0">
                <a:latin typeface="+mj-lt"/>
                <a:cs typeface="Arial" charset="0"/>
              </a:rPr>
              <a:t>Display and graphics</a:t>
            </a:r>
          </a:p>
        </p:txBody>
      </p:sp>
      <p:sp>
        <p:nvSpPr>
          <p:cNvPr id="100" name="Text Box 35"/>
          <p:cNvSpPr txBox="1">
            <a:spLocks noChangeArrowheads="1"/>
          </p:cNvSpPr>
          <p:nvPr/>
        </p:nvSpPr>
        <p:spPr bwMode="auto">
          <a:xfrm>
            <a:off x="7340601" y="4378325"/>
            <a:ext cx="3128962" cy="338138"/>
          </a:xfrm>
          <a:prstGeom prst="rect">
            <a:avLst/>
          </a:prstGeom>
          <a:solidFill>
            <a:schemeClr val="bg1">
              <a:lumMod val="95000"/>
            </a:schemeClr>
          </a:solidFill>
          <a:ln w="9525">
            <a:noFill/>
            <a:miter lim="800000"/>
            <a:headEnd/>
            <a:tailEnd/>
          </a:ln>
        </p:spPr>
        <p:txBody>
          <a:bodyPr>
            <a:spAutoFit/>
          </a:bodyPr>
          <a:lstStyle/>
          <a:p>
            <a:pPr>
              <a:defRPr/>
            </a:pPr>
            <a:r>
              <a:rPr lang="en-US" sz="1600" dirty="0">
                <a:latin typeface="+mj-lt"/>
                <a:cs typeface="Arial" charset="0"/>
              </a:rPr>
              <a:t>Healthcare</a:t>
            </a:r>
          </a:p>
        </p:txBody>
      </p:sp>
      <p:sp>
        <p:nvSpPr>
          <p:cNvPr id="101" name="Text Box 36"/>
          <p:cNvSpPr txBox="1">
            <a:spLocks noChangeArrowheads="1"/>
          </p:cNvSpPr>
          <p:nvPr/>
        </p:nvSpPr>
        <p:spPr bwMode="auto">
          <a:xfrm>
            <a:off x="7340601" y="3176589"/>
            <a:ext cx="3128962" cy="338137"/>
          </a:xfrm>
          <a:prstGeom prst="rect">
            <a:avLst/>
          </a:prstGeom>
          <a:solidFill>
            <a:schemeClr val="bg1">
              <a:lumMod val="95000"/>
            </a:schemeClr>
          </a:solidFill>
          <a:ln w="9525">
            <a:noFill/>
            <a:miter lim="800000"/>
            <a:headEnd/>
            <a:tailEnd/>
          </a:ln>
        </p:spPr>
        <p:txBody>
          <a:bodyPr>
            <a:spAutoFit/>
          </a:bodyPr>
          <a:lstStyle/>
          <a:p>
            <a:pPr eaLnBrk="1" hangingPunct="1">
              <a:defRPr/>
            </a:pPr>
            <a:r>
              <a:rPr lang="en-US" sz="1600" dirty="0">
                <a:latin typeface="+mj-lt"/>
                <a:cs typeface="Arial" charset="0"/>
              </a:rPr>
              <a:t>Home and leisure</a:t>
            </a:r>
          </a:p>
        </p:txBody>
      </p:sp>
      <p:sp>
        <p:nvSpPr>
          <p:cNvPr id="102" name="Text Box 37"/>
          <p:cNvSpPr txBox="1">
            <a:spLocks noChangeArrowheads="1"/>
          </p:cNvSpPr>
          <p:nvPr/>
        </p:nvSpPr>
        <p:spPr bwMode="auto">
          <a:xfrm>
            <a:off x="7327901" y="3778250"/>
            <a:ext cx="3143250" cy="338138"/>
          </a:xfrm>
          <a:prstGeom prst="rect">
            <a:avLst/>
          </a:prstGeom>
          <a:solidFill>
            <a:schemeClr val="bg1">
              <a:lumMod val="95000"/>
            </a:schemeClr>
          </a:solidFill>
          <a:ln w="9525">
            <a:noFill/>
            <a:miter lim="800000"/>
            <a:headEnd/>
            <a:tailEnd/>
          </a:ln>
        </p:spPr>
        <p:txBody>
          <a:bodyPr>
            <a:spAutoFit/>
          </a:bodyPr>
          <a:lstStyle/>
          <a:p>
            <a:pPr eaLnBrk="1" hangingPunct="1">
              <a:defRPr/>
            </a:pPr>
            <a:r>
              <a:rPr lang="en-US" sz="1600" dirty="0">
                <a:latin typeface="+mj-lt"/>
                <a:cs typeface="Arial" charset="0"/>
              </a:rPr>
              <a:t>Manufacturing and industry</a:t>
            </a:r>
          </a:p>
        </p:txBody>
      </p:sp>
      <p:sp>
        <p:nvSpPr>
          <p:cNvPr id="103" name="Text Box 38"/>
          <p:cNvSpPr txBox="1">
            <a:spLocks noChangeArrowheads="1"/>
          </p:cNvSpPr>
          <p:nvPr/>
        </p:nvSpPr>
        <p:spPr bwMode="auto">
          <a:xfrm>
            <a:off x="7327901" y="1974850"/>
            <a:ext cx="3143250" cy="338138"/>
          </a:xfrm>
          <a:prstGeom prst="rect">
            <a:avLst/>
          </a:prstGeom>
          <a:solidFill>
            <a:schemeClr val="bg1">
              <a:lumMod val="95000"/>
            </a:schemeClr>
          </a:solidFill>
          <a:ln w="9525">
            <a:noFill/>
            <a:miter lim="800000"/>
            <a:headEnd/>
            <a:tailEnd/>
          </a:ln>
        </p:spPr>
        <p:txBody>
          <a:bodyPr>
            <a:spAutoFit/>
          </a:bodyPr>
          <a:lstStyle/>
          <a:p>
            <a:pPr>
              <a:defRPr/>
            </a:pPr>
            <a:r>
              <a:rPr lang="en-US" sz="1600" dirty="0">
                <a:latin typeface="+mj-lt"/>
                <a:cs typeface="Arial" charset="0"/>
              </a:rPr>
              <a:t>Consumer and office</a:t>
            </a:r>
          </a:p>
        </p:txBody>
      </p:sp>
      <p:sp>
        <p:nvSpPr>
          <p:cNvPr id="104" name="Text Box 39"/>
          <p:cNvSpPr txBox="1">
            <a:spLocks noChangeArrowheads="1"/>
          </p:cNvSpPr>
          <p:nvPr/>
        </p:nvSpPr>
        <p:spPr bwMode="auto">
          <a:xfrm>
            <a:off x="7327901" y="4979989"/>
            <a:ext cx="3143250" cy="338137"/>
          </a:xfrm>
          <a:prstGeom prst="rect">
            <a:avLst/>
          </a:prstGeom>
          <a:solidFill>
            <a:schemeClr val="bg1">
              <a:lumMod val="95000"/>
            </a:schemeClr>
          </a:solidFill>
          <a:ln w="9525">
            <a:noFill/>
            <a:miter lim="800000"/>
            <a:headEnd/>
            <a:tailEnd/>
          </a:ln>
        </p:spPr>
        <p:txBody>
          <a:bodyPr>
            <a:spAutoFit/>
          </a:bodyPr>
          <a:lstStyle/>
          <a:p>
            <a:pPr eaLnBrk="1" hangingPunct="1">
              <a:defRPr/>
            </a:pPr>
            <a:r>
              <a:rPr lang="en-US" sz="1600" dirty="0">
                <a:latin typeface="+mj-lt"/>
                <a:cs typeface="Arial" charset="0"/>
              </a:rPr>
              <a:t>Safety and security</a:t>
            </a:r>
          </a:p>
        </p:txBody>
      </p:sp>
      <p:grpSp>
        <p:nvGrpSpPr>
          <p:cNvPr id="100400" name="Gruppieren 101"/>
          <p:cNvGrpSpPr>
            <a:grpSpLocks/>
          </p:cNvGrpSpPr>
          <p:nvPr/>
        </p:nvGrpSpPr>
        <p:grpSpPr bwMode="auto">
          <a:xfrm>
            <a:off x="4191001" y="1624014"/>
            <a:ext cx="3054350" cy="3686175"/>
            <a:chOff x="4074319" y="1626392"/>
            <a:chExt cx="3300413" cy="3724276"/>
          </a:xfrm>
        </p:grpSpPr>
        <p:sp>
          <p:nvSpPr>
            <p:cNvPr id="100411" name="Line 79"/>
            <p:cNvSpPr>
              <a:spLocks noChangeShapeType="1"/>
            </p:cNvSpPr>
            <p:nvPr/>
          </p:nvSpPr>
          <p:spPr bwMode="auto">
            <a:xfrm flipV="1">
              <a:off x="4081463" y="4626767"/>
              <a:ext cx="3278981" cy="716757"/>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2" name="Line 80"/>
            <p:cNvSpPr>
              <a:spLocks noChangeShapeType="1"/>
            </p:cNvSpPr>
            <p:nvPr/>
          </p:nvSpPr>
          <p:spPr bwMode="auto">
            <a:xfrm flipV="1">
              <a:off x="4074320" y="1626392"/>
              <a:ext cx="3300412" cy="3724276"/>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3" name="Line 81"/>
            <p:cNvSpPr>
              <a:spLocks noChangeShapeType="1"/>
            </p:cNvSpPr>
            <p:nvPr/>
          </p:nvSpPr>
          <p:spPr bwMode="auto">
            <a:xfrm flipV="1">
              <a:off x="4074319" y="2883694"/>
              <a:ext cx="3290887" cy="2464594"/>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4" name="Line 82"/>
            <p:cNvSpPr>
              <a:spLocks noChangeShapeType="1"/>
            </p:cNvSpPr>
            <p:nvPr/>
          </p:nvSpPr>
          <p:spPr bwMode="auto">
            <a:xfrm flipV="1">
              <a:off x="4079081" y="3464718"/>
              <a:ext cx="3286125" cy="1881188"/>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5" name="Line 83"/>
            <p:cNvSpPr>
              <a:spLocks noChangeShapeType="1"/>
            </p:cNvSpPr>
            <p:nvPr/>
          </p:nvSpPr>
          <p:spPr bwMode="auto">
            <a:xfrm flipV="1">
              <a:off x="4076700" y="4021929"/>
              <a:ext cx="3288506" cy="1323976"/>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6" name="Line 84"/>
            <p:cNvSpPr>
              <a:spLocks noChangeShapeType="1"/>
            </p:cNvSpPr>
            <p:nvPr/>
          </p:nvSpPr>
          <p:spPr bwMode="auto">
            <a:xfrm flipV="1">
              <a:off x="4081464" y="5267323"/>
              <a:ext cx="3276600" cy="76201"/>
            </a:xfrm>
            <a:prstGeom prst="line">
              <a:avLst/>
            </a:prstGeom>
            <a:noFill/>
            <a:ln w="12700">
              <a:solidFill>
                <a:srgbClr val="F99107"/>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00401" name="Gruppieren 102"/>
          <p:cNvGrpSpPr>
            <a:grpSpLocks/>
          </p:cNvGrpSpPr>
          <p:nvPr/>
        </p:nvGrpSpPr>
        <p:grpSpPr bwMode="auto">
          <a:xfrm>
            <a:off x="4191001" y="1520825"/>
            <a:ext cx="3054350" cy="4268788"/>
            <a:chOff x="4074319" y="1521617"/>
            <a:chExt cx="3300412" cy="4312445"/>
          </a:xfrm>
        </p:grpSpPr>
        <p:sp>
          <p:nvSpPr>
            <p:cNvPr id="100405" name="Line 86"/>
            <p:cNvSpPr>
              <a:spLocks noChangeShapeType="1"/>
            </p:cNvSpPr>
            <p:nvPr/>
          </p:nvSpPr>
          <p:spPr bwMode="auto">
            <a:xfrm flipV="1">
              <a:off x="4079081" y="4076699"/>
              <a:ext cx="3288507" cy="1754982"/>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06" name="Line 87"/>
            <p:cNvSpPr>
              <a:spLocks noChangeShapeType="1"/>
            </p:cNvSpPr>
            <p:nvPr/>
          </p:nvSpPr>
          <p:spPr bwMode="auto">
            <a:xfrm flipV="1">
              <a:off x="4076701" y="1521617"/>
              <a:ext cx="3298030" cy="4305301"/>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07" name="Line 88"/>
            <p:cNvSpPr>
              <a:spLocks noChangeShapeType="1"/>
            </p:cNvSpPr>
            <p:nvPr/>
          </p:nvSpPr>
          <p:spPr bwMode="auto">
            <a:xfrm flipV="1">
              <a:off x="4074319" y="2235993"/>
              <a:ext cx="3286125" cy="3598069"/>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08" name="Line 89"/>
            <p:cNvSpPr>
              <a:spLocks noChangeShapeType="1"/>
            </p:cNvSpPr>
            <p:nvPr/>
          </p:nvSpPr>
          <p:spPr bwMode="auto">
            <a:xfrm flipV="1">
              <a:off x="4076700" y="2919411"/>
              <a:ext cx="3286125" cy="2912269"/>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09" name="Line 90"/>
            <p:cNvSpPr>
              <a:spLocks noChangeShapeType="1"/>
            </p:cNvSpPr>
            <p:nvPr/>
          </p:nvSpPr>
          <p:spPr bwMode="auto">
            <a:xfrm flipV="1">
              <a:off x="4074319" y="5310188"/>
              <a:ext cx="3276599" cy="519112"/>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00410" name="Line 91"/>
            <p:cNvSpPr>
              <a:spLocks noChangeShapeType="1"/>
            </p:cNvSpPr>
            <p:nvPr/>
          </p:nvSpPr>
          <p:spPr bwMode="auto">
            <a:xfrm flipV="1">
              <a:off x="4079081" y="4667249"/>
              <a:ext cx="3290887" cy="1159670"/>
            </a:xfrm>
            <a:prstGeom prst="line">
              <a:avLst/>
            </a:prstGeom>
            <a:noFill/>
            <a:ln w="12700">
              <a:solidFill>
                <a:srgbClr val="C0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grpSp>
      <p:cxnSp>
        <p:nvCxnSpPr>
          <p:cNvPr id="100402" name="Gerade Verbindung 23"/>
          <p:cNvCxnSpPr>
            <a:cxnSpLocks noChangeShapeType="1"/>
          </p:cNvCxnSpPr>
          <p:nvPr/>
        </p:nvCxnSpPr>
        <p:spPr bwMode="auto">
          <a:xfrm>
            <a:off x="4421188" y="7938"/>
            <a:ext cx="0" cy="368300"/>
          </a:xfrm>
          <a:prstGeom prst="line">
            <a:avLst/>
          </a:prstGeom>
          <a:noFill/>
          <a:ln w="6350">
            <a:solidFill>
              <a:srgbClr val="FFFFFF">
                <a:alpha val="50195"/>
              </a:srgbClr>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8899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 y="0"/>
            <a:ext cx="12188952" cy="6857999"/>
          </a:xfrm>
          <a:prstGeom prst="rect">
            <a:avLst/>
          </a:prstGeom>
        </p:spPr>
      </p:pic>
      <p:sp>
        <p:nvSpPr>
          <p:cNvPr id="3" name="TextBox 2"/>
          <p:cNvSpPr txBox="1"/>
          <p:nvPr/>
        </p:nvSpPr>
        <p:spPr>
          <a:xfrm>
            <a:off x="381000" y="3794077"/>
            <a:ext cx="7739418" cy="1769715"/>
          </a:xfrm>
          <a:prstGeom prst="rect">
            <a:avLst/>
          </a:prstGeom>
          <a:noFill/>
        </p:spPr>
        <p:txBody>
          <a:bodyPr wrap="square" lIns="0" tIns="0" rIns="0" bIns="0" rtlCol="0">
            <a:spAutoFit/>
          </a:bodyPr>
          <a:lstStyle/>
          <a:p>
            <a:r>
              <a:rPr lang="en-US" sz="11500" smtClean="0">
                <a:solidFill>
                  <a:schemeClr val="bg1"/>
                </a:solidFill>
                <a:latin typeface="+mj-lt"/>
              </a:rPr>
              <a:t>100,000</a:t>
            </a:r>
          </a:p>
        </p:txBody>
      </p:sp>
      <p:sp>
        <p:nvSpPr>
          <p:cNvPr id="5" name="TextBox 4"/>
          <p:cNvSpPr txBox="1"/>
          <p:nvPr/>
        </p:nvSpPr>
        <p:spPr>
          <a:xfrm>
            <a:off x="558423" y="5363568"/>
            <a:ext cx="3085531" cy="923330"/>
          </a:xfrm>
          <a:prstGeom prst="rect">
            <a:avLst/>
          </a:prstGeom>
          <a:noFill/>
        </p:spPr>
        <p:txBody>
          <a:bodyPr wrap="square" lIns="0" tIns="0" rIns="0" bIns="0" rtlCol="0">
            <a:spAutoFit/>
          </a:bodyPr>
          <a:lstStyle/>
          <a:p>
            <a:pPr lvl="0"/>
            <a:r>
              <a:rPr lang="en-US" sz="4000" smtClean="0">
                <a:solidFill>
                  <a:schemeClr val="bg1"/>
                </a:solidFill>
                <a:latin typeface="3M Circular TT Bold"/>
              </a:rPr>
              <a:t>patents</a:t>
            </a:r>
            <a:endParaRPr lang="en-US" sz="3600">
              <a:solidFill>
                <a:schemeClr val="bg1"/>
              </a:solidFill>
              <a:latin typeface="3M Circular TT Bold"/>
            </a:endParaRPr>
          </a:p>
          <a:p>
            <a:endParaRPr lang="en-US" sz="2000" dirty="0" err="1" smtClean="0">
              <a:solidFill>
                <a:schemeClr val="bg1"/>
              </a:solidFill>
            </a:endParaRPr>
          </a:p>
        </p:txBody>
      </p:sp>
    </p:spTree>
    <p:extLst>
      <p:ext uri="{BB962C8B-B14F-4D97-AF65-F5344CB8AC3E}">
        <p14:creationId xmlns:p14="http://schemas.microsoft.com/office/powerpoint/2010/main" val="151933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89007" y="2253796"/>
            <a:ext cx="7980260" cy="1417453"/>
          </a:xfrm>
          <a:prstGeom prst="rect">
            <a:avLst/>
          </a:prstGeom>
        </p:spPr>
      </p:pic>
    </p:spTree>
    <p:extLst>
      <p:ext uri="{BB962C8B-B14F-4D97-AF65-F5344CB8AC3E}">
        <p14:creationId xmlns:p14="http://schemas.microsoft.com/office/powerpoint/2010/main" val="96909867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5+ ways you apply 3M Science in your li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13096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402"/>
            <a:ext cx="12192000" cy="6391744"/>
          </a:xfrm>
          <a:prstGeom prst="rect">
            <a:avLst/>
          </a:prstGeom>
        </p:spPr>
      </p:pic>
    </p:spTree>
    <p:extLst>
      <p:ext uri="{BB962C8B-B14F-4D97-AF65-F5344CB8AC3E}">
        <p14:creationId xmlns:p14="http://schemas.microsoft.com/office/powerpoint/2010/main" val="307659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50209_3M_PPTTemplate_v7">
  <a:themeElements>
    <a:clrScheme name="TRIFECTA 3 LtGrn_Grn_LtBlue-A">
      <a:dk1>
        <a:sysClr val="windowText" lastClr="000000"/>
      </a:dk1>
      <a:lt1>
        <a:srgbClr val="FFFFFF"/>
      </a:lt1>
      <a:dk2>
        <a:srgbClr val="A8A8A8"/>
      </a:dk2>
      <a:lt2>
        <a:srgbClr val="595959"/>
      </a:lt2>
      <a:accent1>
        <a:srgbClr val="AAE600"/>
      </a:accent1>
      <a:accent2>
        <a:srgbClr val="00B432"/>
      </a:accent2>
      <a:accent3>
        <a:srgbClr val="00C8E6"/>
      </a:accent3>
      <a:accent4>
        <a:srgbClr val="005A18"/>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Presentation1" id="{7B855991-E11B-4FE6-99AC-122B2F4BC96D}" vid="{8ADE108D-080C-49EF-B933-64D7F307B799}"/>
    </a:ext>
  </a:extLst>
</a:theme>
</file>

<file path=ppt/theme/theme2.xml><?xml version="1.0" encoding="utf-8"?>
<a:theme xmlns:a="http://schemas.openxmlformats.org/drawingml/2006/main" name="1_150209_3M_PPTTemplate_v7">
  <a:themeElements>
    <a:clrScheme name="TRIFECTA 05 Grn_LtBlue_Blue-A">
      <a:dk1>
        <a:sysClr val="windowText" lastClr="000000"/>
      </a:dk1>
      <a:lt1>
        <a:srgbClr val="FFFFFF"/>
      </a:lt1>
      <a:dk2>
        <a:srgbClr val="A8A8A8"/>
      </a:dk2>
      <a:lt2>
        <a:srgbClr val="595959"/>
      </a:lt2>
      <a:accent1>
        <a:srgbClr val="008423"/>
      </a:accent1>
      <a:accent2>
        <a:srgbClr val="00C8E6"/>
      </a:accent2>
      <a:accent3>
        <a:srgbClr val="003CE6"/>
      </a:accent3>
      <a:accent4>
        <a:srgbClr val="004211"/>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TEMPLATE_3-13.potx" id="{A2AEBF34-B473-44E7-B9ED-EBF9A88E27BE}" vid="{E41155CD-0EAD-4BD5-855D-648E36B42331}"/>
    </a:ext>
  </a:extLst>
</a:theme>
</file>

<file path=ppt/theme/theme3.xml><?xml version="1.0" encoding="utf-8"?>
<a:theme xmlns:a="http://schemas.openxmlformats.org/drawingml/2006/main" name="2_150209_3M_PPTTemplate_v7">
  <a:themeElements>
    <a:clrScheme name="TRIFECTA 06 LtBlue_Blue_DkBlue">
      <a:dk1>
        <a:sysClr val="windowText" lastClr="000000"/>
      </a:dk1>
      <a:lt1>
        <a:srgbClr val="FFFFFF"/>
      </a:lt1>
      <a:dk2>
        <a:srgbClr val="A8A8A8"/>
      </a:dk2>
      <a:lt2>
        <a:srgbClr val="595959"/>
      </a:lt2>
      <a:accent1>
        <a:srgbClr val="00C8E6"/>
      </a:accent1>
      <a:accent2>
        <a:srgbClr val="003CE6"/>
      </a:accent2>
      <a:accent3>
        <a:srgbClr val="1E1E96"/>
      </a:accent3>
      <a:accent4>
        <a:srgbClr val="008423"/>
      </a:accent4>
      <a:accent5>
        <a:srgbClr val="D2D2D2"/>
      </a:accent5>
      <a:accent6>
        <a:srgbClr val="FF0000"/>
      </a:accent6>
      <a:hlink>
        <a:srgbClr val="0563C1"/>
      </a:hlink>
      <a:folHlink>
        <a:srgbClr val="1E4E79"/>
      </a:folHlink>
    </a:clrScheme>
    <a:fontScheme name="3M Fonts TTF">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TEMPLATE_3-13.potx" id="{A2AEBF34-B473-44E7-B9ED-EBF9A88E27BE}" vid="{84F3A1A9-D751-4D60-A610-C601F692BAB0}"/>
    </a:ext>
  </a:extLst>
</a:theme>
</file>

<file path=ppt/theme/theme4.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3M Colours">
      <a:dk1>
        <a:sysClr val="windowText" lastClr="000000"/>
      </a:dk1>
      <a:lt1>
        <a:sysClr val="window" lastClr="FFFFFF"/>
      </a:lt1>
      <a:dk2>
        <a:srgbClr val="595959"/>
      </a:dk2>
      <a:lt2>
        <a:srgbClr val="D2D2D2"/>
      </a:lt2>
      <a:accent1>
        <a:srgbClr val="FF0000"/>
      </a:accent1>
      <a:accent2>
        <a:srgbClr val="F5821E"/>
      </a:accent2>
      <a:accent3>
        <a:srgbClr val="FAAA19"/>
      </a:accent3>
      <a:accent4>
        <a:srgbClr val="FF0000"/>
      </a:accent4>
      <a:accent5>
        <a:srgbClr val="F5821E"/>
      </a:accent5>
      <a:accent6>
        <a:srgbClr val="FAAA19"/>
      </a:accent6>
      <a:hlink>
        <a:srgbClr val="000000"/>
      </a:hlink>
      <a:folHlink>
        <a:srgbClr val="000000"/>
      </a:folHlink>
    </a:clrScheme>
    <a:fontScheme name="3M">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3M_PPT_Presentation_020915</Template>
  <TotalTime>0</TotalTime>
  <Words>914</Words>
  <Application>Microsoft Office PowerPoint</Application>
  <PresentationFormat>Widescreen</PresentationFormat>
  <Paragraphs>182</Paragraphs>
  <Slides>13</Slides>
  <Notes>11</Notes>
  <HiddenSlides>1</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ＭＳ Ｐゴシック</vt:lpstr>
      <vt:lpstr>3M Circular TT Bold</vt:lpstr>
      <vt:lpstr>3M Circular TT Book</vt:lpstr>
      <vt:lpstr>Arial</vt:lpstr>
      <vt:lpstr>Calibri</vt:lpstr>
      <vt:lpstr>Times New Roman</vt:lpstr>
      <vt:lpstr>150209_3M_PPTTemplate_v7</vt:lpstr>
      <vt:lpstr>1_150209_3M_PPTTemplate_v7</vt:lpstr>
      <vt:lpstr>2_150209_3M_PPTTemplate_v7</vt:lpstr>
      <vt:lpstr>Future Skills &amp; Technologies – offering an innovative and sustainable approach</vt:lpstr>
      <vt:lpstr>PowerPoint Presentation</vt:lpstr>
      <vt:lpstr>15 percent culture: creativity  needs freedom.</vt:lpstr>
      <vt:lpstr>46 core technology platforms </vt:lpstr>
      <vt:lpstr>3M technology platforms and market diversity</vt:lpstr>
      <vt:lpstr>PowerPoint Presentation</vt:lpstr>
      <vt:lpstr>PowerPoint Presentation</vt:lpstr>
      <vt:lpstr>PowerPoint Presentation</vt:lpstr>
      <vt:lpstr>PowerPoint Presentation</vt:lpstr>
      <vt:lpstr>Slide showing the WS skills list – indicating where 3M products play a role ….then focus on 3 areas  1. Personal Protective Equipment – slide to illustrate the depth and breadth – RM to provide a slide showing the breadth and breadth of the Personal Safety Range  - specific focus on the Noise Induced Hearing Loss      Partnership with WS Foundation  2. Paint Preparation System – a physical sample to show/tell  3. Car wrapping – a YouTube video </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Trifecta 1.0</dc:title>
  <dc:creator/>
  <dc:description>brand.3M.com</dc:description>
  <cp:lastModifiedBy/>
  <cp:revision>1</cp:revision>
  <dcterms:created xsi:type="dcterms:W3CDTF">2015-02-10T20:12:44Z</dcterms:created>
  <dcterms:modified xsi:type="dcterms:W3CDTF">2015-08-16T00:59:11Z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1958178</vt:lpwstr>
  </property>
  <property fmtid="{D5CDD505-2E9C-101B-9397-08002B2CF9AE}" pid="3" name="NXPowerLiteSettings">
    <vt:lpwstr>A74006B004C800</vt:lpwstr>
  </property>
  <property fmtid="{D5CDD505-2E9C-101B-9397-08002B2CF9AE}" pid="4" name="NXPowerLiteVersion">
    <vt:lpwstr>D6.0.7</vt:lpwstr>
  </property>
</Properties>
</file>