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2.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1"/>
    <p:sldMasterId id="2147483776" r:id="rId2"/>
    <p:sldMasterId id="2147483797" r:id="rId3"/>
  </p:sldMasterIdLst>
  <p:notesMasterIdLst>
    <p:notesMasterId r:id="rId17"/>
  </p:notesMasterIdLst>
  <p:handoutMasterIdLst>
    <p:handoutMasterId r:id="rId18"/>
  </p:handoutMasterIdLst>
  <p:sldIdLst>
    <p:sldId id="304" r:id="rId4"/>
    <p:sldId id="306" r:id="rId5"/>
    <p:sldId id="310" r:id="rId6"/>
    <p:sldId id="287" r:id="rId7"/>
    <p:sldId id="300" r:id="rId8"/>
    <p:sldId id="288" r:id="rId9"/>
    <p:sldId id="289" r:id="rId10"/>
    <p:sldId id="315" r:id="rId11"/>
    <p:sldId id="314" r:id="rId12"/>
    <p:sldId id="295" r:id="rId13"/>
    <p:sldId id="303" r:id="rId14"/>
    <p:sldId id="316" r:id="rId15"/>
    <p:sldId id="30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29B5"/>
    <a:srgbClr val="8C006E"/>
    <a:srgbClr val="FF0000"/>
    <a:srgbClr val="003DE6"/>
    <a:srgbClr val="00C7E6"/>
    <a:srgbClr val="1F1F96"/>
    <a:srgbClr val="DB14AB"/>
    <a:srgbClr val="FFF000"/>
    <a:srgbClr val="F5821F"/>
    <a:srgbClr val="00B533"/>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2884" autoAdjust="0"/>
    <p:restoredTop sz="88032" autoAdjust="0"/>
  </p:normalViewPr>
  <p:slideViewPr>
    <p:cSldViewPr snapToGrid="0">
      <p:cViewPr varScale="1">
        <p:scale>
          <a:sx n="61" d="100"/>
          <a:sy n="61" d="100"/>
        </p:scale>
        <p:origin x="492" y="72"/>
      </p:cViewPr>
      <p:guideLst/>
    </p:cSldViewPr>
  </p:slideViewPr>
  <p:notesTextViewPr>
    <p:cViewPr>
      <p:scale>
        <a:sx n="1" d="1"/>
        <a:sy n="1" d="1"/>
      </p:scale>
      <p:origin x="0" y="0"/>
    </p:cViewPr>
  </p:notesTextViewPr>
  <p:sorterViewPr>
    <p:cViewPr varScale="1">
      <p:scale>
        <a:sx n="1" d="1"/>
        <a:sy n="1" d="1"/>
      </p:scale>
      <p:origin x="0" y="-3768"/>
    </p:cViewPr>
  </p:sorterViewPr>
  <p:notesViewPr>
    <p:cSldViewPr snapToGrid="0">
      <p:cViewPr varScale="1">
        <p:scale>
          <a:sx n="98" d="100"/>
          <a:sy n="98" d="100"/>
        </p:scale>
        <p:origin x="3516"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43E2305-466C-4623-BA03-7D1ABB7C9E8B}" type="datetimeFigureOut">
              <a:rPr lang="en-GB" smtClean="0"/>
              <a:t>15/08/2015</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AB2DDB-3F36-4FB8-8004-74C0E9CD6F54}" type="slidenum">
              <a:rPr lang="en-GB" smtClean="0"/>
              <a:t>‹#›</a:t>
            </a:fld>
            <a:endParaRPr lang="en-GB"/>
          </a:p>
        </p:txBody>
      </p:sp>
    </p:spTree>
    <p:extLst>
      <p:ext uri="{BB962C8B-B14F-4D97-AF65-F5344CB8AC3E}">
        <p14:creationId xmlns:p14="http://schemas.microsoft.com/office/powerpoint/2010/main" val="30513047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94DEE1-CFED-4862-80A6-C1C29819A1DC}" type="datetimeFigureOut">
              <a:rPr lang="en-GB" smtClean="0"/>
              <a:t>15/08/2015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745B09-AD31-409C-B2BB-E7C534396A29}" type="slidenum">
              <a:rPr lang="en-GB" smtClean="0"/>
              <a:t>‹#›</a:t>
            </a:fld>
            <a:endParaRPr lang="en-GB"/>
          </a:p>
        </p:txBody>
      </p:sp>
    </p:spTree>
    <p:extLst>
      <p:ext uri="{BB962C8B-B14F-4D97-AF65-F5344CB8AC3E}">
        <p14:creationId xmlns:p14="http://schemas.microsoft.com/office/powerpoint/2010/main" val="1279038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745B09-AD31-409C-B2BB-E7C534396A29}" type="slidenum">
              <a:rPr lang="en-GB" smtClean="0"/>
              <a:t>1</a:t>
            </a:fld>
            <a:endParaRPr lang="en-GB"/>
          </a:p>
        </p:txBody>
      </p:sp>
    </p:spTree>
    <p:extLst>
      <p:ext uri="{BB962C8B-B14F-4D97-AF65-F5344CB8AC3E}">
        <p14:creationId xmlns:p14="http://schemas.microsoft.com/office/powerpoint/2010/main" val="12161728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745B09-AD31-409C-B2BB-E7C534396A29}" type="slidenum">
              <a:rPr lang="en-GB" smtClean="0"/>
              <a:t>11</a:t>
            </a:fld>
            <a:endParaRPr lang="en-GB"/>
          </a:p>
        </p:txBody>
      </p:sp>
    </p:spTree>
    <p:extLst>
      <p:ext uri="{BB962C8B-B14F-4D97-AF65-F5344CB8AC3E}">
        <p14:creationId xmlns:p14="http://schemas.microsoft.com/office/powerpoint/2010/main" val="17442138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4745B09-AD31-409C-B2BB-E7C534396A29}" type="slidenum">
              <a:rPr lang="en-GB" smtClean="0">
                <a:solidFill>
                  <a:prstClr val="black"/>
                </a:solidFill>
              </a:rPr>
              <a:pPr/>
              <a:t>13</a:t>
            </a:fld>
            <a:endParaRPr lang="en-GB">
              <a:solidFill>
                <a:prstClr val="black"/>
              </a:solidFill>
            </a:endParaRPr>
          </a:p>
        </p:txBody>
      </p:sp>
    </p:spTree>
    <p:extLst>
      <p:ext uri="{BB962C8B-B14F-4D97-AF65-F5344CB8AC3E}">
        <p14:creationId xmlns:p14="http://schemas.microsoft.com/office/powerpoint/2010/main" val="2858993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17FD0C-5575-0A47-BA80-48A09A88182E}"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21062793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92712" y="4520699"/>
            <a:ext cx="6380762" cy="4202748"/>
          </a:xfr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A core belief at 3M is that creativity needs freedom. That’s why, since about 1948, we’ve encouraged our employees to take our resources, to build up a unique team and to follow their own insights in pursuit of problem-solving — and to spend 15 percent of their working time to do it. </a:t>
            </a:r>
          </a:p>
          <a:p>
            <a:endParaRPr lang="en-US" dirty="0" smtClean="0"/>
          </a:p>
          <a:p>
            <a:r>
              <a:rPr lang="en-US" dirty="0" smtClean="0"/>
              <a:t>That </a:t>
            </a:r>
            <a:r>
              <a:rPr lang="en-US" dirty="0"/>
              <a:t>initiative is alive and well today, and has led to some of our most ingenious inventions, including:</a:t>
            </a:r>
          </a:p>
          <a:p>
            <a:endParaRPr lang="en-US" dirty="0"/>
          </a:p>
          <a:p>
            <a:pPr marL="173336" indent="-173336">
              <a:buFont typeface="Arial" panose="020B0604020202020204" pitchFamily="34" charset="0"/>
              <a:buChar char="•"/>
            </a:pPr>
            <a:r>
              <a:rPr lang="en-US" dirty="0"/>
              <a:t>Multi-layer optical film, which reflects 95 percent of all light. It’s likely in your laptop, smart phone and big-screen TV … making the screen brighter, while reducing energy use. </a:t>
            </a:r>
          </a:p>
          <a:p>
            <a:pPr marL="173336" indent="-173336">
              <a:buFont typeface="Arial" panose="020B0604020202020204" pitchFamily="34" charset="0"/>
              <a:buChar char="•"/>
            </a:pPr>
            <a:r>
              <a:rPr lang="en-US" dirty="0"/>
              <a:t>Automobile window treatment films … which enhance comfort, security and privacy in your vehicle. </a:t>
            </a:r>
          </a:p>
        </p:txBody>
      </p:sp>
      <p:sp>
        <p:nvSpPr>
          <p:cNvPr id="4" name="Slide Number Placeholder 3"/>
          <p:cNvSpPr>
            <a:spLocks noGrp="1"/>
          </p:cNvSpPr>
          <p:nvPr>
            <p:ph type="sldNum" sz="quarter" idx="10"/>
          </p:nvPr>
        </p:nvSpPr>
        <p:spPr/>
        <p:txBody>
          <a:bodyPr/>
          <a:lstStyle/>
          <a:p>
            <a:fld id="{6D17FD0C-5575-0A47-BA80-48A09A88182E}" type="slidenum">
              <a:rPr lang="en-US" smtClean="0"/>
              <a:pPr/>
              <a:t>3</a:t>
            </a:fld>
            <a:endParaRPr lang="en-US" dirty="0"/>
          </a:p>
        </p:txBody>
      </p:sp>
    </p:spTree>
    <p:extLst>
      <p:ext uri="{BB962C8B-B14F-4D97-AF65-F5344CB8AC3E}">
        <p14:creationId xmlns:p14="http://schemas.microsoft.com/office/powerpoint/2010/main" val="629407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92712" y="4520699"/>
            <a:ext cx="6380762" cy="4202748"/>
          </a:xfrm>
        </p:spPr>
        <p:txBody>
          <a:bodyPr/>
          <a:lstStyle/>
          <a:p>
            <a:r>
              <a:rPr lang="en-US" dirty="0" smtClean="0"/>
              <a:t>Many </a:t>
            </a:r>
            <a:r>
              <a:rPr lang="en-US" dirty="0"/>
              <a:t>other companies have </a:t>
            </a:r>
            <a:r>
              <a:rPr lang="en-US" dirty="0" smtClean="0"/>
              <a:t>adopted our </a:t>
            </a:r>
            <a:r>
              <a:rPr lang="en-US" dirty="0"/>
              <a:t>15 percent rule. Yet what remains unique to 3M is the breadth and diversity of our technology pool … which reflects our uncommon approach to R&amp;D.</a:t>
            </a:r>
            <a:br>
              <a:rPr lang="en-US" dirty="0"/>
            </a:br>
            <a:r>
              <a:rPr lang="en-US" dirty="0"/>
              <a:t/>
            </a:r>
            <a:br>
              <a:rPr lang="en-US" dirty="0"/>
            </a:br>
            <a:r>
              <a:rPr lang="en-US" dirty="0"/>
              <a:t>At 3M, we do R&amp;D a bit differently: we separate the R and the D.</a:t>
            </a:r>
          </a:p>
          <a:p>
            <a:r>
              <a:rPr lang="en-US" dirty="0"/>
              <a:t>Scientists in our </a:t>
            </a:r>
            <a:r>
              <a:rPr lang="en-US" b="1" dirty="0"/>
              <a:t>central</a:t>
            </a:r>
            <a:r>
              <a:rPr lang="en-US" dirty="0"/>
              <a:t> laboratory are free to focus on pure research … looking for unscripted, unexpected opportunities for breakthroughs. </a:t>
            </a:r>
          </a:p>
          <a:p>
            <a:r>
              <a:rPr lang="en-US" dirty="0"/>
              <a:t>3M development teams </a:t>
            </a:r>
            <a:r>
              <a:rPr lang="en-US" b="1" dirty="0"/>
              <a:t>within</a:t>
            </a:r>
            <a:r>
              <a:rPr lang="en-US" dirty="0"/>
              <a:t> each of our five business groups then draw upon those </a:t>
            </a:r>
            <a:r>
              <a:rPr lang="en-US" b="1" dirty="0"/>
              <a:t>core technologies </a:t>
            </a:r>
            <a:r>
              <a:rPr lang="en-US" dirty="0"/>
              <a:t>to develop products for targeted markets and geographies.</a:t>
            </a:r>
            <a:br>
              <a:rPr lang="en-US" dirty="0"/>
            </a:br>
            <a:r>
              <a:rPr lang="en-US" dirty="0"/>
              <a:t/>
            </a:r>
            <a:br>
              <a:rPr lang="en-US" dirty="0"/>
            </a:br>
            <a:r>
              <a:rPr lang="en-US" dirty="0"/>
              <a:t>These are our </a:t>
            </a:r>
            <a:r>
              <a:rPr lang="en-US" b="1" dirty="0"/>
              <a:t>46 core technology platforms </a:t>
            </a:r>
            <a:r>
              <a:rPr lang="en-US" dirty="0"/>
              <a:t>… which range from adhesives and abrasives, to sensors and electronics materials. </a:t>
            </a:r>
          </a:p>
          <a:p>
            <a:r>
              <a:rPr lang="en-US" dirty="0"/>
              <a:t>Our team has the uncanny ability to combine and use the technologies in creative ways.</a:t>
            </a:r>
          </a:p>
          <a:p>
            <a:r>
              <a:rPr lang="en-US" dirty="0"/>
              <a:t>That’s how a mixing technology originally created for dental crowns made its way into automotive applications, too.</a:t>
            </a:r>
          </a:p>
          <a:p>
            <a:r>
              <a:rPr lang="en-US" dirty="0"/>
              <a:t>Another example is our all-weather paint used to mark pavement … part of 3M’s legacy of making roadways safer. Our scientists combined three technologies to make this highly reflective paint that’s visible even in rain … Abrasives, Adhesives and Nonwoven Materials.</a:t>
            </a:r>
          </a:p>
        </p:txBody>
      </p:sp>
      <p:sp>
        <p:nvSpPr>
          <p:cNvPr id="4" name="Slide Number Placeholder 3"/>
          <p:cNvSpPr>
            <a:spLocks noGrp="1"/>
          </p:cNvSpPr>
          <p:nvPr>
            <p:ph type="sldNum" sz="quarter" idx="10"/>
          </p:nvPr>
        </p:nvSpPr>
        <p:spPr/>
        <p:txBody>
          <a:bodyPr/>
          <a:lstStyle/>
          <a:p>
            <a:fld id="{6D17FD0C-5575-0A47-BA80-48A09A88182E}" type="slidenum">
              <a:rPr lang="en-US" smtClean="0"/>
              <a:pPr/>
              <a:t>4</a:t>
            </a:fld>
            <a:endParaRPr lang="en-US" dirty="0"/>
          </a:p>
        </p:txBody>
      </p:sp>
    </p:spTree>
    <p:extLst>
      <p:ext uri="{BB962C8B-B14F-4D97-AF65-F5344CB8AC3E}">
        <p14:creationId xmlns:p14="http://schemas.microsoft.com/office/powerpoint/2010/main" val="27455940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Folienbildplatzhalter 1"/>
          <p:cNvSpPr>
            <a:spLocks noGrp="1" noRot="1" noChangeAspect="1" noTextEdit="1"/>
          </p:cNvSpPr>
          <p:nvPr>
            <p:ph type="sldImg"/>
          </p:nvPr>
        </p:nvSpPr>
        <p:spPr>
          <a:ln/>
        </p:spPr>
      </p:sp>
      <p:sp>
        <p:nvSpPr>
          <p:cNvPr id="10137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dirty="0" smtClean="0">
                <a:latin typeface="Times New Roman" panose="02020603050405020304" pitchFamily="18" charset="0"/>
                <a:ea typeface="ＭＳ Ｐゴシック" panose="020B0600070205080204" pitchFamily="34" charset="-128"/>
                <a:cs typeface="Arial" panose="020B0604020202020204" pitchFamily="34" charset="0"/>
              </a:rPr>
              <a:t>We’ve become pretty adept at taking a technology that has been developed to provide solutions for one market and then applying it elsewhere, to create often quite different solutions in totally unrelated markets.</a:t>
            </a:r>
          </a:p>
          <a:p>
            <a:pPr eaLnBrk="1" hangingPunct="1"/>
            <a:endParaRPr lang="en-GB" altLang="en-US" dirty="0" smtClean="0">
              <a:latin typeface="Times New Roman" panose="02020603050405020304" pitchFamily="18" charset="0"/>
              <a:ea typeface="ＭＳ Ｐゴシック" panose="020B0600070205080204" pitchFamily="34" charset="-128"/>
              <a:cs typeface="Arial" panose="020B0604020202020204" pitchFamily="34" charset="0"/>
            </a:endParaRPr>
          </a:p>
          <a:p>
            <a:pPr eaLnBrk="1" hangingPunct="1"/>
            <a:r>
              <a:rPr lang="en-GB" altLang="en-US" dirty="0" smtClean="0">
                <a:latin typeface="Times New Roman" panose="02020603050405020304" pitchFamily="18" charset="0"/>
                <a:ea typeface="ＭＳ Ｐゴシック" panose="020B0600070205080204" pitchFamily="34" charset="-128"/>
                <a:cs typeface="Arial" panose="020B0604020202020204" pitchFamily="34" charset="0"/>
              </a:rPr>
              <a:t>We call that ‘technology transfer’.</a:t>
            </a:r>
          </a:p>
          <a:p>
            <a:endParaRPr lang="de-DE" altLang="en-US" dirty="0" smtClean="0">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101380"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spcBef>
                <a:spcPct val="30000"/>
              </a:spcBef>
              <a:defRPr sz="1200">
                <a:solidFill>
                  <a:schemeClr val="tx1"/>
                </a:solidFill>
                <a:latin typeface="Times New Roman" panose="02020603050405020304" pitchFamily="18" charset="0"/>
                <a:ea typeface="ＭＳ Ｐゴシック" panose="020B0600070205080204" pitchFamily="34" charset="-128"/>
                <a:cs typeface="Arial" panose="020B0604020202020204" pitchFamily="34" charset="0"/>
              </a:defRPr>
            </a:lvl1pPr>
            <a:lvl2pPr marL="742950" indent="-285750" defTabSz="962025">
              <a:spcBef>
                <a:spcPct val="30000"/>
              </a:spcBef>
              <a:defRPr sz="1200">
                <a:solidFill>
                  <a:schemeClr val="tx1"/>
                </a:solidFill>
                <a:latin typeface="Times New Roman" panose="02020603050405020304" pitchFamily="18" charset="0"/>
                <a:ea typeface="Arial" panose="020B0604020202020204" pitchFamily="34" charset="0"/>
                <a:cs typeface="Arial" panose="020B0604020202020204" pitchFamily="34" charset="0"/>
              </a:defRPr>
            </a:lvl2pPr>
            <a:lvl3pPr marL="1143000" indent="-228600" defTabSz="962025">
              <a:spcBef>
                <a:spcPct val="30000"/>
              </a:spcBef>
              <a:defRPr sz="1200">
                <a:solidFill>
                  <a:schemeClr val="tx1"/>
                </a:solidFill>
                <a:latin typeface="Times New Roman" panose="02020603050405020304" pitchFamily="18" charset="0"/>
                <a:ea typeface="Arial" panose="020B0604020202020204" pitchFamily="34" charset="0"/>
                <a:cs typeface="Arial" panose="020B0604020202020204" pitchFamily="34" charset="0"/>
              </a:defRPr>
            </a:lvl3pPr>
            <a:lvl4pPr marL="1600200" indent="-228600" defTabSz="962025">
              <a:spcBef>
                <a:spcPct val="30000"/>
              </a:spcBef>
              <a:defRPr sz="1200">
                <a:solidFill>
                  <a:schemeClr val="tx1"/>
                </a:solidFill>
                <a:latin typeface="Times New Roman" panose="02020603050405020304" pitchFamily="18" charset="0"/>
                <a:ea typeface="Arial" panose="020B0604020202020204" pitchFamily="34" charset="0"/>
                <a:cs typeface="Arial" panose="020B0604020202020204" pitchFamily="34" charset="0"/>
              </a:defRPr>
            </a:lvl4pPr>
            <a:lvl5pPr marL="2057400" indent="-228600" defTabSz="962025">
              <a:spcBef>
                <a:spcPct val="30000"/>
              </a:spcBef>
              <a:defRPr sz="1200">
                <a:solidFill>
                  <a:schemeClr val="tx1"/>
                </a:solidFill>
                <a:latin typeface="Times New Roman" panose="02020603050405020304" pitchFamily="18" charset="0"/>
                <a:ea typeface="Arial" panose="020B0604020202020204" pitchFamily="34" charset="0"/>
                <a:cs typeface="Arial" panose="020B0604020202020204" pitchFamily="34" charset="0"/>
              </a:defRPr>
            </a:lvl5pPr>
            <a:lvl6pPr marL="2514600" indent="-228600" defTabSz="962025" eaLnBrk="0" fontAlgn="base" hangingPunct="0">
              <a:spcBef>
                <a:spcPct val="30000"/>
              </a:spcBef>
              <a:spcAft>
                <a:spcPct val="0"/>
              </a:spcAft>
              <a:defRPr sz="1200">
                <a:solidFill>
                  <a:schemeClr val="tx1"/>
                </a:solidFill>
                <a:latin typeface="Times New Roman" panose="02020603050405020304" pitchFamily="18" charset="0"/>
                <a:ea typeface="Arial" panose="020B0604020202020204" pitchFamily="34" charset="0"/>
                <a:cs typeface="Arial" panose="020B0604020202020204" pitchFamily="34" charset="0"/>
              </a:defRPr>
            </a:lvl6pPr>
            <a:lvl7pPr marL="2971800" indent="-228600" defTabSz="962025" eaLnBrk="0" fontAlgn="base" hangingPunct="0">
              <a:spcBef>
                <a:spcPct val="30000"/>
              </a:spcBef>
              <a:spcAft>
                <a:spcPct val="0"/>
              </a:spcAft>
              <a:defRPr sz="1200">
                <a:solidFill>
                  <a:schemeClr val="tx1"/>
                </a:solidFill>
                <a:latin typeface="Times New Roman" panose="02020603050405020304" pitchFamily="18" charset="0"/>
                <a:ea typeface="Arial" panose="020B0604020202020204" pitchFamily="34" charset="0"/>
                <a:cs typeface="Arial" panose="020B0604020202020204" pitchFamily="34" charset="0"/>
              </a:defRPr>
            </a:lvl7pPr>
            <a:lvl8pPr marL="3429000" indent="-228600" defTabSz="962025" eaLnBrk="0" fontAlgn="base" hangingPunct="0">
              <a:spcBef>
                <a:spcPct val="30000"/>
              </a:spcBef>
              <a:spcAft>
                <a:spcPct val="0"/>
              </a:spcAft>
              <a:defRPr sz="1200">
                <a:solidFill>
                  <a:schemeClr val="tx1"/>
                </a:solidFill>
                <a:latin typeface="Times New Roman" panose="02020603050405020304" pitchFamily="18" charset="0"/>
                <a:ea typeface="Arial" panose="020B0604020202020204" pitchFamily="34" charset="0"/>
                <a:cs typeface="Arial" panose="020B0604020202020204" pitchFamily="34" charset="0"/>
              </a:defRPr>
            </a:lvl8pPr>
            <a:lvl9pPr marL="3886200" indent="-228600" defTabSz="962025" eaLnBrk="0" fontAlgn="base" hangingPunct="0">
              <a:spcBef>
                <a:spcPct val="30000"/>
              </a:spcBef>
              <a:spcAft>
                <a:spcPct val="0"/>
              </a:spcAft>
              <a:defRPr sz="1200">
                <a:solidFill>
                  <a:schemeClr val="tx1"/>
                </a:solidFill>
                <a:latin typeface="Times New Roman" panose="02020603050405020304" pitchFamily="18" charset="0"/>
                <a:ea typeface="Arial" panose="020B0604020202020204" pitchFamily="34" charset="0"/>
                <a:cs typeface="Arial" panose="020B0604020202020204" pitchFamily="34" charset="0"/>
              </a:defRPr>
            </a:lvl9pPr>
          </a:lstStyle>
          <a:p>
            <a:pPr>
              <a:spcBef>
                <a:spcPct val="0"/>
              </a:spcBef>
            </a:pPr>
            <a:fld id="{2B579E85-C3C3-49D8-8B73-56F6A597358A}" type="slidenum">
              <a:rPr lang="en-US" altLang="en-US"/>
              <a:pPr>
                <a:spcBef>
                  <a:spcPct val="0"/>
                </a:spcBef>
              </a:pPr>
              <a:t>5</a:t>
            </a:fld>
            <a:endParaRPr lang="en-US" altLang="en-US"/>
          </a:p>
        </p:txBody>
      </p:sp>
    </p:spTree>
    <p:extLst>
      <p:ext uri="{BB962C8B-B14F-4D97-AF65-F5344CB8AC3E}">
        <p14:creationId xmlns:p14="http://schemas.microsoft.com/office/powerpoint/2010/main" val="13191097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92712" y="4520699"/>
            <a:ext cx="6380762" cy="4202748"/>
          </a:xfrm>
        </p:spPr>
        <p:txBody>
          <a:bodyPr/>
          <a:lstStyle/>
          <a:p>
            <a:r>
              <a:rPr lang="en-US" dirty="0"/>
              <a:t>In May 2014, 3M achieved an innovation milestone: we received our </a:t>
            </a:r>
            <a:r>
              <a:rPr lang="en-US" b="1" dirty="0"/>
              <a:t>100,000</a:t>
            </a:r>
            <a:r>
              <a:rPr lang="en-US" b="1" baseline="30000" dirty="0"/>
              <a:t>th</a:t>
            </a:r>
            <a:r>
              <a:rPr lang="en-US" b="1" dirty="0"/>
              <a:t> patent.</a:t>
            </a:r>
            <a:endParaRPr lang="en-US" dirty="0"/>
          </a:p>
          <a:p>
            <a:r>
              <a:rPr lang="en-US" dirty="0" smtClean="0"/>
              <a:t>This</a:t>
            </a:r>
            <a:r>
              <a:rPr lang="en-US" baseline="0" dirty="0" smtClean="0"/>
              <a:t> is a testament to our scientific strength. </a:t>
            </a:r>
          </a:p>
          <a:p>
            <a:r>
              <a:rPr lang="en-US" baseline="0" dirty="0" smtClean="0"/>
              <a:t>Yet the real power of 3M is our ability to apply </a:t>
            </a:r>
            <a:r>
              <a:rPr lang="en-US" b="1" baseline="0" dirty="0" smtClean="0"/>
              <a:t>science</a:t>
            </a:r>
            <a:r>
              <a:rPr lang="en-US" baseline="0" dirty="0" smtClean="0"/>
              <a:t> to </a:t>
            </a:r>
            <a:r>
              <a:rPr lang="en-US" b="1" baseline="0" dirty="0" smtClean="0"/>
              <a:t>life</a:t>
            </a:r>
            <a:r>
              <a:rPr lang="en-US" baseline="0" dirty="0" smtClean="0"/>
              <a:t>. </a:t>
            </a:r>
            <a:r>
              <a:rPr lang="en-US" dirty="0"/>
              <a:t> </a:t>
            </a:r>
          </a:p>
        </p:txBody>
      </p:sp>
      <p:sp>
        <p:nvSpPr>
          <p:cNvPr id="4" name="Slide Number Placeholder 3"/>
          <p:cNvSpPr>
            <a:spLocks noGrp="1"/>
          </p:cNvSpPr>
          <p:nvPr>
            <p:ph type="sldNum" sz="quarter" idx="10"/>
          </p:nvPr>
        </p:nvSpPr>
        <p:spPr/>
        <p:txBody>
          <a:bodyPr/>
          <a:lstStyle/>
          <a:p>
            <a:fld id="{6D17FD0C-5575-0A47-BA80-48A09A88182E}" type="slidenum">
              <a:rPr lang="en-US" smtClean="0"/>
              <a:pPr/>
              <a:t>6</a:t>
            </a:fld>
            <a:endParaRPr lang="en-US" dirty="0"/>
          </a:p>
        </p:txBody>
      </p:sp>
    </p:spTree>
    <p:extLst>
      <p:ext uri="{BB962C8B-B14F-4D97-AF65-F5344CB8AC3E}">
        <p14:creationId xmlns:p14="http://schemas.microsoft.com/office/powerpoint/2010/main" val="2418126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believe that science is just science. Until you make it improve the world.</a:t>
            </a:r>
          </a:p>
          <a:p>
            <a:r>
              <a:rPr lang="en-US" dirty="0" smtClean="0"/>
              <a:t>That is what 3M strives to do every day.  </a:t>
            </a:r>
          </a:p>
          <a:p>
            <a:r>
              <a:rPr lang="en-US" dirty="0" smtClean="0"/>
              <a:t>We use science to improve lives and solve problems by working closely with our customers … and with each other.  </a:t>
            </a:r>
            <a:endParaRPr lang="en-US" dirty="0"/>
          </a:p>
        </p:txBody>
      </p:sp>
      <p:sp>
        <p:nvSpPr>
          <p:cNvPr id="4" name="Slide Number Placeholder 3"/>
          <p:cNvSpPr>
            <a:spLocks noGrp="1"/>
          </p:cNvSpPr>
          <p:nvPr>
            <p:ph type="sldNum" sz="quarter" idx="10"/>
          </p:nvPr>
        </p:nvSpPr>
        <p:spPr/>
        <p:txBody>
          <a:bodyPr/>
          <a:lstStyle/>
          <a:p>
            <a:fld id="{94745B09-AD31-409C-B2BB-E7C534396A29}" type="slidenum">
              <a:rPr lang="en-GB" smtClean="0">
                <a:solidFill>
                  <a:prstClr val="black"/>
                </a:solidFill>
                <a:latin typeface="3M Circular TT Book"/>
              </a:rPr>
              <a:pPr/>
              <a:t>7</a:t>
            </a:fld>
            <a:endParaRPr lang="en-GB" dirty="0">
              <a:solidFill>
                <a:prstClr val="black"/>
              </a:solidFill>
              <a:latin typeface="3M Circular TT Book"/>
            </a:endParaRPr>
          </a:p>
        </p:txBody>
      </p:sp>
    </p:spTree>
    <p:extLst>
      <p:ext uri="{BB962C8B-B14F-4D97-AF65-F5344CB8AC3E}">
        <p14:creationId xmlns:p14="http://schemas.microsoft.com/office/powerpoint/2010/main" val="1012174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believe that science is just science. Until you make it improve the world.</a:t>
            </a:r>
          </a:p>
          <a:p>
            <a:r>
              <a:rPr lang="en-US" dirty="0" smtClean="0"/>
              <a:t>That is what 3M strives to do every day.  </a:t>
            </a:r>
          </a:p>
          <a:p>
            <a:r>
              <a:rPr lang="en-US" dirty="0" smtClean="0"/>
              <a:t>We use science to improve lives and solve problems by working closely with our customers … and with each other.  </a:t>
            </a:r>
            <a:endParaRPr lang="en-US" dirty="0"/>
          </a:p>
        </p:txBody>
      </p:sp>
      <p:sp>
        <p:nvSpPr>
          <p:cNvPr id="4" name="Slide Number Placeholder 3"/>
          <p:cNvSpPr>
            <a:spLocks noGrp="1"/>
          </p:cNvSpPr>
          <p:nvPr>
            <p:ph type="sldNum" sz="quarter" idx="10"/>
          </p:nvPr>
        </p:nvSpPr>
        <p:spPr/>
        <p:txBody>
          <a:bodyPr/>
          <a:lstStyle/>
          <a:p>
            <a:fld id="{94745B09-AD31-409C-B2BB-E7C534396A29}" type="slidenum">
              <a:rPr lang="en-GB" smtClean="0">
                <a:solidFill>
                  <a:prstClr val="black"/>
                </a:solidFill>
                <a:latin typeface="3M Circular TT Book"/>
              </a:rPr>
              <a:pPr/>
              <a:t>8</a:t>
            </a:fld>
            <a:endParaRPr lang="en-GB" dirty="0">
              <a:solidFill>
                <a:prstClr val="black"/>
              </a:solidFill>
              <a:latin typeface="3M Circular TT Book"/>
            </a:endParaRPr>
          </a:p>
        </p:txBody>
      </p:sp>
    </p:spTree>
    <p:extLst>
      <p:ext uri="{BB962C8B-B14F-4D97-AF65-F5344CB8AC3E}">
        <p14:creationId xmlns:p14="http://schemas.microsoft.com/office/powerpoint/2010/main" val="37040034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Across the 50+</a:t>
            </a:r>
            <a:r>
              <a:rPr lang="en-GB" baseline="0" dirty="0" smtClean="0"/>
              <a:t> skills areas 3M has a part to play.</a:t>
            </a:r>
          </a:p>
          <a:p>
            <a:r>
              <a:rPr lang="en-GB" baseline="0" dirty="0" smtClean="0"/>
              <a:t>None more so than in the area of Personal Protective Equipment (PPE)</a:t>
            </a:r>
          </a:p>
          <a:p>
            <a:r>
              <a:rPr lang="en-GB" baseline="0" dirty="0" smtClean="0"/>
              <a:t>From Active welding shield that switch from light to dark in a micro-second so protecting a welder’s eyesight from the ultra bright welding ‘flash’ through the widest array of Respiratory protection devices – some disposable to some that protect users from to the highest levels of contamination and on to the protection of worker’s hearing – the biggest global industrial epidemic affecting </a:t>
            </a:r>
          </a:p>
          <a:p>
            <a:endParaRPr lang="en-GB" baseline="0" dirty="0" smtClean="0"/>
          </a:p>
          <a:p>
            <a:pPr fontAlgn="auto">
              <a:spcBef>
                <a:spcPts val="0"/>
              </a:spcBef>
              <a:spcAft>
                <a:spcPts val="0"/>
              </a:spcAft>
            </a:pPr>
            <a:r>
              <a:rPr lang="en-US" sz="1200" dirty="0" smtClean="0">
                <a:solidFill>
                  <a:schemeClr val="tx1"/>
                </a:solidFill>
              </a:rPr>
              <a:t>More than 120 million workers across the globe are exposed to dangerously high noise levels (over 85 dB)</a:t>
            </a:r>
          </a:p>
          <a:p>
            <a:pPr fontAlgn="auto">
              <a:spcBef>
                <a:spcPts val="0"/>
              </a:spcBef>
              <a:spcAft>
                <a:spcPts val="0"/>
              </a:spcAft>
            </a:pPr>
            <a:r>
              <a:rPr lang="en-US" sz="1200" u="none" dirty="0" smtClean="0">
                <a:solidFill>
                  <a:schemeClr val="tx1"/>
                </a:solidFill>
              </a:rPr>
              <a:t>Prolonged</a:t>
            </a:r>
            <a:r>
              <a:rPr lang="en-US" sz="1200" u="none" baseline="0" dirty="0" smtClean="0">
                <a:solidFill>
                  <a:schemeClr val="tx1"/>
                </a:solidFill>
              </a:rPr>
              <a:t> or repeated exposure to high levels of noise can irreversibly damage hearing – leading to Tinnitus or permanent hearing loss.</a:t>
            </a:r>
          </a:p>
          <a:p>
            <a:pPr fontAlgn="auto">
              <a:spcBef>
                <a:spcPts val="0"/>
              </a:spcBef>
              <a:spcAft>
                <a:spcPts val="0"/>
              </a:spcAft>
            </a:pPr>
            <a:r>
              <a:rPr lang="en-US" sz="1200" u="none" baseline="0" dirty="0" smtClean="0">
                <a:solidFill>
                  <a:schemeClr val="tx1"/>
                </a:solidFill>
              </a:rPr>
              <a:t>Make sure you visit our hearing booth at Stand XXX where we have partnered with WS Foundation to jointly expose this problem.</a:t>
            </a:r>
          </a:p>
          <a:p>
            <a:pPr fontAlgn="auto">
              <a:spcBef>
                <a:spcPts val="0"/>
              </a:spcBef>
              <a:spcAft>
                <a:spcPts val="0"/>
              </a:spcAft>
            </a:pPr>
            <a:endParaRPr lang="en-US" sz="1200" u="none" baseline="0" dirty="0" smtClean="0">
              <a:solidFill>
                <a:schemeClr val="tx1"/>
              </a:solidFill>
            </a:endParaRPr>
          </a:p>
          <a:p>
            <a:pPr fontAlgn="auto">
              <a:spcBef>
                <a:spcPts val="0"/>
              </a:spcBef>
              <a:spcAft>
                <a:spcPts val="0"/>
              </a:spcAft>
            </a:pPr>
            <a:r>
              <a:rPr lang="en-US" sz="1200" u="none" baseline="0" dirty="0" smtClean="0">
                <a:solidFill>
                  <a:schemeClr val="tx1"/>
                </a:solidFill>
              </a:rPr>
              <a:t>Our Paint Preparation System is a simple way of reducing waste paint during the automotive paint spraying process. Unused paint can be retrieved via the sachet held within the disposable paint pot. Cleaning time is reduced and the use of solvent to clean the equipment is significantly reduced (in fact only the spray gun nozzle requires cleaning – faster…cheaper…safer ….and better for the environment!</a:t>
            </a:r>
          </a:p>
          <a:p>
            <a:pPr fontAlgn="auto">
              <a:spcBef>
                <a:spcPts val="0"/>
              </a:spcBef>
              <a:spcAft>
                <a:spcPts val="0"/>
              </a:spcAft>
            </a:pPr>
            <a:endParaRPr lang="en-US" sz="1200" u="none" baseline="0" dirty="0" smtClean="0">
              <a:solidFill>
                <a:schemeClr val="tx1"/>
              </a:solidFill>
            </a:endParaRPr>
          </a:p>
          <a:p>
            <a:pPr fontAlgn="auto">
              <a:spcBef>
                <a:spcPts val="0"/>
              </a:spcBef>
              <a:spcAft>
                <a:spcPts val="0"/>
              </a:spcAft>
            </a:pPr>
            <a:r>
              <a:rPr lang="en-US" sz="1200" u="none" baseline="0" dirty="0" smtClean="0">
                <a:solidFill>
                  <a:schemeClr val="tx1"/>
                </a:solidFill>
              </a:rPr>
              <a:t>And lastly something to compete with our spray paint system !!!! – how about if we introduced a more ‘</a:t>
            </a:r>
            <a:r>
              <a:rPr lang="en-US" sz="1200" u="none" baseline="0" dirty="0" err="1" smtClean="0">
                <a:solidFill>
                  <a:schemeClr val="tx1"/>
                </a:solidFill>
              </a:rPr>
              <a:t>customisable</a:t>
            </a:r>
            <a:r>
              <a:rPr lang="en-US" sz="1200" u="none" baseline="0" dirty="0" smtClean="0">
                <a:solidFill>
                  <a:schemeClr val="tx1"/>
                </a:solidFill>
              </a:rPr>
              <a:t>’ system for  </a:t>
            </a:r>
            <a:r>
              <a:rPr lang="en-US" sz="1200" u="none" baseline="0" dirty="0" err="1" smtClean="0">
                <a:solidFill>
                  <a:schemeClr val="tx1"/>
                </a:solidFill>
              </a:rPr>
              <a:t>colouring</a:t>
            </a:r>
            <a:r>
              <a:rPr lang="en-US" sz="1200" u="none" baseline="0" dirty="0" smtClean="0">
                <a:solidFill>
                  <a:schemeClr val="tx1"/>
                </a:solidFill>
              </a:rPr>
              <a:t> your car? …heard of car-wrapping! </a:t>
            </a:r>
          </a:p>
          <a:p>
            <a:pPr fontAlgn="auto">
              <a:spcBef>
                <a:spcPts val="0"/>
              </a:spcBef>
              <a:spcAft>
                <a:spcPts val="0"/>
              </a:spcAft>
            </a:pPr>
            <a:r>
              <a:rPr lang="en-US" sz="1200" u="none" baseline="0" dirty="0" smtClean="0">
                <a:solidFill>
                  <a:schemeClr val="tx1"/>
                </a:solidFill>
              </a:rPr>
              <a:t>Perhaps a </a:t>
            </a:r>
            <a:r>
              <a:rPr lang="en-US" sz="1200" u="none" baseline="0" dirty="0" err="1" smtClean="0">
                <a:solidFill>
                  <a:schemeClr val="tx1"/>
                </a:solidFill>
              </a:rPr>
              <a:t>Worldskill</a:t>
            </a:r>
            <a:r>
              <a:rPr lang="en-US" sz="1200" u="none" baseline="0" dirty="0" smtClean="0">
                <a:solidFill>
                  <a:schemeClr val="tx1"/>
                </a:solidFill>
              </a:rPr>
              <a:t> skill for the future! …… </a:t>
            </a:r>
            <a:r>
              <a:rPr lang="en-US" sz="1200" i="1" u="none" baseline="0" dirty="0" smtClean="0">
                <a:solidFill>
                  <a:schemeClr val="tx1"/>
                </a:solidFill>
              </a:rPr>
              <a:t>play the car wrapping YouTube video (Final vid to be decided)</a:t>
            </a:r>
            <a:endParaRPr lang="en-GB" i="1" dirty="0"/>
          </a:p>
        </p:txBody>
      </p:sp>
      <p:sp>
        <p:nvSpPr>
          <p:cNvPr id="4" name="Slide Number Placeholder 3"/>
          <p:cNvSpPr>
            <a:spLocks noGrp="1"/>
          </p:cNvSpPr>
          <p:nvPr>
            <p:ph type="sldNum" sz="quarter" idx="10"/>
          </p:nvPr>
        </p:nvSpPr>
        <p:spPr/>
        <p:txBody>
          <a:bodyPr/>
          <a:lstStyle/>
          <a:p>
            <a:fld id="{94745B09-AD31-409C-B2BB-E7C534396A29}" type="slidenum">
              <a:rPr lang="en-GB" smtClean="0"/>
              <a:t>10</a:t>
            </a:fld>
            <a:endParaRPr lang="en-GB"/>
          </a:p>
        </p:txBody>
      </p:sp>
    </p:spTree>
    <p:extLst>
      <p:ext uri="{BB962C8B-B14F-4D97-AF65-F5344CB8AC3E}">
        <p14:creationId xmlns:p14="http://schemas.microsoft.com/office/powerpoint/2010/main" val="4290147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3"/>
            <a:ext cx="11425237" cy="822960"/>
          </a:xfrm>
        </p:spPr>
        <p:txBody>
          <a:bodyPr/>
          <a:lstStyle/>
          <a:p>
            <a:r>
              <a:rPr lang="en-US" dirty="0" smtClean="0"/>
              <a:t>Click to edit Master title style</a:t>
            </a:r>
            <a:endParaRPr lang="en-GB" dirty="0"/>
          </a:p>
        </p:txBody>
      </p:sp>
      <p:sp>
        <p:nvSpPr>
          <p:cNvPr id="5" name="Content Placeholder 4"/>
          <p:cNvSpPr>
            <a:spLocks noGrp="1"/>
          </p:cNvSpPr>
          <p:nvPr>
            <p:ph sz="quarter" idx="15"/>
          </p:nvPr>
        </p:nvSpPr>
        <p:spPr>
          <a:xfrm>
            <a:off x="379410" y="1295401"/>
            <a:ext cx="11430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smtClean="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smtClean="0"/>
          </a:p>
        </p:txBody>
      </p:sp>
      <p:grpSp>
        <p:nvGrpSpPr>
          <p:cNvPr id="8" name="Group 22"/>
          <p:cNvGrpSpPr>
            <a:grpSpLocks/>
          </p:cNvGrpSpPr>
          <p:nvPr userDrawn="1"/>
        </p:nvGrpSpPr>
        <p:grpSpPr bwMode="auto">
          <a:xfrm>
            <a:off x="-264086" y="6596401"/>
            <a:ext cx="2147228" cy="184155"/>
            <a:chOff x="9374212" y="6574531"/>
            <a:chExt cx="2147228" cy="182885"/>
          </a:xfrm>
        </p:grpSpPr>
        <p:grpSp>
          <p:nvGrpSpPr>
            <p:cNvPr id="9" name="Group 8"/>
            <p:cNvGrpSpPr>
              <a:grpSpLocks/>
            </p:cNvGrpSpPr>
            <p:nvPr/>
          </p:nvGrpSpPr>
          <p:grpSpPr bwMode="auto">
            <a:xfrm>
              <a:off x="9374212" y="6574531"/>
              <a:ext cx="2147228" cy="182883"/>
              <a:chOff x="9378677" y="6574531"/>
              <a:chExt cx="2147228" cy="182883"/>
            </a:xfrm>
          </p:grpSpPr>
          <p:sp>
            <p:nvSpPr>
              <p:cNvPr id="11" name="Footer Placeholder 3"/>
              <p:cNvSpPr txBox="1">
                <a:spLocks/>
              </p:cNvSpPr>
              <p:nvPr/>
            </p:nvSpPr>
            <p:spPr bwMode="auto">
              <a:xfrm>
                <a:off x="10461203" y="6574537"/>
                <a:ext cx="1064702" cy="1828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2"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15 August 2015</a:t>
                </a:fld>
                <a:endPar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3"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smtClean="0">
                  <a:ln>
                    <a:noFill/>
                  </a:ln>
                  <a:solidFill>
                    <a:prstClr val="black"/>
                  </a:solidFill>
                  <a:effectLst/>
                  <a:uLnTx/>
                  <a:uFillTx/>
                  <a:ea typeface="ＭＳ Ｐゴシック" charset="0"/>
                  <a:cs typeface="3M Circular TT Book" panose="020B0604020101020102" pitchFamily="34" charset="0"/>
                </a:endParaRPr>
              </a:p>
            </p:txBody>
          </p:sp>
        </p:grpSp>
        <p:sp>
          <p:nvSpPr>
            <p:cNvPr id="10"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4"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smtClean="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1652424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 name="Content Placeholder 2"/>
          <p:cNvSpPr>
            <a:spLocks noGrp="1"/>
          </p:cNvSpPr>
          <p:nvPr>
            <p:ph idx="1"/>
          </p:nvPr>
        </p:nvSpPr>
        <p:spPr>
          <a:xfrm>
            <a:off x="379412" y="384048"/>
            <a:ext cx="11430000" cy="5864352"/>
          </a:xfrm>
        </p:spPr>
        <p:txBody>
          <a:bodyPr rIns="0"/>
          <a:lstStyle>
            <a:lvl1pPr>
              <a:lnSpc>
                <a:spcPct val="90000"/>
              </a:lnSpc>
              <a:defRPr sz="3200">
                <a:latin typeface="+mj-lt"/>
              </a:defRPr>
            </a:lvl1pPr>
            <a:lvl2pPr marL="0" indent="0">
              <a:spcAft>
                <a:spcPts val="1200"/>
              </a:spcAft>
              <a:buNone/>
              <a:defRPr sz="2200">
                <a:latin typeface="+mj-lt"/>
              </a:defRPr>
            </a:lvl2pPr>
          </a:lstStyle>
          <a:p>
            <a:pPr lvl="0"/>
            <a:r>
              <a:rPr lang="en-US" smtClean="0"/>
              <a:t>Click to edit Master text styles</a:t>
            </a:r>
          </a:p>
        </p:txBody>
      </p:sp>
      <p:sp>
        <p:nvSpPr>
          <p:cNvPr id="4"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5" name="TextBox 4"/>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smtClean="0"/>
          </a:p>
        </p:txBody>
      </p:sp>
      <p:grpSp>
        <p:nvGrpSpPr>
          <p:cNvPr id="6" name="Group 22"/>
          <p:cNvGrpSpPr>
            <a:grpSpLocks/>
          </p:cNvGrpSpPr>
          <p:nvPr userDrawn="1"/>
        </p:nvGrpSpPr>
        <p:grpSpPr bwMode="auto">
          <a:xfrm>
            <a:off x="-264086" y="6596401"/>
            <a:ext cx="2147228" cy="184155"/>
            <a:chOff x="9374212" y="6574531"/>
            <a:chExt cx="2147228" cy="182885"/>
          </a:xfrm>
        </p:grpSpPr>
        <p:grpSp>
          <p:nvGrpSpPr>
            <p:cNvPr id="7" name="Group 8"/>
            <p:cNvGrpSpPr>
              <a:grpSpLocks/>
            </p:cNvGrpSpPr>
            <p:nvPr/>
          </p:nvGrpSpPr>
          <p:grpSpPr bwMode="auto">
            <a:xfrm>
              <a:off x="9374212" y="6574531"/>
              <a:ext cx="2147228" cy="182883"/>
              <a:chOff x="9378677" y="6574531"/>
              <a:chExt cx="2147228" cy="182883"/>
            </a:xfrm>
          </p:grpSpPr>
          <p:sp>
            <p:nvSpPr>
              <p:cNvPr id="9" name="Footer Placeholder 3"/>
              <p:cNvSpPr txBox="1">
                <a:spLocks/>
              </p:cNvSpPr>
              <p:nvPr/>
            </p:nvSpPr>
            <p:spPr bwMode="auto">
              <a:xfrm>
                <a:off x="10461203" y="6574537"/>
                <a:ext cx="1064702" cy="1828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0"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15 August 2015</a:t>
                </a:fld>
                <a:endPar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1"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smtClean="0">
                  <a:ln>
                    <a:noFill/>
                  </a:ln>
                  <a:solidFill>
                    <a:prstClr val="black"/>
                  </a:solidFill>
                  <a:effectLst/>
                  <a:uLnTx/>
                  <a:uFillTx/>
                  <a:ea typeface="ＭＳ Ｐゴシック" charset="0"/>
                  <a:cs typeface="3M Circular TT Book" panose="020B0604020101020102" pitchFamily="34" charset="0"/>
                </a:endParaRPr>
              </a:p>
            </p:txBody>
          </p:sp>
        </p:grpSp>
        <p:sp>
          <p:nvSpPr>
            <p:cNvPr id="8"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2"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smtClean="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1198147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p:cNvSpPr>
            <a:spLocks noGrp="1"/>
          </p:cNvSpPr>
          <p:nvPr>
            <p:ph idx="1"/>
          </p:nvPr>
        </p:nvSpPr>
        <p:spPr>
          <a:xfrm>
            <a:off x="384048" y="384048"/>
            <a:ext cx="11426952" cy="5861304"/>
          </a:xfrm>
        </p:spPr>
        <p:txBody>
          <a:bodyPr r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5" name="TextBox 4"/>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smtClean="0"/>
          </a:p>
        </p:txBody>
      </p:sp>
      <p:grpSp>
        <p:nvGrpSpPr>
          <p:cNvPr id="6" name="Group 22"/>
          <p:cNvGrpSpPr>
            <a:grpSpLocks/>
          </p:cNvGrpSpPr>
          <p:nvPr userDrawn="1"/>
        </p:nvGrpSpPr>
        <p:grpSpPr bwMode="auto">
          <a:xfrm>
            <a:off x="-264086" y="6596401"/>
            <a:ext cx="2147228" cy="184155"/>
            <a:chOff x="9374212" y="6574531"/>
            <a:chExt cx="2147228" cy="182885"/>
          </a:xfrm>
        </p:grpSpPr>
        <p:grpSp>
          <p:nvGrpSpPr>
            <p:cNvPr id="7" name="Group 8"/>
            <p:cNvGrpSpPr>
              <a:grpSpLocks/>
            </p:cNvGrpSpPr>
            <p:nvPr/>
          </p:nvGrpSpPr>
          <p:grpSpPr bwMode="auto">
            <a:xfrm>
              <a:off x="9374212" y="6574531"/>
              <a:ext cx="2147228" cy="182883"/>
              <a:chOff x="9378677" y="6574531"/>
              <a:chExt cx="2147228" cy="182883"/>
            </a:xfrm>
          </p:grpSpPr>
          <p:sp>
            <p:nvSpPr>
              <p:cNvPr id="9" name="Footer Placeholder 3"/>
              <p:cNvSpPr txBox="1">
                <a:spLocks/>
              </p:cNvSpPr>
              <p:nvPr/>
            </p:nvSpPr>
            <p:spPr bwMode="auto">
              <a:xfrm>
                <a:off x="10461203" y="6574537"/>
                <a:ext cx="1064702" cy="1828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0"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15 August 2015</a:t>
                </a:fld>
                <a:endPar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1"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smtClean="0">
                  <a:ln>
                    <a:noFill/>
                  </a:ln>
                  <a:solidFill>
                    <a:prstClr val="black"/>
                  </a:solidFill>
                  <a:effectLst/>
                  <a:uLnTx/>
                  <a:uFillTx/>
                  <a:ea typeface="ＭＳ Ｐゴシック" charset="0"/>
                  <a:cs typeface="3M Circular TT Book" panose="020B0604020101020102" pitchFamily="34" charset="0"/>
                </a:endParaRPr>
              </a:p>
            </p:txBody>
          </p:sp>
        </p:grpSp>
        <p:sp>
          <p:nvSpPr>
            <p:cNvPr id="8"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2"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smtClean="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1909826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ntent Only_ 1/3  2/3">
    <p:spTree>
      <p:nvGrpSpPr>
        <p:cNvPr id="1" name=""/>
        <p:cNvGrpSpPr/>
        <p:nvPr/>
      </p:nvGrpSpPr>
      <p:grpSpPr>
        <a:xfrm>
          <a:off x="0" y="0"/>
          <a:ext cx="0" cy="0"/>
          <a:chOff x="0" y="0"/>
          <a:chExt cx="0" cy="0"/>
        </a:xfrm>
      </p:grpSpPr>
      <p:sp>
        <p:nvSpPr>
          <p:cNvPr id="4" name="Content Placeholder 4"/>
          <p:cNvSpPr>
            <a:spLocks noGrp="1"/>
          </p:cNvSpPr>
          <p:nvPr>
            <p:ph sz="quarter" idx="13"/>
          </p:nvPr>
        </p:nvSpPr>
        <p:spPr>
          <a:xfrm>
            <a:off x="379412" y="384048"/>
            <a:ext cx="3794760" cy="5861304"/>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smtClean="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5" name="Content Placeholder 4"/>
          <p:cNvSpPr>
            <a:spLocks noGrp="1"/>
          </p:cNvSpPr>
          <p:nvPr>
            <p:ph sz="quarter" idx="14"/>
          </p:nvPr>
        </p:nvSpPr>
        <p:spPr>
          <a:xfrm>
            <a:off x="4187952" y="384048"/>
            <a:ext cx="7623048" cy="586130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smtClean="0"/>
          </a:p>
        </p:txBody>
      </p:sp>
      <p:grpSp>
        <p:nvGrpSpPr>
          <p:cNvPr id="8" name="Group 22"/>
          <p:cNvGrpSpPr>
            <a:grpSpLocks/>
          </p:cNvGrpSpPr>
          <p:nvPr userDrawn="1"/>
        </p:nvGrpSpPr>
        <p:grpSpPr bwMode="auto">
          <a:xfrm>
            <a:off x="-264086" y="6596401"/>
            <a:ext cx="2147228" cy="184155"/>
            <a:chOff x="9374212" y="6574531"/>
            <a:chExt cx="2147228" cy="182885"/>
          </a:xfrm>
        </p:grpSpPr>
        <p:grpSp>
          <p:nvGrpSpPr>
            <p:cNvPr id="9" name="Group 8"/>
            <p:cNvGrpSpPr>
              <a:grpSpLocks/>
            </p:cNvGrpSpPr>
            <p:nvPr/>
          </p:nvGrpSpPr>
          <p:grpSpPr bwMode="auto">
            <a:xfrm>
              <a:off x="9374212" y="6574531"/>
              <a:ext cx="2147228" cy="182883"/>
              <a:chOff x="9378677" y="6574531"/>
              <a:chExt cx="2147228" cy="182883"/>
            </a:xfrm>
          </p:grpSpPr>
          <p:sp>
            <p:nvSpPr>
              <p:cNvPr id="11" name="Footer Placeholder 3"/>
              <p:cNvSpPr txBox="1">
                <a:spLocks/>
              </p:cNvSpPr>
              <p:nvPr/>
            </p:nvSpPr>
            <p:spPr bwMode="auto">
              <a:xfrm>
                <a:off x="10461203" y="6574537"/>
                <a:ext cx="1064702" cy="1828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2"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15 August 2015</a:t>
                </a:fld>
                <a:endPar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3"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smtClean="0">
                  <a:ln>
                    <a:noFill/>
                  </a:ln>
                  <a:solidFill>
                    <a:prstClr val="black"/>
                  </a:solidFill>
                  <a:effectLst/>
                  <a:uLnTx/>
                  <a:uFillTx/>
                  <a:ea typeface="ＭＳ Ｐゴシック" charset="0"/>
                  <a:cs typeface="3M Circular TT Book" panose="020B0604020101020102" pitchFamily="34" charset="0"/>
                </a:endParaRPr>
              </a:p>
            </p:txBody>
          </p:sp>
        </p:grpSp>
        <p:sp>
          <p:nvSpPr>
            <p:cNvPr id="10"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4"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smtClean="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1004501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Content Only">
    <p:spTree>
      <p:nvGrpSpPr>
        <p:cNvPr id="1" name=""/>
        <p:cNvGrpSpPr/>
        <p:nvPr/>
      </p:nvGrpSpPr>
      <p:grpSpPr>
        <a:xfrm>
          <a:off x="0" y="0"/>
          <a:ext cx="0" cy="0"/>
          <a:chOff x="0" y="0"/>
          <a:chExt cx="0" cy="0"/>
        </a:xfrm>
      </p:grpSpPr>
      <p:sp>
        <p:nvSpPr>
          <p:cNvPr id="5" name="Content Placeholder 4"/>
          <p:cNvSpPr>
            <a:spLocks noGrp="1"/>
          </p:cNvSpPr>
          <p:nvPr>
            <p:ph sz="quarter" idx="13"/>
          </p:nvPr>
        </p:nvSpPr>
        <p:spPr>
          <a:xfrm>
            <a:off x="379412" y="384048"/>
            <a:ext cx="3794760" cy="5861304"/>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smtClean="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Content Placeholder 4"/>
          <p:cNvSpPr>
            <a:spLocks noGrp="1"/>
          </p:cNvSpPr>
          <p:nvPr>
            <p:ph sz="quarter" idx="14"/>
          </p:nvPr>
        </p:nvSpPr>
        <p:spPr>
          <a:xfrm>
            <a:off x="4187952" y="384048"/>
            <a:ext cx="3803904" cy="586130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Content Placeholder 4"/>
          <p:cNvSpPr>
            <a:spLocks noGrp="1"/>
          </p:cNvSpPr>
          <p:nvPr>
            <p:ph sz="quarter" idx="15"/>
          </p:nvPr>
        </p:nvSpPr>
        <p:spPr>
          <a:xfrm>
            <a:off x="8010144" y="384048"/>
            <a:ext cx="3794760" cy="586130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9" name="TextBox 8"/>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smtClean="0"/>
          </a:p>
        </p:txBody>
      </p:sp>
      <p:grpSp>
        <p:nvGrpSpPr>
          <p:cNvPr id="10" name="Group 22"/>
          <p:cNvGrpSpPr>
            <a:grpSpLocks/>
          </p:cNvGrpSpPr>
          <p:nvPr userDrawn="1"/>
        </p:nvGrpSpPr>
        <p:grpSpPr bwMode="auto">
          <a:xfrm>
            <a:off x="-264086" y="6596401"/>
            <a:ext cx="2147228" cy="184155"/>
            <a:chOff x="9374212" y="6574531"/>
            <a:chExt cx="2147228" cy="182885"/>
          </a:xfrm>
        </p:grpSpPr>
        <p:grpSp>
          <p:nvGrpSpPr>
            <p:cNvPr id="11" name="Group 8"/>
            <p:cNvGrpSpPr>
              <a:grpSpLocks/>
            </p:cNvGrpSpPr>
            <p:nvPr/>
          </p:nvGrpSpPr>
          <p:grpSpPr bwMode="auto">
            <a:xfrm>
              <a:off x="9374212" y="6574531"/>
              <a:ext cx="2147228" cy="182883"/>
              <a:chOff x="9378677" y="6574531"/>
              <a:chExt cx="2147228" cy="182883"/>
            </a:xfrm>
          </p:grpSpPr>
          <p:sp>
            <p:nvSpPr>
              <p:cNvPr id="13" name="Footer Placeholder 3"/>
              <p:cNvSpPr txBox="1">
                <a:spLocks/>
              </p:cNvSpPr>
              <p:nvPr/>
            </p:nvSpPr>
            <p:spPr bwMode="auto">
              <a:xfrm>
                <a:off x="10461203" y="6574537"/>
                <a:ext cx="1064702" cy="1828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4"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15 August 2015</a:t>
                </a:fld>
                <a:endPar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5"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smtClean="0">
                  <a:ln>
                    <a:noFill/>
                  </a:ln>
                  <a:solidFill>
                    <a:prstClr val="black"/>
                  </a:solidFill>
                  <a:effectLst/>
                  <a:uLnTx/>
                  <a:uFillTx/>
                  <a:ea typeface="ＭＳ Ｐゴシック" charset="0"/>
                  <a:cs typeface="3M Circular TT Book" panose="020B0604020101020102" pitchFamily="34" charset="0"/>
                </a:endParaRPr>
              </a:p>
            </p:txBody>
          </p:sp>
        </p:grpSp>
        <p:sp>
          <p:nvSpPr>
            <p:cNvPr id="12"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6"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smtClean="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2895824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8" name="Content Placeholder 4"/>
          <p:cNvSpPr>
            <a:spLocks noGrp="1"/>
          </p:cNvSpPr>
          <p:nvPr>
            <p:ph sz="quarter" idx="13"/>
          </p:nvPr>
        </p:nvSpPr>
        <p:spPr>
          <a:xfrm>
            <a:off x="384048" y="383675"/>
            <a:ext cx="7616952" cy="586130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3" name="Picture Placeholder 2"/>
          <p:cNvSpPr>
            <a:spLocks noGrp="1"/>
          </p:cNvSpPr>
          <p:nvPr>
            <p:ph type="pic" sz="quarter" idx="14"/>
          </p:nvPr>
        </p:nvSpPr>
        <p:spPr>
          <a:xfrm>
            <a:off x="8019288" y="381000"/>
            <a:ext cx="3794760" cy="5864225"/>
          </a:xfrm>
          <a:solidFill>
            <a:schemeClr val="bg1">
              <a:lumMod val="85000"/>
            </a:schemeClr>
          </a:solidFill>
        </p:spPr>
        <p:txBody>
          <a:bodyPr/>
          <a:lstStyle/>
          <a:p>
            <a:endParaRPr lang="en-US"/>
          </a:p>
        </p:txBody>
      </p:sp>
      <p:sp>
        <p:nvSpPr>
          <p:cNvPr id="4"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5" name="TextBox 4"/>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smtClean="0"/>
          </a:p>
        </p:txBody>
      </p:sp>
      <p:grpSp>
        <p:nvGrpSpPr>
          <p:cNvPr id="6" name="Group 22"/>
          <p:cNvGrpSpPr>
            <a:grpSpLocks/>
          </p:cNvGrpSpPr>
          <p:nvPr userDrawn="1"/>
        </p:nvGrpSpPr>
        <p:grpSpPr bwMode="auto">
          <a:xfrm>
            <a:off x="-264086" y="6596401"/>
            <a:ext cx="2147228" cy="184155"/>
            <a:chOff x="9374212" y="6574531"/>
            <a:chExt cx="2147228" cy="182885"/>
          </a:xfrm>
        </p:grpSpPr>
        <p:grpSp>
          <p:nvGrpSpPr>
            <p:cNvPr id="7" name="Group 8"/>
            <p:cNvGrpSpPr>
              <a:grpSpLocks/>
            </p:cNvGrpSpPr>
            <p:nvPr/>
          </p:nvGrpSpPr>
          <p:grpSpPr bwMode="auto">
            <a:xfrm>
              <a:off x="9374212" y="6574531"/>
              <a:ext cx="2147228" cy="182883"/>
              <a:chOff x="9378677" y="6574531"/>
              <a:chExt cx="2147228" cy="182883"/>
            </a:xfrm>
          </p:grpSpPr>
          <p:sp>
            <p:nvSpPr>
              <p:cNvPr id="10" name="Footer Placeholder 3"/>
              <p:cNvSpPr txBox="1">
                <a:spLocks/>
              </p:cNvSpPr>
              <p:nvPr/>
            </p:nvSpPr>
            <p:spPr bwMode="auto">
              <a:xfrm>
                <a:off x="10461203" y="6574537"/>
                <a:ext cx="1064702" cy="1828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1"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15 August 2015</a:t>
                </a:fld>
                <a:endPar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2"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smtClean="0">
                  <a:ln>
                    <a:noFill/>
                  </a:ln>
                  <a:solidFill>
                    <a:prstClr val="black"/>
                  </a:solidFill>
                  <a:effectLst/>
                  <a:uLnTx/>
                  <a:uFillTx/>
                  <a:ea typeface="ＭＳ Ｐゴシック" charset="0"/>
                  <a:cs typeface="3M Circular TT Book" panose="020B0604020101020102" pitchFamily="34" charset="0"/>
                </a:endParaRPr>
              </a:p>
            </p:txBody>
          </p:sp>
        </p:grpSp>
        <p:sp>
          <p:nvSpPr>
            <p:cNvPr id="9"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3"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smtClean="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2452948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384048" y="384048"/>
            <a:ext cx="3816000" cy="2930652"/>
          </a:xfrm>
          <a:solidFill>
            <a:schemeClr val="bg1">
              <a:lumMod val="85000"/>
            </a:schemeClr>
          </a:solidFill>
        </p:spPr>
        <p:txBody>
          <a:bodyPr lIns="0" rIns="0"/>
          <a:lstStyle/>
          <a:p>
            <a:r>
              <a:rPr lang="en-US" smtClean="0"/>
              <a:t>Click icon to add picture</a:t>
            </a:r>
            <a:endParaRPr lang="en-GB"/>
          </a:p>
        </p:txBody>
      </p:sp>
      <p:sp>
        <p:nvSpPr>
          <p:cNvPr id="13" name="Picture Placeholder 9"/>
          <p:cNvSpPr>
            <a:spLocks noGrp="1"/>
          </p:cNvSpPr>
          <p:nvPr>
            <p:ph type="pic" sz="quarter" idx="16"/>
          </p:nvPr>
        </p:nvSpPr>
        <p:spPr>
          <a:xfrm>
            <a:off x="384048" y="3314646"/>
            <a:ext cx="3816000" cy="2935224"/>
          </a:xfrm>
          <a:solidFill>
            <a:schemeClr val="bg1">
              <a:lumMod val="85000"/>
            </a:schemeClr>
          </a:solidFill>
        </p:spPr>
        <p:txBody>
          <a:bodyPr lIns="0" rIns="0"/>
          <a:lstStyle/>
          <a:p>
            <a:r>
              <a:rPr lang="en-US" smtClean="0"/>
              <a:t>Click icon to add picture</a:t>
            </a:r>
            <a:endParaRPr lang="en-GB"/>
          </a:p>
        </p:txBody>
      </p:sp>
      <p:sp>
        <p:nvSpPr>
          <p:cNvPr id="11" name="Picture Placeholder 9"/>
          <p:cNvSpPr>
            <a:spLocks noGrp="1"/>
          </p:cNvSpPr>
          <p:nvPr>
            <p:ph type="pic" sz="quarter" idx="14"/>
          </p:nvPr>
        </p:nvSpPr>
        <p:spPr>
          <a:xfrm>
            <a:off x="4187310" y="384048"/>
            <a:ext cx="3816000" cy="2930652"/>
          </a:xfrm>
          <a:solidFill>
            <a:schemeClr val="bg1">
              <a:lumMod val="85000"/>
            </a:schemeClr>
          </a:solidFill>
        </p:spPr>
        <p:txBody>
          <a:bodyPr lIns="0" rIns="0"/>
          <a:lstStyle/>
          <a:p>
            <a:r>
              <a:rPr lang="en-US" smtClean="0"/>
              <a:t>Click icon to add picture</a:t>
            </a:r>
            <a:endParaRPr lang="en-GB"/>
          </a:p>
        </p:txBody>
      </p:sp>
      <p:sp>
        <p:nvSpPr>
          <p:cNvPr id="14" name="Picture Placeholder 9"/>
          <p:cNvSpPr>
            <a:spLocks noGrp="1"/>
          </p:cNvSpPr>
          <p:nvPr>
            <p:ph type="pic" sz="quarter" idx="17"/>
          </p:nvPr>
        </p:nvSpPr>
        <p:spPr>
          <a:xfrm>
            <a:off x="4187310" y="3314646"/>
            <a:ext cx="3816000" cy="2938462"/>
          </a:xfrm>
          <a:solidFill>
            <a:schemeClr val="bg1">
              <a:lumMod val="85000"/>
            </a:schemeClr>
          </a:solidFill>
        </p:spPr>
        <p:txBody>
          <a:bodyPr lIns="0" rIns="0"/>
          <a:lstStyle/>
          <a:p>
            <a:r>
              <a:rPr lang="en-US" smtClean="0"/>
              <a:t>Click icon to add picture</a:t>
            </a:r>
            <a:endParaRPr lang="en-GB"/>
          </a:p>
        </p:txBody>
      </p:sp>
      <p:sp>
        <p:nvSpPr>
          <p:cNvPr id="12" name="Picture Placeholder 9"/>
          <p:cNvSpPr>
            <a:spLocks noGrp="1"/>
          </p:cNvSpPr>
          <p:nvPr>
            <p:ph type="pic" sz="quarter" idx="15"/>
          </p:nvPr>
        </p:nvSpPr>
        <p:spPr>
          <a:xfrm>
            <a:off x="8001000" y="384048"/>
            <a:ext cx="3816000" cy="2930652"/>
          </a:xfrm>
          <a:solidFill>
            <a:schemeClr val="bg1">
              <a:lumMod val="85000"/>
            </a:schemeClr>
          </a:solidFill>
        </p:spPr>
        <p:txBody>
          <a:bodyPr lIns="0" rIns="0"/>
          <a:lstStyle/>
          <a:p>
            <a:r>
              <a:rPr lang="en-US" smtClean="0"/>
              <a:t>Click icon to add picture</a:t>
            </a:r>
            <a:endParaRPr lang="en-GB"/>
          </a:p>
        </p:txBody>
      </p:sp>
      <p:sp>
        <p:nvSpPr>
          <p:cNvPr id="15" name="Picture Placeholder 9"/>
          <p:cNvSpPr>
            <a:spLocks noGrp="1"/>
          </p:cNvSpPr>
          <p:nvPr>
            <p:ph type="pic" sz="quarter" idx="18"/>
          </p:nvPr>
        </p:nvSpPr>
        <p:spPr>
          <a:xfrm>
            <a:off x="8001000" y="3314646"/>
            <a:ext cx="3816000" cy="2938462"/>
          </a:xfrm>
          <a:solidFill>
            <a:schemeClr val="bg1">
              <a:lumMod val="85000"/>
            </a:schemeClr>
          </a:solidFill>
        </p:spPr>
        <p:txBody>
          <a:bodyPr lIns="0" rIns="0"/>
          <a:lstStyle/>
          <a:p>
            <a:r>
              <a:rPr lang="en-US" smtClean="0"/>
              <a:t>Click icon to add picture</a:t>
            </a:r>
            <a:endParaRPr lang="en-GB"/>
          </a:p>
        </p:txBody>
      </p:sp>
      <p:sp>
        <p:nvSpPr>
          <p:cNvPr id="8"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9" name="TextBox 8"/>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smtClean="0"/>
          </a:p>
        </p:txBody>
      </p:sp>
      <p:grpSp>
        <p:nvGrpSpPr>
          <p:cNvPr id="16" name="Group 22"/>
          <p:cNvGrpSpPr>
            <a:grpSpLocks/>
          </p:cNvGrpSpPr>
          <p:nvPr userDrawn="1"/>
        </p:nvGrpSpPr>
        <p:grpSpPr bwMode="auto">
          <a:xfrm>
            <a:off x="-264086" y="6596401"/>
            <a:ext cx="2147228" cy="184155"/>
            <a:chOff x="9374212" y="6574531"/>
            <a:chExt cx="2147228" cy="182885"/>
          </a:xfrm>
        </p:grpSpPr>
        <p:grpSp>
          <p:nvGrpSpPr>
            <p:cNvPr id="17" name="Group 8"/>
            <p:cNvGrpSpPr>
              <a:grpSpLocks/>
            </p:cNvGrpSpPr>
            <p:nvPr/>
          </p:nvGrpSpPr>
          <p:grpSpPr bwMode="auto">
            <a:xfrm>
              <a:off x="9374212" y="6574531"/>
              <a:ext cx="2147228" cy="182883"/>
              <a:chOff x="9378677" y="6574531"/>
              <a:chExt cx="2147228" cy="182883"/>
            </a:xfrm>
          </p:grpSpPr>
          <p:sp>
            <p:nvSpPr>
              <p:cNvPr id="19" name="Footer Placeholder 3"/>
              <p:cNvSpPr txBox="1">
                <a:spLocks/>
              </p:cNvSpPr>
              <p:nvPr/>
            </p:nvSpPr>
            <p:spPr bwMode="auto">
              <a:xfrm>
                <a:off x="10461203" y="6574537"/>
                <a:ext cx="1064702" cy="1828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20"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15 August 2015</a:t>
                </a:fld>
                <a:endPar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21"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smtClean="0">
                  <a:ln>
                    <a:noFill/>
                  </a:ln>
                  <a:solidFill>
                    <a:prstClr val="black"/>
                  </a:solidFill>
                  <a:effectLst/>
                  <a:uLnTx/>
                  <a:uFillTx/>
                  <a:ea typeface="ＭＳ Ｐゴシック" charset="0"/>
                  <a:cs typeface="3M Circular TT Book" panose="020B0604020101020102" pitchFamily="34" charset="0"/>
                </a:endParaRPr>
              </a:p>
            </p:txBody>
          </p:sp>
        </p:grpSp>
        <p:sp>
          <p:nvSpPr>
            <p:cNvPr id="18"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22"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smtClean="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2589092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3" name="TextBox 2"/>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smtClean="0"/>
          </a:p>
        </p:txBody>
      </p:sp>
      <p:grpSp>
        <p:nvGrpSpPr>
          <p:cNvPr id="4" name="Group 22"/>
          <p:cNvGrpSpPr>
            <a:grpSpLocks/>
          </p:cNvGrpSpPr>
          <p:nvPr userDrawn="1"/>
        </p:nvGrpSpPr>
        <p:grpSpPr bwMode="auto">
          <a:xfrm>
            <a:off x="-264086" y="6596401"/>
            <a:ext cx="2147228" cy="184155"/>
            <a:chOff x="9374212" y="6574531"/>
            <a:chExt cx="2147228" cy="182885"/>
          </a:xfrm>
        </p:grpSpPr>
        <p:grpSp>
          <p:nvGrpSpPr>
            <p:cNvPr id="5" name="Group 8"/>
            <p:cNvGrpSpPr>
              <a:grpSpLocks/>
            </p:cNvGrpSpPr>
            <p:nvPr/>
          </p:nvGrpSpPr>
          <p:grpSpPr bwMode="auto">
            <a:xfrm>
              <a:off x="9374212" y="6574531"/>
              <a:ext cx="2147228" cy="182883"/>
              <a:chOff x="9378677" y="6574531"/>
              <a:chExt cx="2147228" cy="182883"/>
            </a:xfrm>
          </p:grpSpPr>
          <p:sp>
            <p:nvSpPr>
              <p:cNvPr id="7" name="Footer Placeholder 3"/>
              <p:cNvSpPr txBox="1">
                <a:spLocks/>
              </p:cNvSpPr>
              <p:nvPr/>
            </p:nvSpPr>
            <p:spPr bwMode="auto">
              <a:xfrm>
                <a:off x="10461203" y="6574537"/>
                <a:ext cx="1064702" cy="1828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8"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15 August 2015</a:t>
                </a:fld>
                <a:endPar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9"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smtClean="0">
                  <a:ln>
                    <a:noFill/>
                  </a:ln>
                  <a:solidFill>
                    <a:prstClr val="black"/>
                  </a:solidFill>
                  <a:effectLst/>
                  <a:uLnTx/>
                  <a:uFillTx/>
                  <a:ea typeface="ＭＳ Ｐゴシック" charset="0"/>
                  <a:cs typeface="3M Circular TT Book" panose="020B0604020101020102" pitchFamily="34" charset="0"/>
                </a:endParaRPr>
              </a:p>
            </p:txBody>
          </p:sp>
        </p:grpSp>
        <p:sp>
          <p:nvSpPr>
            <p:cNvPr id="6"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0"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smtClean="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2885058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Option 1">
    <p:spTree>
      <p:nvGrpSpPr>
        <p:cNvPr id="1" name=""/>
        <p:cNvGrpSpPr/>
        <p:nvPr/>
      </p:nvGrpSpPr>
      <p:grpSpPr>
        <a:xfrm>
          <a:off x="0" y="0"/>
          <a:ext cx="0" cy="0"/>
          <a:chOff x="0" y="0"/>
          <a:chExt cx="0" cy="0"/>
        </a:xfrm>
      </p:grpSpPr>
      <p:sp>
        <p:nvSpPr>
          <p:cNvPr id="39" name="Rectangle 38"/>
          <p:cNvSpPr/>
          <p:nvPr userDrawn="1"/>
        </p:nvSpPr>
        <p:spPr>
          <a:xfrm>
            <a:off x="3532" y="33077"/>
            <a:ext cx="12185420" cy="68295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6" name="Freeform 5"/>
          <p:cNvSpPr/>
          <p:nvPr/>
        </p:nvSpPr>
        <p:spPr>
          <a:xfrm>
            <a:off x="0" y="3602940"/>
            <a:ext cx="3586808" cy="3259673"/>
          </a:xfrm>
          <a:custGeom>
            <a:avLst/>
            <a:gdLst>
              <a:gd name="connsiteX0" fmla="*/ 1392248 w 3580909"/>
              <a:gd name="connsiteY0" fmla="*/ 0 h 3209249"/>
              <a:gd name="connsiteX1" fmla="*/ 0 w 3580909"/>
              <a:gd name="connsiteY1" fmla="*/ 3209249 h 3209249"/>
              <a:gd name="connsiteX2" fmla="*/ 3580909 w 3580909"/>
              <a:gd name="connsiteY2" fmla="*/ 1215267 h 3209249"/>
              <a:gd name="connsiteX3" fmla="*/ 1392248 w 3580909"/>
              <a:gd name="connsiteY3" fmla="*/ 0 h 3209249"/>
              <a:gd name="connsiteX0" fmla="*/ 1406371 w 3595032"/>
              <a:gd name="connsiteY0" fmla="*/ 0 h 3209249"/>
              <a:gd name="connsiteX1" fmla="*/ 0 w 3595032"/>
              <a:gd name="connsiteY1" fmla="*/ 3209249 h 3209249"/>
              <a:gd name="connsiteX2" fmla="*/ 3595032 w 3595032"/>
              <a:gd name="connsiteY2" fmla="*/ 1215267 h 3209249"/>
              <a:gd name="connsiteX3" fmla="*/ 1406371 w 3595032"/>
              <a:gd name="connsiteY3" fmla="*/ 0 h 3209249"/>
              <a:gd name="connsiteX0" fmla="*/ 1399310 w 3587971"/>
              <a:gd name="connsiteY0" fmla="*/ 0 h 3209249"/>
              <a:gd name="connsiteX1" fmla="*/ 0 w 3587971"/>
              <a:gd name="connsiteY1" fmla="*/ 3209249 h 3209249"/>
              <a:gd name="connsiteX2" fmla="*/ 3587971 w 3587971"/>
              <a:gd name="connsiteY2" fmla="*/ 1215267 h 3209249"/>
              <a:gd name="connsiteX3" fmla="*/ 1399310 w 3587971"/>
              <a:gd name="connsiteY3" fmla="*/ 0 h 3209249"/>
              <a:gd name="connsiteX0" fmla="*/ 1399310 w 3587971"/>
              <a:gd name="connsiteY0" fmla="*/ 0 h 3252111"/>
              <a:gd name="connsiteX1" fmla="*/ 0 w 3587971"/>
              <a:gd name="connsiteY1" fmla="*/ 3252111 h 3252111"/>
              <a:gd name="connsiteX2" fmla="*/ 3587971 w 3587971"/>
              <a:gd name="connsiteY2" fmla="*/ 1258129 h 3252111"/>
              <a:gd name="connsiteX3" fmla="*/ 1399310 w 3587971"/>
              <a:gd name="connsiteY3" fmla="*/ 0 h 3252111"/>
              <a:gd name="connsiteX0" fmla="*/ 1396734 w 3585395"/>
              <a:gd name="connsiteY0" fmla="*/ 0 h 3264990"/>
              <a:gd name="connsiteX1" fmla="*/ 0 w 3585395"/>
              <a:gd name="connsiteY1" fmla="*/ 3264990 h 3264990"/>
              <a:gd name="connsiteX2" fmla="*/ 3585395 w 3585395"/>
              <a:gd name="connsiteY2" fmla="*/ 1258129 h 3264990"/>
              <a:gd name="connsiteX3" fmla="*/ 1396734 w 3585395"/>
              <a:gd name="connsiteY3" fmla="*/ 0 h 3264990"/>
              <a:gd name="connsiteX0" fmla="*/ 1404461 w 3593122"/>
              <a:gd name="connsiteY0" fmla="*/ 0 h 3267566"/>
              <a:gd name="connsiteX1" fmla="*/ 0 w 3593122"/>
              <a:gd name="connsiteY1" fmla="*/ 3267566 h 3267566"/>
              <a:gd name="connsiteX2" fmla="*/ 3593122 w 3593122"/>
              <a:gd name="connsiteY2" fmla="*/ 1258129 h 3267566"/>
              <a:gd name="connsiteX3" fmla="*/ 1404461 w 3593122"/>
              <a:gd name="connsiteY3" fmla="*/ 0 h 3267566"/>
            </a:gdLst>
            <a:ahLst/>
            <a:cxnLst>
              <a:cxn ang="0">
                <a:pos x="connsiteX0" y="connsiteY0"/>
              </a:cxn>
              <a:cxn ang="0">
                <a:pos x="connsiteX1" y="connsiteY1"/>
              </a:cxn>
              <a:cxn ang="0">
                <a:pos x="connsiteX2" y="connsiteY2"/>
              </a:cxn>
              <a:cxn ang="0">
                <a:pos x="connsiteX3" y="connsiteY3"/>
              </a:cxn>
            </a:cxnLst>
            <a:rect l="l" t="t" r="r" b="b"/>
            <a:pathLst>
              <a:path w="3593122" h="3267566">
                <a:moveTo>
                  <a:pt x="1404461" y="0"/>
                </a:moveTo>
                <a:lnTo>
                  <a:pt x="0" y="3267566"/>
                </a:lnTo>
                <a:lnTo>
                  <a:pt x="3593122" y="1258129"/>
                </a:lnTo>
                <a:lnTo>
                  <a:pt x="1404461" y="0"/>
                </a:lnTo>
                <a:close/>
              </a:path>
            </a:pathLst>
          </a:custGeom>
          <a:gradFill>
            <a:gsLst>
              <a:gs pos="15000">
                <a:schemeClr val="accent2"/>
              </a:gs>
              <a:gs pos="100000">
                <a:schemeClr val="accent1"/>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7" name="Freeform 6"/>
          <p:cNvSpPr/>
          <p:nvPr/>
        </p:nvSpPr>
        <p:spPr>
          <a:xfrm>
            <a:off x="1390330" y="1741468"/>
            <a:ext cx="2199979" cy="3164694"/>
          </a:xfrm>
          <a:custGeom>
            <a:avLst/>
            <a:gdLst>
              <a:gd name="connsiteX0" fmla="*/ 1739462 w 2186152"/>
              <a:gd name="connsiteY0" fmla="*/ 0 h 3095296"/>
              <a:gd name="connsiteX1" fmla="*/ 0 w 2186152"/>
              <a:gd name="connsiteY1" fmla="*/ 1891862 h 3095296"/>
              <a:gd name="connsiteX2" fmla="*/ 2186152 w 2186152"/>
              <a:gd name="connsiteY2" fmla="*/ 3095296 h 3095296"/>
              <a:gd name="connsiteX3" fmla="*/ 1739462 w 2186152"/>
              <a:gd name="connsiteY3" fmla="*/ 0 h 3095296"/>
              <a:gd name="connsiteX0" fmla="*/ 1733563 w 2186152"/>
              <a:gd name="connsiteY0" fmla="*/ 0 h 3112994"/>
              <a:gd name="connsiteX1" fmla="*/ 0 w 2186152"/>
              <a:gd name="connsiteY1" fmla="*/ 1909560 h 3112994"/>
              <a:gd name="connsiteX2" fmla="*/ 2186152 w 2186152"/>
              <a:gd name="connsiteY2" fmla="*/ 3112994 h 3112994"/>
              <a:gd name="connsiteX3" fmla="*/ 1733563 w 2186152"/>
              <a:gd name="connsiteY3" fmla="*/ 0 h 3112994"/>
              <a:gd name="connsiteX0" fmla="*/ 1752613 w 2186152"/>
              <a:gd name="connsiteY0" fmla="*/ 0 h 3108232"/>
              <a:gd name="connsiteX1" fmla="*/ 0 w 2186152"/>
              <a:gd name="connsiteY1" fmla="*/ 1904798 h 3108232"/>
              <a:gd name="connsiteX2" fmla="*/ 2186152 w 2186152"/>
              <a:gd name="connsiteY2" fmla="*/ 3108232 h 3108232"/>
              <a:gd name="connsiteX3" fmla="*/ 1752613 w 2186152"/>
              <a:gd name="connsiteY3" fmla="*/ 0 h 3108232"/>
              <a:gd name="connsiteX0" fmla="*/ 1738326 w 2186152"/>
              <a:gd name="connsiteY0" fmla="*/ 0 h 3108232"/>
              <a:gd name="connsiteX1" fmla="*/ 0 w 2186152"/>
              <a:gd name="connsiteY1" fmla="*/ 1904798 h 3108232"/>
              <a:gd name="connsiteX2" fmla="*/ 2186152 w 2186152"/>
              <a:gd name="connsiteY2" fmla="*/ 3108232 h 3108232"/>
              <a:gd name="connsiteX3" fmla="*/ 1738326 w 2186152"/>
              <a:gd name="connsiteY3" fmla="*/ 0 h 3108232"/>
              <a:gd name="connsiteX0" fmla="*/ 1724039 w 2186152"/>
              <a:gd name="connsiteY0" fmla="*/ 0 h 3089182"/>
              <a:gd name="connsiteX1" fmla="*/ 0 w 2186152"/>
              <a:gd name="connsiteY1" fmla="*/ 1885748 h 3089182"/>
              <a:gd name="connsiteX2" fmla="*/ 2186152 w 2186152"/>
              <a:gd name="connsiteY2" fmla="*/ 3089182 h 3089182"/>
              <a:gd name="connsiteX3" fmla="*/ 1724039 w 2186152"/>
              <a:gd name="connsiteY3" fmla="*/ 0 h 3089182"/>
              <a:gd name="connsiteX0" fmla="*/ 1743089 w 2205202"/>
              <a:gd name="connsiteY0" fmla="*/ 0 h 3089182"/>
              <a:gd name="connsiteX1" fmla="*/ 0 w 2205202"/>
              <a:gd name="connsiteY1" fmla="*/ 1861935 h 3089182"/>
              <a:gd name="connsiteX2" fmla="*/ 2205202 w 2205202"/>
              <a:gd name="connsiteY2" fmla="*/ 3089182 h 3089182"/>
              <a:gd name="connsiteX3" fmla="*/ 1743089 w 2205202"/>
              <a:gd name="connsiteY3" fmla="*/ 0 h 3089182"/>
              <a:gd name="connsiteX0" fmla="*/ 1733564 w 2205202"/>
              <a:gd name="connsiteY0" fmla="*/ 0 h 3079657"/>
              <a:gd name="connsiteX1" fmla="*/ 0 w 2205202"/>
              <a:gd name="connsiteY1" fmla="*/ 1852410 h 3079657"/>
              <a:gd name="connsiteX2" fmla="*/ 2205202 w 2205202"/>
              <a:gd name="connsiteY2" fmla="*/ 3079657 h 3079657"/>
              <a:gd name="connsiteX3" fmla="*/ 1733564 w 2205202"/>
              <a:gd name="connsiteY3" fmla="*/ 0 h 3079657"/>
              <a:gd name="connsiteX0" fmla="*/ 1695464 w 2167102"/>
              <a:gd name="connsiteY0" fmla="*/ 0 h 3079657"/>
              <a:gd name="connsiteX1" fmla="*/ 0 w 2167102"/>
              <a:gd name="connsiteY1" fmla="*/ 1871460 h 3079657"/>
              <a:gd name="connsiteX2" fmla="*/ 2167102 w 2167102"/>
              <a:gd name="connsiteY2" fmla="*/ 3079657 h 3079657"/>
              <a:gd name="connsiteX3" fmla="*/ 1695464 w 2167102"/>
              <a:gd name="connsiteY3" fmla="*/ 0 h 3079657"/>
              <a:gd name="connsiteX0" fmla="*/ 1724039 w 2195677"/>
              <a:gd name="connsiteY0" fmla="*/ 0 h 3079657"/>
              <a:gd name="connsiteX1" fmla="*/ 0 w 2195677"/>
              <a:gd name="connsiteY1" fmla="*/ 1866698 h 3079657"/>
              <a:gd name="connsiteX2" fmla="*/ 2195677 w 2195677"/>
              <a:gd name="connsiteY2" fmla="*/ 3079657 h 3079657"/>
              <a:gd name="connsiteX3" fmla="*/ 1724039 w 2195677"/>
              <a:gd name="connsiteY3" fmla="*/ 0 h 3079657"/>
              <a:gd name="connsiteX0" fmla="*/ 1746073 w 2195677"/>
              <a:gd name="connsiteY0" fmla="*/ 0 h 3079657"/>
              <a:gd name="connsiteX1" fmla="*/ 0 w 2195677"/>
              <a:gd name="connsiteY1" fmla="*/ 1866698 h 3079657"/>
              <a:gd name="connsiteX2" fmla="*/ 2195677 w 2195677"/>
              <a:gd name="connsiteY2" fmla="*/ 3079657 h 3079657"/>
              <a:gd name="connsiteX3" fmla="*/ 1746073 w 2195677"/>
              <a:gd name="connsiteY3" fmla="*/ 0 h 3079657"/>
              <a:gd name="connsiteX0" fmla="*/ 1714323 w 2195677"/>
              <a:gd name="connsiteY0" fmla="*/ 0 h 3098707"/>
              <a:gd name="connsiteX1" fmla="*/ 0 w 2195677"/>
              <a:gd name="connsiteY1" fmla="*/ 1885748 h 3098707"/>
              <a:gd name="connsiteX2" fmla="*/ 2195677 w 2195677"/>
              <a:gd name="connsiteY2" fmla="*/ 3098707 h 3098707"/>
              <a:gd name="connsiteX3" fmla="*/ 1714323 w 2195677"/>
              <a:gd name="connsiteY3" fmla="*/ 0 h 3098707"/>
              <a:gd name="connsiteX0" fmla="*/ 1720673 w 2195677"/>
              <a:gd name="connsiteY0" fmla="*/ 0 h 3092357"/>
              <a:gd name="connsiteX1" fmla="*/ 0 w 2195677"/>
              <a:gd name="connsiteY1" fmla="*/ 1879398 h 3092357"/>
              <a:gd name="connsiteX2" fmla="*/ 2195677 w 2195677"/>
              <a:gd name="connsiteY2" fmla="*/ 3092357 h 3092357"/>
              <a:gd name="connsiteX3" fmla="*/ 1720673 w 2195677"/>
              <a:gd name="connsiteY3" fmla="*/ 0 h 3092357"/>
              <a:gd name="connsiteX0" fmla="*/ 1739723 w 2195677"/>
              <a:gd name="connsiteY0" fmla="*/ 0 h 3086007"/>
              <a:gd name="connsiteX1" fmla="*/ 0 w 2195677"/>
              <a:gd name="connsiteY1" fmla="*/ 1873048 h 3086007"/>
              <a:gd name="connsiteX2" fmla="*/ 2195677 w 2195677"/>
              <a:gd name="connsiteY2" fmla="*/ 3086007 h 3086007"/>
              <a:gd name="connsiteX3" fmla="*/ 1739723 w 2195677"/>
              <a:gd name="connsiteY3" fmla="*/ 0 h 3086007"/>
              <a:gd name="connsiteX0" fmla="*/ 1720673 w 2195677"/>
              <a:gd name="connsiteY0" fmla="*/ 0 h 3155857"/>
              <a:gd name="connsiteX1" fmla="*/ 0 w 2195677"/>
              <a:gd name="connsiteY1" fmla="*/ 1942898 h 3155857"/>
              <a:gd name="connsiteX2" fmla="*/ 2195677 w 2195677"/>
              <a:gd name="connsiteY2" fmla="*/ 3155857 h 3155857"/>
              <a:gd name="connsiteX3" fmla="*/ 1720673 w 2195677"/>
              <a:gd name="connsiteY3" fmla="*/ 0 h 3155857"/>
              <a:gd name="connsiteX0" fmla="*/ 1720673 w 2195677"/>
              <a:gd name="connsiteY0" fmla="*/ 0 h 3079657"/>
              <a:gd name="connsiteX1" fmla="*/ 0 w 2195677"/>
              <a:gd name="connsiteY1" fmla="*/ 1866698 h 3079657"/>
              <a:gd name="connsiteX2" fmla="*/ 2195677 w 2195677"/>
              <a:gd name="connsiteY2" fmla="*/ 3079657 h 3079657"/>
              <a:gd name="connsiteX3" fmla="*/ 1720673 w 2195677"/>
              <a:gd name="connsiteY3" fmla="*/ 0 h 3079657"/>
              <a:gd name="connsiteX0" fmla="*/ 1720673 w 2195677"/>
              <a:gd name="connsiteY0" fmla="*/ 0 h 3149507"/>
              <a:gd name="connsiteX1" fmla="*/ 0 w 2195677"/>
              <a:gd name="connsiteY1" fmla="*/ 1936548 h 3149507"/>
              <a:gd name="connsiteX2" fmla="*/ 2195677 w 2195677"/>
              <a:gd name="connsiteY2" fmla="*/ 3149507 h 3149507"/>
              <a:gd name="connsiteX3" fmla="*/ 1720673 w 2195677"/>
              <a:gd name="connsiteY3" fmla="*/ 0 h 3149507"/>
              <a:gd name="connsiteX0" fmla="*/ 1739723 w 2214727"/>
              <a:gd name="connsiteY0" fmla="*/ 0 h 3149507"/>
              <a:gd name="connsiteX1" fmla="*/ 0 w 2214727"/>
              <a:gd name="connsiteY1" fmla="*/ 1936548 h 3149507"/>
              <a:gd name="connsiteX2" fmla="*/ 2214727 w 2214727"/>
              <a:gd name="connsiteY2" fmla="*/ 3149507 h 3149507"/>
              <a:gd name="connsiteX3" fmla="*/ 1739723 w 2214727"/>
              <a:gd name="connsiteY3" fmla="*/ 0 h 3149507"/>
              <a:gd name="connsiteX0" fmla="*/ 1739723 w 2214727"/>
              <a:gd name="connsiteY0" fmla="*/ 0 h 3149507"/>
              <a:gd name="connsiteX1" fmla="*/ 0 w 2214727"/>
              <a:gd name="connsiteY1" fmla="*/ 1936548 h 3149507"/>
              <a:gd name="connsiteX2" fmla="*/ 2214727 w 2214727"/>
              <a:gd name="connsiteY2" fmla="*/ 3149507 h 3149507"/>
              <a:gd name="connsiteX3" fmla="*/ 1739723 w 2214727"/>
              <a:gd name="connsiteY3" fmla="*/ 0 h 3149507"/>
              <a:gd name="connsiteX0" fmla="*/ 1724975 w 2199979"/>
              <a:gd name="connsiteY0" fmla="*/ 0 h 3149507"/>
              <a:gd name="connsiteX1" fmla="*/ 0 w 2199979"/>
              <a:gd name="connsiteY1" fmla="*/ 1921800 h 3149507"/>
              <a:gd name="connsiteX2" fmla="*/ 2199979 w 2199979"/>
              <a:gd name="connsiteY2" fmla="*/ 3149507 h 3149507"/>
              <a:gd name="connsiteX3" fmla="*/ 1724975 w 2199979"/>
              <a:gd name="connsiteY3" fmla="*/ 0 h 3149507"/>
              <a:gd name="connsiteX0" fmla="*/ 1722399 w 2199979"/>
              <a:gd name="connsiteY0" fmla="*/ 0 h 3072234"/>
              <a:gd name="connsiteX1" fmla="*/ 0 w 2199979"/>
              <a:gd name="connsiteY1" fmla="*/ 1844527 h 3072234"/>
              <a:gd name="connsiteX2" fmla="*/ 2199979 w 2199979"/>
              <a:gd name="connsiteY2" fmla="*/ 3072234 h 3072234"/>
              <a:gd name="connsiteX3" fmla="*/ 1722399 w 2199979"/>
              <a:gd name="connsiteY3" fmla="*/ 0 h 3072234"/>
              <a:gd name="connsiteX0" fmla="*/ 1722399 w 2199979"/>
              <a:gd name="connsiteY0" fmla="*/ 0 h 3123750"/>
              <a:gd name="connsiteX1" fmla="*/ 0 w 2199979"/>
              <a:gd name="connsiteY1" fmla="*/ 1896043 h 3123750"/>
              <a:gd name="connsiteX2" fmla="*/ 2199979 w 2199979"/>
              <a:gd name="connsiteY2" fmla="*/ 3123750 h 3123750"/>
              <a:gd name="connsiteX3" fmla="*/ 1722399 w 2199979"/>
              <a:gd name="connsiteY3" fmla="*/ 0 h 3123750"/>
              <a:gd name="connsiteX0" fmla="*/ 1736047 w 2199979"/>
              <a:gd name="connsiteY0" fmla="*/ 0 h 3164694"/>
              <a:gd name="connsiteX1" fmla="*/ 0 w 2199979"/>
              <a:gd name="connsiteY1" fmla="*/ 1936987 h 3164694"/>
              <a:gd name="connsiteX2" fmla="*/ 2199979 w 2199979"/>
              <a:gd name="connsiteY2" fmla="*/ 3164694 h 3164694"/>
              <a:gd name="connsiteX3" fmla="*/ 1736047 w 2199979"/>
              <a:gd name="connsiteY3" fmla="*/ 0 h 3164694"/>
            </a:gdLst>
            <a:ahLst/>
            <a:cxnLst>
              <a:cxn ang="0">
                <a:pos x="connsiteX0" y="connsiteY0"/>
              </a:cxn>
              <a:cxn ang="0">
                <a:pos x="connsiteX1" y="connsiteY1"/>
              </a:cxn>
              <a:cxn ang="0">
                <a:pos x="connsiteX2" y="connsiteY2"/>
              </a:cxn>
              <a:cxn ang="0">
                <a:pos x="connsiteX3" y="connsiteY3"/>
              </a:cxn>
            </a:cxnLst>
            <a:rect l="l" t="t" r="r" b="b"/>
            <a:pathLst>
              <a:path w="2199979" h="3164694">
                <a:moveTo>
                  <a:pt x="1736047" y="0"/>
                </a:moveTo>
                <a:lnTo>
                  <a:pt x="0" y="1936987"/>
                </a:lnTo>
                <a:lnTo>
                  <a:pt x="2199979" y="3164694"/>
                </a:lnTo>
                <a:lnTo>
                  <a:pt x="1736047" y="0"/>
                </a:lnTo>
                <a:close/>
              </a:path>
            </a:pathLst>
          </a:custGeom>
          <a:gradFill>
            <a:gsLst>
              <a:gs pos="15000">
                <a:schemeClr val="accent2"/>
              </a:gs>
              <a:gs pos="100000">
                <a:schemeClr val="accent1"/>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8" name="Freeform 7"/>
          <p:cNvSpPr/>
          <p:nvPr/>
        </p:nvSpPr>
        <p:spPr>
          <a:xfrm>
            <a:off x="6375805" y="1"/>
            <a:ext cx="4644129" cy="1222744"/>
          </a:xfrm>
          <a:custGeom>
            <a:avLst/>
            <a:gdLst>
              <a:gd name="connsiteX0" fmla="*/ 0 w 4550735"/>
              <a:gd name="connsiteY0" fmla="*/ 0 h 1222745"/>
              <a:gd name="connsiteX1" fmla="*/ 1222744 w 4550735"/>
              <a:gd name="connsiteY1" fmla="*/ 1222745 h 1222745"/>
              <a:gd name="connsiteX2" fmla="*/ 4550735 w 4550735"/>
              <a:gd name="connsiteY2" fmla="*/ 10633 h 1222745"/>
              <a:gd name="connsiteX3" fmla="*/ 0 w 4550735"/>
              <a:gd name="connsiteY3" fmla="*/ 0 h 1222745"/>
              <a:gd name="connsiteX0" fmla="*/ 0 w 4582633"/>
              <a:gd name="connsiteY0" fmla="*/ 10633 h 1212112"/>
              <a:gd name="connsiteX1" fmla="*/ 1254642 w 4582633"/>
              <a:gd name="connsiteY1" fmla="*/ 1212112 h 1212112"/>
              <a:gd name="connsiteX2" fmla="*/ 4582633 w 4582633"/>
              <a:gd name="connsiteY2" fmla="*/ 0 h 1212112"/>
              <a:gd name="connsiteX3" fmla="*/ 0 w 4582633"/>
              <a:gd name="connsiteY3" fmla="*/ 10633 h 1212112"/>
              <a:gd name="connsiteX0" fmla="*/ 0 w 4566685"/>
              <a:gd name="connsiteY0" fmla="*/ 0 h 1228061"/>
              <a:gd name="connsiteX1" fmla="*/ 1238694 w 4566685"/>
              <a:gd name="connsiteY1" fmla="*/ 1228061 h 1228061"/>
              <a:gd name="connsiteX2" fmla="*/ 4566685 w 4566685"/>
              <a:gd name="connsiteY2" fmla="*/ 15949 h 1228061"/>
              <a:gd name="connsiteX3" fmla="*/ 0 w 4566685"/>
              <a:gd name="connsiteY3" fmla="*/ 0 h 1228061"/>
              <a:gd name="connsiteX0" fmla="*/ 0 w 4566685"/>
              <a:gd name="connsiteY0" fmla="*/ 0 h 1217428"/>
              <a:gd name="connsiteX1" fmla="*/ 1238694 w 4566685"/>
              <a:gd name="connsiteY1" fmla="*/ 1217428 h 1217428"/>
              <a:gd name="connsiteX2" fmla="*/ 4566685 w 4566685"/>
              <a:gd name="connsiteY2" fmla="*/ 5316 h 1217428"/>
              <a:gd name="connsiteX3" fmla="*/ 0 w 4566685"/>
              <a:gd name="connsiteY3" fmla="*/ 0 h 1217428"/>
              <a:gd name="connsiteX0" fmla="*/ 0 w 4614532"/>
              <a:gd name="connsiteY0" fmla="*/ 0 h 1217428"/>
              <a:gd name="connsiteX1" fmla="*/ 1238694 w 4614532"/>
              <a:gd name="connsiteY1" fmla="*/ 1217428 h 1217428"/>
              <a:gd name="connsiteX2" fmla="*/ 4614532 w 4614532"/>
              <a:gd name="connsiteY2" fmla="*/ 5316 h 1217428"/>
              <a:gd name="connsiteX3" fmla="*/ 0 w 4614532"/>
              <a:gd name="connsiteY3" fmla="*/ 0 h 1217428"/>
              <a:gd name="connsiteX0" fmla="*/ 0 w 4614532"/>
              <a:gd name="connsiteY0" fmla="*/ 0 h 1228060"/>
              <a:gd name="connsiteX1" fmla="*/ 1286541 w 4614532"/>
              <a:gd name="connsiteY1" fmla="*/ 1228060 h 1228060"/>
              <a:gd name="connsiteX2" fmla="*/ 4614532 w 4614532"/>
              <a:gd name="connsiteY2" fmla="*/ 5316 h 1228060"/>
              <a:gd name="connsiteX3" fmla="*/ 0 w 4614532"/>
              <a:gd name="connsiteY3" fmla="*/ 0 h 1228060"/>
              <a:gd name="connsiteX0" fmla="*/ 0 w 4614532"/>
              <a:gd name="connsiteY0" fmla="*/ 10633 h 1222744"/>
              <a:gd name="connsiteX1" fmla="*/ 1286541 w 4614532"/>
              <a:gd name="connsiteY1" fmla="*/ 1222744 h 1222744"/>
              <a:gd name="connsiteX2" fmla="*/ 4614532 w 4614532"/>
              <a:gd name="connsiteY2" fmla="*/ 0 h 1222744"/>
              <a:gd name="connsiteX3" fmla="*/ 0 w 4614532"/>
              <a:gd name="connsiteY3" fmla="*/ 10633 h 1222744"/>
              <a:gd name="connsiteX0" fmla="*/ 0 w 4614532"/>
              <a:gd name="connsiteY0" fmla="*/ 10633 h 1201479"/>
              <a:gd name="connsiteX1" fmla="*/ 1238695 w 4614532"/>
              <a:gd name="connsiteY1" fmla="*/ 1201479 h 1201479"/>
              <a:gd name="connsiteX2" fmla="*/ 4614532 w 4614532"/>
              <a:gd name="connsiteY2" fmla="*/ 0 h 1201479"/>
              <a:gd name="connsiteX3" fmla="*/ 0 w 4614532"/>
              <a:gd name="connsiteY3" fmla="*/ 10633 h 1201479"/>
              <a:gd name="connsiteX0" fmla="*/ 0 w 4614532"/>
              <a:gd name="connsiteY0" fmla="*/ 10633 h 1222744"/>
              <a:gd name="connsiteX1" fmla="*/ 1249328 w 4614532"/>
              <a:gd name="connsiteY1" fmla="*/ 1222744 h 1222744"/>
              <a:gd name="connsiteX2" fmla="*/ 4614532 w 4614532"/>
              <a:gd name="connsiteY2" fmla="*/ 0 h 1222744"/>
              <a:gd name="connsiteX3" fmla="*/ 0 w 4614532"/>
              <a:gd name="connsiteY3" fmla="*/ 10633 h 1222744"/>
              <a:gd name="connsiteX0" fmla="*/ 0 w 4614532"/>
              <a:gd name="connsiteY0" fmla="*/ 0 h 1222744"/>
              <a:gd name="connsiteX1" fmla="*/ 1249328 w 4614532"/>
              <a:gd name="connsiteY1" fmla="*/ 1222744 h 1222744"/>
              <a:gd name="connsiteX2" fmla="*/ 4614532 w 4614532"/>
              <a:gd name="connsiteY2" fmla="*/ 0 h 1222744"/>
              <a:gd name="connsiteX3" fmla="*/ 0 w 4614532"/>
              <a:gd name="connsiteY3" fmla="*/ 0 h 1222744"/>
              <a:gd name="connsiteX0" fmla="*/ 0 w 4630481"/>
              <a:gd name="connsiteY0" fmla="*/ 0 h 1222744"/>
              <a:gd name="connsiteX1" fmla="*/ 1249328 w 4630481"/>
              <a:gd name="connsiteY1" fmla="*/ 1222744 h 1222744"/>
              <a:gd name="connsiteX2" fmla="*/ 4630481 w 4630481"/>
              <a:gd name="connsiteY2" fmla="*/ 0 h 1222744"/>
              <a:gd name="connsiteX3" fmla="*/ 0 w 4630481"/>
              <a:gd name="connsiteY3" fmla="*/ 0 h 1222744"/>
              <a:gd name="connsiteX0" fmla="*/ 0 w 4671425"/>
              <a:gd name="connsiteY0" fmla="*/ 0 h 1222744"/>
              <a:gd name="connsiteX1" fmla="*/ 1290272 w 4671425"/>
              <a:gd name="connsiteY1" fmla="*/ 1222744 h 1222744"/>
              <a:gd name="connsiteX2" fmla="*/ 4671425 w 4671425"/>
              <a:gd name="connsiteY2" fmla="*/ 0 h 1222744"/>
              <a:gd name="connsiteX3" fmla="*/ 0 w 4671425"/>
              <a:gd name="connsiteY3" fmla="*/ 0 h 1222744"/>
              <a:gd name="connsiteX0" fmla="*/ 0 w 4671425"/>
              <a:gd name="connsiteY0" fmla="*/ 0 h 1222744"/>
              <a:gd name="connsiteX1" fmla="*/ 1290272 w 4671425"/>
              <a:gd name="connsiteY1" fmla="*/ 1222744 h 1222744"/>
              <a:gd name="connsiteX2" fmla="*/ 4671425 w 4671425"/>
              <a:gd name="connsiteY2" fmla="*/ 614149 h 1222744"/>
              <a:gd name="connsiteX3" fmla="*/ 0 w 4671425"/>
              <a:gd name="connsiteY3" fmla="*/ 0 h 1222744"/>
              <a:gd name="connsiteX0" fmla="*/ 0 w 4657777"/>
              <a:gd name="connsiteY0" fmla="*/ 13648 h 1236392"/>
              <a:gd name="connsiteX1" fmla="*/ 1290272 w 4657777"/>
              <a:gd name="connsiteY1" fmla="*/ 1236392 h 1236392"/>
              <a:gd name="connsiteX2" fmla="*/ 4657777 w 4657777"/>
              <a:gd name="connsiteY2" fmla="*/ 0 h 1236392"/>
              <a:gd name="connsiteX3" fmla="*/ 0 w 4657777"/>
              <a:gd name="connsiteY3" fmla="*/ 13648 h 1236392"/>
              <a:gd name="connsiteX0" fmla="*/ 0 w 4644129"/>
              <a:gd name="connsiteY0" fmla="*/ 0 h 1222744"/>
              <a:gd name="connsiteX1" fmla="*/ 1290272 w 4644129"/>
              <a:gd name="connsiteY1" fmla="*/ 1222744 h 1222744"/>
              <a:gd name="connsiteX2" fmla="*/ 4644129 w 4644129"/>
              <a:gd name="connsiteY2" fmla="*/ 0 h 1222744"/>
              <a:gd name="connsiteX3" fmla="*/ 0 w 4644129"/>
              <a:gd name="connsiteY3" fmla="*/ 0 h 1222744"/>
            </a:gdLst>
            <a:ahLst/>
            <a:cxnLst>
              <a:cxn ang="0">
                <a:pos x="connsiteX0" y="connsiteY0"/>
              </a:cxn>
              <a:cxn ang="0">
                <a:pos x="connsiteX1" y="connsiteY1"/>
              </a:cxn>
              <a:cxn ang="0">
                <a:pos x="connsiteX2" y="connsiteY2"/>
              </a:cxn>
              <a:cxn ang="0">
                <a:pos x="connsiteX3" y="connsiteY3"/>
              </a:cxn>
            </a:cxnLst>
            <a:rect l="l" t="t" r="r" b="b"/>
            <a:pathLst>
              <a:path w="4644129" h="1222744">
                <a:moveTo>
                  <a:pt x="0" y="0"/>
                </a:moveTo>
                <a:lnTo>
                  <a:pt x="1290272" y="1222744"/>
                </a:lnTo>
                <a:lnTo>
                  <a:pt x="4644129" y="0"/>
                </a:lnTo>
                <a:lnTo>
                  <a:pt x="0" y="0"/>
                </a:lnTo>
                <a:close/>
              </a:path>
            </a:pathLst>
          </a:custGeom>
          <a:gradFill>
            <a:gsLst>
              <a:gs pos="100000">
                <a:schemeClr val="accent2"/>
              </a:gs>
              <a:gs pos="44000">
                <a:schemeClr val="accent1"/>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4052439" y="2989173"/>
            <a:ext cx="3708351" cy="2971471"/>
          </a:xfrm>
          <a:custGeom>
            <a:avLst/>
            <a:gdLst>
              <a:gd name="connsiteX0" fmla="*/ 2291255 w 3641834"/>
              <a:gd name="connsiteY0" fmla="*/ 0 h 2958662"/>
              <a:gd name="connsiteX1" fmla="*/ 3641834 w 3641834"/>
              <a:gd name="connsiteY1" fmla="*/ 1692165 h 2958662"/>
              <a:gd name="connsiteX2" fmla="*/ 0 w 3641834"/>
              <a:gd name="connsiteY2" fmla="*/ 2958662 h 2958662"/>
              <a:gd name="connsiteX3" fmla="*/ 2291255 w 3641834"/>
              <a:gd name="connsiteY3" fmla="*/ 0 h 2958662"/>
              <a:gd name="connsiteX0" fmla="*/ 2291255 w 3641834"/>
              <a:gd name="connsiteY0" fmla="*/ 0 h 2963917"/>
              <a:gd name="connsiteX1" fmla="*/ 3641834 w 3641834"/>
              <a:gd name="connsiteY1" fmla="*/ 1697420 h 2963917"/>
              <a:gd name="connsiteX2" fmla="*/ 0 w 3641834"/>
              <a:gd name="connsiteY2" fmla="*/ 2963917 h 2963917"/>
              <a:gd name="connsiteX3" fmla="*/ 2291255 w 3641834"/>
              <a:gd name="connsiteY3" fmla="*/ 0 h 2963917"/>
              <a:gd name="connsiteX0" fmla="*/ 2301765 w 3641834"/>
              <a:gd name="connsiteY0" fmla="*/ 0 h 2948152"/>
              <a:gd name="connsiteX1" fmla="*/ 3641834 w 3641834"/>
              <a:gd name="connsiteY1" fmla="*/ 1681655 h 2948152"/>
              <a:gd name="connsiteX2" fmla="*/ 0 w 3641834"/>
              <a:gd name="connsiteY2" fmla="*/ 2948152 h 2948152"/>
              <a:gd name="connsiteX3" fmla="*/ 2301765 w 3641834"/>
              <a:gd name="connsiteY3" fmla="*/ 0 h 2948152"/>
              <a:gd name="connsiteX0" fmla="*/ 2293452 w 3641834"/>
              <a:gd name="connsiteY0" fmla="*/ 0 h 2948152"/>
              <a:gd name="connsiteX1" fmla="*/ 3641834 w 3641834"/>
              <a:gd name="connsiteY1" fmla="*/ 1681655 h 2948152"/>
              <a:gd name="connsiteX2" fmla="*/ 0 w 3641834"/>
              <a:gd name="connsiteY2" fmla="*/ 2948152 h 2948152"/>
              <a:gd name="connsiteX3" fmla="*/ 2293452 w 3641834"/>
              <a:gd name="connsiteY3" fmla="*/ 0 h 2948152"/>
              <a:gd name="connsiteX0" fmla="*/ 2305379 w 3653761"/>
              <a:gd name="connsiteY0" fmla="*/ 0 h 2944176"/>
              <a:gd name="connsiteX1" fmla="*/ 3653761 w 3653761"/>
              <a:gd name="connsiteY1" fmla="*/ 1681655 h 2944176"/>
              <a:gd name="connsiteX2" fmla="*/ 0 w 3653761"/>
              <a:gd name="connsiteY2" fmla="*/ 2944176 h 2944176"/>
              <a:gd name="connsiteX3" fmla="*/ 2305379 w 3653761"/>
              <a:gd name="connsiteY3" fmla="*/ 0 h 2944176"/>
              <a:gd name="connsiteX0" fmla="*/ 2291731 w 3653761"/>
              <a:gd name="connsiteY0" fmla="*/ 0 h 2944176"/>
              <a:gd name="connsiteX1" fmla="*/ 3653761 w 3653761"/>
              <a:gd name="connsiteY1" fmla="*/ 1681655 h 2944176"/>
              <a:gd name="connsiteX2" fmla="*/ 0 w 3653761"/>
              <a:gd name="connsiteY2" fmla="*/ 2944176 h 2944176"/>
              <a:gd name="connsiteX3" fmla="*/ 2291731 w 3653761"/>
              <a:gd name="connsiteY3" fmla="*/ 0 h 2944176"/>
              <a:gd name="connsiteX0" fmla="*/ 2305378 w 3653761"/>
              <a:gd name="connsiteY0" fmla="*/ 0 h 2971471"/>
              <a:gd name="connsiteX1" fmla="*/ 3653761 w 3653761"/>
              <a:gd name="connsiteY1" fmla="*/ 1708950 h 2971471"/>
              <a:gd name="connsiteX2" fmla="*/ 0 w 3653761"/>
              <a:gd name="connsiteY2" fmla="*/ 2971471 h 2971471"/>
              <a:gd name="connsiteX3" fmla="*/ 2305378 w 3653761"/>
              <a:gd name="connsiteY3" fmla="*/ 0 h 2971471"/>
              <a:gd name="connsiteX0" fmla="*/ 2305378 w 3694704"/>
              <a:gd name="connsiteY0" fmla="*/ 0 h 2971471"/>
              <a:gd name="connsiteX1" fmla="*/ 3694704 w 3694704"/>
              <a:gd name="connsiteY1" fmla="*/ 1722598 h 2971471"/>
              <a:gd name="connsiteX2" fmla="*/ 0 w 3694704"/>
              <a:gd name="connsiteY2" fmla="*/ 2971471 h 2971471"/>
              <a:gd name="connsiteX3" fmla="*/ 2305378 w 3694704"/>
              <a:gd name="connsiteY3" fmla="*/ 0 h 2971471"/>
              <a:gd name="connsiteX0" fmla="*/ 2319025 w 3708351"/>
              <a:gd name="connsiteY0" fmla="*/ 0 h 2971471"/>
              <a:gd name="connsiteX1" fmla="*/ 3708351 w 3708351"/>
              <a:gd name="connsiteY1" fmla="*/ 1722598 h 2971471"/>
              <a:gd name="connsiteX2" fmla="*/ 0 w 3708351"/>
              <a:gd name="connsiteY2" fmla="*/ 2971471 h 2971471"/>
              <a:gd name="connsiteX3" fmla="*/ 2319025 w 3708351"/>
              <a:gd name="connsiteY3" fmla="*/ 0 h 2971471"/>
            </a:gdLst>
            <a:ahLst/>
            <a:cxnLst>
              <a:cxn ang="0">
                <a:pos x="connsiteX0" y="connsiteY0"/>
              </a:cxn>
              <a:cxn ang="0">
                <a:pos x="connsiteX1" y="connsiteY1"/>
              </a:cxn>
              <a:cxn ang="0">
                <a:pos x="connsiteX2" y="connsiteY2"/>
              </a:cxn>
              <a:cxn ang="0">
                <a:pos x="connsiteX3" y="connsiteY3"/>
              </a:cxn>
            </a:cxnLst>
            <a:rect l="l" t="t" r="r" b="b"/>
            <a:pathLst>
              <a:path w="3708351" h="2971471">
                <a:moveTo>
                  <a:pt x="2319025" y="0"/>
                </a:moveTo>
                <a:lnTo>
                  <a:pt x="3708351" y="1722598"/>
                </a:lnTo>
                <a:lnTo>
                  <a:pt x="0" y="2971471"/>
                </a:lnTo>
                <a:lnTo>
                  <a:pt x="2319025" y="0"/>
                </a:lnTo>
                <a:close/>
              </a:path>
            </a:pathLst>
          </a:custGeom>
          <a:gradFill>
            <a:gsLst>
              <a:gs pos="0">
                <a:schemeClr val="accent1"/>
              </a:gs>
              <a:gs pos="85000">
                <a:schemeClr val="accent2"/>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0" name="Freeform 9"/>
          <p:cNvSpPr/>
          <p:nvPr/>
        </p:nvSpPr>
        <p:spPr>
          <a:xfrm>
            <a:off x="-3085" y="-4317"/>
            <a:ext cx="3366670" cy="1808791"/>
          </a:xfrm>
          <a:custGeom>
            <a:avLst/>
            <a:gdLst>
              <a:gd name="connsiteX0" fmla="*/ 0 w 3172858"/>
              <a:gd name="connsiteY0" fmla="*/ 0 h 1773716"/>
              <a:gd name="connsiteX1" fmla="*/ 1079653 w 3172858"/>
              <a:gd name="connsiteY1" fmla="*/ 1773716 h 1773716"/>
              <a:gd name="connsiteX2" fmla="*/ 3172858 w 3172858"/>
              <a:gd name="connsiteY2" fmla="*/ 1751682 h 1773716"/>
              <a:gd name="connsiteX3" fmla="*/ 0 w 3172858"/>
              <a:gd name="connsiteY3" fmla="*/ 0 h 1773716"/>
              <a:gd name="connsiteX0" fmla="*/ 0 w 3114492"/>
              <a:gd name="connsiteY0" fmla="*/ 0 h 1773716"/>
              <a:gd name="connsiteX1" fmla="*/ 1079653 w 3114492"/>
              <a:gd name="connsiteY1" fmla="*/ 1773716 h 1773716"/>
              <a:gd name="connsiteX2" fmla="*/ 3114492 w 3114492"/>
              <a:gd name="connsiteY2" fmla="*/ 1177750 h 1773716"/>
              <a:gd name="connsiteX3" fmla="*/ 0 w 3114492"/>
              <a:gd name="connsiteY3" fmla="*/ 0 h 1773716"/>
              <a:gd name="connsiteX0" fmla="*/ 0 w 3153403"/>
              <a:gd name="connsiteY0" fmla="*/ 0 h 1773716"/>
              <a:gd name="connsiteX1" fmla="*/ 1079653 w 3153403"/>
              <a:gd name="connsiteY1" fmla="*/ 1773716 h 1773716"/>
              <a:gd name="connsiteX2" fmla="*/ 3153403 w 3153403"/>
              <a:gd name="connsiteY2" fmla="*/ 1771137 h 1773716"/>
              <a:gd name="connsiteX3" fmla="*/ 0 w 3153403"/>
              <a:gd name="connsiteY3" fmla="*/ 0 h 1773716"/>
              <a:gd name="connsiteX0" fmla="*/ 0 w 3346198"/>
              <a:gd name="connsiteY0" fmla="*/ 0 h 1771137"/>
              <a:gd name="connsiteX1" fmla="*/ 3346198 w 3346198"/>
              <a:gd name="connsiteY1" fmla="*/ 3282 h 1771137"/>
              <a:gd name="connsiteX2" fmla="*/ 3153403 w 3346198"/>
              <a:gd name="connsiteY2" fmla="*/ 1771137 h 1771137"/>
              <a:gd name="connsiteX3" fmla="*/ 0 w 3346198"/>
              <a:gd name="connsiteY3" fmla="*/ 0 h 1771137"/>
              <a:gd name="connsiteX0" fmla="*/ 0 w 3346198"/>
              <a:gd name="connsiteY0" fmla="*/ 0 h 1766374"/>
              <a:gd name="connsiteX1" fmla="*/ 3346198 w 3346198"/>
              <a:gd name="connsiteY1" fmla="*/ 3282 h 1766374"/>
              <a:gd name="connsiteX2" fmla="*/ 3110540 w 3346198"/>
              <a:gd name="connsiteY2" fmla="*/ 1766374 h 1766374"/>
              <a:gd name="connsiteX3" fmla="*/ 0 w 3346198"/>
              <a:gd name="connsiteY3" fmla="*/ 0 h 1766374"/>
              <a:gd name="connsiteX0" fmla="*/ 0 w 3346198"/>
              <a:gd name="connsiteY0" fmla="*/ 0 h 1780662"/>
              <a:gd name="connsiteX1" fmla="*/ 3346198 w 3346198"/>
              <a:gd name="connsiteY1" fmla="*/ 3282 h 1780662"/>
              <a:gd name="connsiteX2" fmla="*/ 3091490 w 3346198"/>
              <a:gd name="connsiteY2" fmla="*/ 1780662 h 1780662"/>
              <a:gd name="connsiteX3" fmla="*/ 0 w 3346198"/>
              <a:gd name="connsiteY3" fmla="*/ 0 h 1780662"/>
              <a:gd name="connsiteX0" fmla="*/ 0 w 3346198"/>
              <a:gd name="connsiteY0" fmla="*/ 0 h 1804474"/>
              <a:gd name="connsiteX1" fmla="*/ 3346198 w 3346198"/>
              <a:gd name="connsiteY1" fmla="*/ 3282 h 1804474"/>
              <a:gd name="connsiteX2" fmla="*/ 3115303 w 3346198"/>
              <a:gd name="connsiteY2" fmla="*/ 1804474 h 1804474"/>
              <a:gd name="connsiteX3" fmla="*/ 0 w 3346198"/>
              <a:gd name="connsiteY3" fmla="*/ 0 h 1804474"/>
              <a:gd name="connsiteX0" fmla="*/ 0 w 3346198"/>
              <a:gd name="connsiteY0" fmla="*/ 10366 h 1801192"/>
              <a:gd name="connsiteX1" fmla="*/ 3346198 w 3346198"/>
              <a:gd name="connsiteY1" fmla="*/ 0 h 1801192"/>
              <a:gd name="connsiteX2" fmla="*/ 3115303 w 3346198"/>
              <a:gd name="connsiteY2" fmla="*/ 1801192 h 1801192"/>
              <a:gd name="connsiteX3" fmla="*/ 0 w 3346198"/>
              <a:gd name="connsiteY3" fmla="*/ 10366 h 1801192"/>
              <a:gd name="connsiteX0" fmla="*/ 0 w 3366670"/>
              <a:gd name="connsiteY0" fmla="*/ 0 h 1818122"/>
              <a:gd name="connsiteX1" fmla="*/ 3366670 w 3366670"/>
              <a:gd name="connsiteY1" fmla="*/ 16930 h 1818122"/>
              <a:gd name="connsiteX2" fmla="*/ 3135775 w 3366670"/>
              <a:gd name="connsiteY2" fmla="*/ 1818122 h 1818122"/>
              <a:gd name="connsiteX3" fmla="*/ 0 w 3366670"/>
              <a:gd name="connsiteY3" fmla="*/ 0 h 1818122"/>
              <a:gd name="connsiteX0" fmla="*/ 0 w 3363258"/>
              <a:gd name="connsiteY0" fmla="*/ 0 h 1811298"/>
              <a:gd name="connsiteX1" fmla="*/ 3363258 w 3363258"/>
              <a:gd name="connsiteY1" fmla="*/ 10106 h 1811298"/>
              <a:gd name="connsiteX2" fmla="*/ 3132363 w 3363258"/>
              <a:gd name="connsiteY2" fmla="*/ 1811298 h 1811298"/>
              <a:gd name="connsiteX3" fmla="*/ 0 w 3363258"/>
              <a:gd name="connsiteY3" fmla="*/ 0 h 1811298"/>
              <a:gd name="connsiteX0" fmla="*/ 0 w 3363258"/>
              <a:gd name="connsiteY0" fmla="*/ 0 h 1807886"/>
              <a:gd name="connsiteX1" fmla="*/ 3363258 w 3363258"/>
              <a:gd name="connsiteY1" fmla="*/ 6694 h 1807886"/>
              <a:gd name="connsiteX2" fmla="*/ 3132363 w 3363258"/>
              <a:gd name="connsiteY2" fmla="*/ 1807886 h 1807886"/>
              <a:gd name="connsiteX3" fmla="*/ 0 w 3363258"/>
              <a:gd name="connsiteY3" fmla="*/ 0 h 1807886"/>
              <a:gd name="connsiteX0" fmla="*/ 0 w 3363258"/>
              <a:gd name="connsiteY0" fmla="*/ 3542 h 1801192"/>
              <a:gd name="connsiteX1" fmla="*/ 3363258 w 3363258"/>
              <a:gd name="connsiteY1" fmla="*/ 0 h 1801192"/>
              <a:gd name="connsiteX2" fmla="*/ 3132363 w 3363258"/>
              <a:gd name="connsiteY2" fmla="*/ 1801192 h 1801192"/>
              <a:gd name="connsiteX3" fmla="*/ 0 w 3363258"/>
              <a:gd name="connsiteY3" fmla="*/ 3542 h 1801192"/>
              <a:gd name="connsiteX0" fmla="*/ 0 w 3366670"/>
              <a:gd name="connsiteY0" fmla="*/ 0 h 1804474"/>
              <a:gd name="connsiteX1" fmla="*/ 3366670 w 3366670"/>
              <a:gd name="connsiteY1" fmla="*/ 3282 h 1804474"/>
              <a:gd name="connsiteX2" fmla="*/ 3135775 w 3366670"/>
              <a:gd name="connsiteY2" fmla="*/ 1804474 h 1804474"/>
              <a:gd name="connsiteX3" fmla="*/ 0 w 3366670"/>
              <a:gd name="connsiteY3" fmla="*/ 0 h 1804474"/>
            </a:gdLst>
            <a:ahLst/>
            <a:cxnLst>
              <a:cxn ang="0">
                <a:pos x="connsiteX0" y="connsiteY0"/>
              </a:cxn>
              <a:cxn ang="0">
                <a:pos x="connsiteX1" y="connsiteY1"/>
              </a:cxn>
              <a:cxn ang="0">
                <a:pos x="connsiteX2" y="connsiteY2"/>
              </a:cxn>
              <a:cxn ang="0">
                <a:pos x="connsiteX3" y="connsiteY3"/>
              </a:cxn>
            </a:cxnLst>
            <a:rect l="l" t="t" r="r" b="b"/>
            <a:pathLst>
              <a:path w="3366670" h="1804474">
                <a:moveTo>
                  <a:pt x="0" y="0"/>
                </a:moveTo>
                <a:lnTo>
                  <a:pt x="3366670" y="3282"/>
                </a:lnTo>
                <a:lnTo>
                  <a:pt x="3135775" y="1804474"/>
                </a:lnTo>
                <a:lnTo>
                  <a:pt x="0" y="0"/>
                </a:lnTo>
                <a:close/>
              </a:path>
            </a:pathLst>
          </a:custGeom>
          <a:gradFill>
            <a:gsLst>
              <a:gs pos="100000">
                <a:schemeClr val="accent2"/>
              </a:gs>
              <a:gs pos="44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1" name="Freeform 10"/>
          <p:cNvSpPr/>
          <p:nvPr/>
        </p:nvSpPr>
        <p:spPr>
          <a:xfrm>
            <a:off x="3111696" y="1778988"/>
            <a:ext cx="3269644" cy="3085357"/>
          </a:xfrm>
          <a:custGeom>
            <a:avLst/>
            <a:gdLst>
              <a:gd name="connsiteX0" fmla="*/ 0 w 3237186"/>
              <a:gd name="connsiteY0" fmla="*/ 0 h 3095296"/>
              <a:gd name="connsiteX1" fmla="*/ 441434 w 3237186"/>
              <a:gd name="connsiteY1" fmla="*/ 3095296 h 3095296"/>
              <a:gd name="connsiteX2" fmla="*/ 3237186 w 3237186"/>
              <a:gd name="connsiteY2" fmla="*/ 1255986 h 3095296"/>
              <a:gd name="connsiteX3" fmla="*/ 0 w 3237186"/>
              <a:gd name="connsiteY3" fmla="*/ 0 h 3095296"/>
              <a:gd name="connsiteX0" fmla="*/ 0 w 3237186"/>
              <a:gd name="connsiteY0" fmla="*/ 0 h 3109584"/>
              <a:gd name="connsiteX1" fmla="*/ 441434 w 3237186"/>
              <a:gd name="connsiteY1" fmla="*/ 3109584 h 3109584"/>
              <a:gd name="connsiteX2" fmla="*/ 3237186 w 3237186"/>
              <a:gd name="connsiteY2" fmla="*/ 1270274 h 3109584"/>
              <a:gd name="connsiteX3" fmla="*/ 0 w 3237186"/>
              <a:gd name="connsiteY3" fmla="*/ 0 h 3109584"/>
              <a:gd name="connsiteX0" fmla="*/ 0 w 3237186"/>
              <a:gd name="connsiteY0" fmla="*/ 0 h 3085764"/>
              <a:gd name="connsiteX1" fmla="*/ 441434 w 3237186"/>
              <a:gd name="connsiteY1" fmla="*/ 3085764 h 3085764"/>
              <a:gd name="connsiteX2" fmla="*/ 3237186 w 3237186"/>
              <a:gd name="connsiteY2" fmla="*/ 1246454 h 3085764"/>
              <a:gd name="connsiteX3" fmla="*/ 0 w 3237186"/>
              <a:gd name="connsiteY3" fmla="*/ 0 h 3085764"/>
              <a:gd name="connsiteX0" fmla="*/ 0 w 3255520"/>
              <a:gd name="connsiteY0" fmla="*/ 0 h 3085764"/>
              <a:gd name="connsiteX1" fmla="*/ 441434 w 3255520"/>
              <a:gd name="connsiteY1" fmla="*/ 3085764 h 3085764"/>
              <a:gd name="connsiteX2" fmla="*/ 3255520 w 3255520"/>
              <a:gd name="connsiteY2" fmla="*/ 1239108 h 3085764"/>
              <a:gd name="connsiteX3" fmla="*/ 0 w 3255520"/>
              <a:gd name="connsiteY3" fmla="*/ 0 h 3085764"/>
              <a:gd name="connsiteX0" fmla="*/ 0 w 3255520"/>
              <a:gd name="connsiteY0" fmla="*/ 0 h 3088940"/>
              <a:gd name="connsiteX1" fmla="*/ 460457 w 3255520"/>
              <a:gd name="connsiteY1" fmla="*/ 3088940 h 3088940"/>
              <a:gd name="connsiteX2" fmla="*/ 3255520 w 3255520"/>
              <a:gd name="connsiteY2" fmla="*/ 1239108 h 3088940"/>
              <a:gd name="connsiteX3" fmla="*/ 0 w 3255520"/>
              <a:gd name="connsiteY3" fmla="*/ 0 h 3088940"/>
              <a:gd name="connsiteX0" fmla="*/ 0 w 3262334"/>
              <a:gd name="connsiteY0" fmla="*/ 0 h 3088940"/>
              <a:gd name="connsiteX1" fmla="*/ 460457 w 3262334"/>
              <a:gd name="connsiteY1" fmla="*/ 3088940 h 3088940"/>
              <a:gd name="connsiteX2" fmla="*/ 3262334 w 3262334"/>
              <a:gd name="connsiteY2" fmla="*/ 1239108 h 3088940"/>
              <a:gd name="connsiteX3" fmla="*/ 0 w 3262334"/>
              <a:gd name="connsiteY3" fmla="*/ 0 h 3088940"/>
              <a:gd name="connsiteX0" fmla="*/ 0 w 3264905"/>
              <a:gd name="connsiteY0" fmla="*/ 0 h 3086363"/>
              <a:gd name="connsiteX1" fmla="*/ 463028 w 3264905"/>
              <a:gd name="connsiteY1" fmla="*/ 3086363 h 3086363"/>
              <a:gd name="connsiteX2" fmla="*/ 3264905 w 3264905"/>
              <a:gd name="connsiteY2" fmla="*/ 1236531 h 3086363"/>
              <a:gd name="connsiteX3" fmla="*/ 0 w 3264905"/>
              <a:gd name="connsiteY3" fmla="*/ 0 h 3086363"/>
            </a:gdLst>
            <a:ahLst/>
            <a:cxnLst>
              <a:cxn ang="0">
                <a:pos x="connsiteX0" y="connsiteY0"/>
              </a:cxn>
              <a:cxn ang="0">
                <a:pos x="connsiteX1" y="connsiteY1"/>
              </a:cxn>
              <a:cxn ang="0">
                <a:pos x="connsiteX2" y="connsiteY2"/>
              </a:cxn>
              <a:cxn ang="0">
                <a:pos x="connsiteX3" y="connsiteY3"/>
              </a:cxn>
            </a:cxnLst>
            <a:rect l="l" t="t" r="r" b="b"/>
            <a:pathLst>
              <a:path w="3264905" h="3086363">
                <a:moveTo>
                  <a:pt x="0" y="0"/>
                </a:moveTo>
                <a:lnTo>
                  <a:pt x="463028" y="3086363"/>
                </a:lnTo>
                <a:lnTo>
                  <a:pt x="3264905" y="1236531"/>
                </a:lnTo>
                <a:lnTo>
                  <a:pt x="0" y="0"/>
                </a:lnTo>
                <a:close/>
              </a:path>
            </a:pathLst>
          </a:custGeom>
          <a:gradFill>
            <a:gsLst>
              <a:gs pos="15000">
                <a:schemeClr val="accent2"/>
              </a:gs>
              <a:gs pos="100000">
                <a:schemeClr val="accent1"/>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2" name="Freeform 11"/>
          <p:cNvSpPr/>
          <p:nvPr/>
        </p:nvSpPr>
        <p:spPr>
          <a:xfrm>
            <a:off x="7713406" y="2411362"/>
            <a:ext cx="1983659" cy="4457360"/>
          </a:xfrm>
          <a:custGeom>
            <a:avLst/>
            <a:gdLst>
              <a:gd name="connsiteX0" fmla="*/ 1983659 w 1983659"/>
              <a:gd name="connsiteY0" fmla="*/ 0 h 4431891"/>
              <a:gd name="connsiteX1" fmla="*/ 1032388 w 1983659"/>
              <a:gd name="connsiteY1" fmla="*/ 4431891 h 4431891"/>
              <a:gd name="connsiteX2" fmla="*/ 0 w 1983659"/>
              <a:gd name="connsiteY2" fmla="*/ 2286000 h 4431891"/>
              <a:gd name="connsiteX3" fmla="*/ 1983659 w 1983659"/>
              <a:gd name="connsiteY3" fmla="*/ 0 h 4431891"/>
              <a:gd name="connsiteX0" fmla="*/ 1983659 w 1983659"/>
              <a:gd name="connsiteY0" fmla="*/ 0 h 4439842"/>
              <a:gd name="connsiteX1" fmla="*/ 1000583 w 1983659"/>
              <a:gd name="connsiteY1" fmla="*/ 4439842 h 4439842"/>
              <a:gd name="connsiteX2" fmla="*/ 0 w 1983659"/>
              <a:gd name="connsiteY2" fmla="*/ 2286000 h 4439842"/>
              <a:gd name="connsiteX3" fmla="*/ 1983659 w 1983659"/>
              <a:gd name="connsiteY3" fmla="*/ 0 h 4439842"/>
              <a:gd name="connsiteX0" fmla="*/ 1983659 w 1983659"/>
              <a:gd name="connsiteY0" fmla="*/ 0 h 4447794"/>
              <a:gd name="connsiteX1" fmla="*/ 1000583 w 1983659"/>
              <a:gd name="connsiteY1" fmla="*/ 4447794 h 4447794"/>
              <a:gd name="connsiteX2" fmla="*/ 0 w 1983659"/>
              <a:gd name="connsiteY2" fmla="*/ 2286000 h 4447794"/>
              <a:gd name="connsiteX3" fmla="*/ 1983659 w 1983659"/>
              <a:gd name="connsiteY3" fmla="*/ 0 h 4447794"/>
              <a:gd name="connsiteX0" fmla="*/ 1983659 w 1983659"/>
              <a:gd name="connsiteY0" fmla="*/ 0 h 4471648"/>
              <a:gd name="connsiteX1" fmla="*/ 1000583 w 1983659"/>
              <a:gd name="connsiteY1" fmla="*/ 4471648 h 4471648"/>
              <a:gd name="connsiteX2" fmla="*/ 0 w 1983659"/>
              <a:gd name="connsiteY2" fmla="*/ 2286000 h 4471648"/>
              <a:gd name="connsiteX3" fmla="*/ 1983659 w 1983659"/>
              <a:gd name="connsiteY3" fmla="*/ 0 h 4471648"/>
              <a:gd name="connsiteX0" fmla="*/ 1983659 w 1983659"/>
              <a:gd name="connsiteY0" fmla="*/ 0 h 4457360"/>
              <a:gd name="connsiteX1" fmla="*/ 995820 w 1983659"/>
              <a:gd name="connsiteY1" fmla="*/ 4457360 h 4457360"/>
              <a:gd name="connsiteX2" fmla="*/ 0 w 1983659"/>
              <a:gd name="connsiteY2" fmla="*/ 2286000 h 4457360"/>
              <a:gd name="connsiteX3" fmla="*/ 1983659 w 1983659"/>
              <a:gd name="connsiteY3" fmla="*/ 0 h 4457360"/>
              <a:gd name="connsiteX0" fmla="*/ 1983659 w 1983659"/>
              <a:gd name="connsiteY0" fmla="*/ 0 h 4457360"/>
              <a:gd name="connsiteX1" fmla="*/ 991058 w 1983659"/>
              <a:gd name="connsiteY1" fmla="*/ 4457360 h 4457360"/>
              <a:gd name="connsiteX2" fmla="*/ 0 w 1983659"/>
              <a:gd name="connsiteY2" fmla="*/ 2286000 h 4457360"/>
              <a:gd name="connsiteX3" fmla="*/ 1983659 w 1983659"/>
              <a:gd name="connsiteY3" fmla="*/ 0 h 4457360"/>
            </a:gdLst>
            <a:ahLst/>
            <a:cxnLst>
              <a:cxn ang="0">
                <a:pos x="connsiteX0" y="connsiteY0"/>
              </a:cxn>
              <a:cxn ang="0">
                <a:pos x="connsiteX1" y="connsiteY1"/>
              </a:cxn>
              <a:cxn ang="0">
                <a:pos x="connsiteX2" y="connsiteY2"/>
              </a:cxn>
              <a:cxn ang="0">
                <a:pos x="connsiteX3" y="connsiteY3"/>
              </a:cxn>
            </a:cxnLst>
            <a:rect l="l" t="t" r="r" b="b"/>
            <a:pathLst>
              <a:path w="1983659" h="4457360">
                <a:moveTo>
                  <a:pt x="1983659" y="0"/>
                </a:moveTo>
                <a:lnTo>
                  <a:pt x="991058" y="4457360"/>
                </a:lnTo>
                <a:lnTo>
                  <a:pt x="0" y="2286000"/>
                </a:lnTo>
                <a:lnTo>
                  <a:pt x="1983659" y="0"/>
                </a:lnTo>
                <a:close/>
              </a:path>
            </a:pathLst>
          </a:custGeom>
          <a:gradFill>
            <a:gsLst>
              <a:gs pos="0">
                <a:schemeClr val="accent1"/>
              </a:gs>
              <a:gs pos="73000">
                <a:schemeClr val="accent2"/>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3" name="Freeform 12"/>
          <p:cNvSpPr/>
          <p:nvPr/>
        </p:nvSpPr>
        <p:spPr>
          <a:xfrm>
            <a:off x="6341757" y="1209676"/>
            <a:ext cx="3359456" cy="1822946"/>
          </a:xfrm>
          <a:custGeom>
            <a:avLst/>
            <a:gdLst>
              <a:gd name="connsiteX0" fmla="*/ 1271587 w 3305175"/>
              <a:gd name="connsiteY0" fmla="*/ 0 h 1809750"/>
              <a:gd name="connsiteX1" fmla="*/ 3305175 w 3305175"/>
              <a:gd name="connsiteY1" fmla="*/ 1233487 h 1809750"/>
              <a:gd name="connsiteX2" fmla="*/ 0 w 3305175"/>
              <a:gd name="connsiteY2" fmla="*/ 1809750 h 1809750"/>
              <a:gd name="connsiteX3" fmla="*/ 1271587 w 3305175"/>
              <a:gd name="connsiteY3" fmla="*/ 0 h 1809750"/>
              <a:gd name="connsiteX0" fmla="*/ 1281112 w 3314700"/>
              <a:gd name="connsiteY0" fmla="*/ 0 h 1828800"/>
              <a:gd name="connsiteX1" fmla="*/ 3314700 w 3314700"/>
              <a:gd name="connsiteY1" fmla="*/ 1233487 h 1828800"/>
              <a:gd name="connsiteX2" fmla="*/ 0 w 3314700"/>
              <a:gd name="connsiteY2" fmla="*/ 1828800 h 1828800"/>
              <a:gd name="connsiteX3" fmla="*/ 1281112 w 3314700"/>
              <a:gd name="connsiteY3" fmla="*/ 0 h 1828800"/>
              <a:gd name="connsiteX0" fmla="*/ 1300162 w 3333750"/>
              <a:gd name="connsiteY0" fmla="*/ 0 h 1824037"/>
              <a:gd name="connsiteX1" fmla="*/ 3333750 w 3333750"/>
              <a:gd name="connsiteY1" fmla="*/ 1233487 h 1824037"/>
              <a:gd name="connsiteX2" fmla="*/ 0 w 3333750"/>
              <a:gd name="connsiteY2" fmla="*/ 1824037 h 1824037"/>
              <a:gd name="connsiteX3" fmla="*/ 1300162 w 3333750"/>
              <a:gd name="connsiteY3" fmla="*/ 0 h 1824037"/>
              <a:gd name="connsiteX0" fmla="*/ 1314449 w 3333750"/>
              <a:gd name="connsiteY0" fmla="*/ 0 h 1381124"/>
              <a:gd name="connsiteX1" fmla="*/ 3333750 w 3333750"/>
              <a:gd name="connsiteY1" fmla="*/ 790574 h 1381124"/>
              <a:gd name="connsiteX2" fmla="*/ 0 w 3333750"/>
              <a:gd name="connsiteY2" fmla="*/ 1381124 h 1381124"/>
              <a:gd name="connsiteX3" fmla="*/ 1314449 w 3333750"/>
              <a:gd name="connsiteY3" fmla="*/ 0 h 1381124"/>
              <a:gd name="connsiteX0" fmla="*/ 1300162 w 3333750"/>
              <a:gd name="connsiteY0" fmla="*/ 0 h 1819274"/>
              <a:gd name="connsiteX1" fmla="*/ 3333750 w 3333750"/>
              <a:gd name="connsiteY1" fmla="*/ 1228724 h 1819274"/>
              <a:gd name="connsiteX2" fmla="*/ 0 w 3333750"/>
              <a:gd name="connsiteY2" fmla="*/ 1819274 h 1819274"/>
              <a:gd name="connsiteX3" fmla="*/ 1300162 w 3333750"/>
              <a:gd name="connsiteY3" fmla="*/ 0 h 1819274"/>
              <a:gd name="connsiteX0" fmla="*/ 1300162 w 3333750"/>
              <a:gd name="connsiteY0" fmla="*/ 0 h 1819274"/>
              <a:gd name="connsiteX1" fmla="*/ 3333750 w 3333750"/>
              <a:gd name="connsiteY1" fmla="*/ 1228724 h 1819274"/>
              <a:gd name="connsiteX2" fmla="*/ 0 w 3333750"/>
              <a:gd name="connsiteY2" fmla="*/ 1819274 h 1819274"/>
              <a:gd name="connsiteX3" fmla="*/ 1300162 w 3333750"/>
              <a:gd name="connsiteY3" fmla="*/ 0 h 1819274"/>
              <a:gd name="connsiteX0" fmla="*/ 1325868 w 3359456"/>
              <a:gd name="connsiteY0" fmla="*/ 0 h 1822946"/>
              <a:gd name="connsiteX1" fmla="*/ 3359456 w 3359456"/>
              <a:gd name="connsiteY1" fmla="*/ 1228724 h 1822946"/>
              <a:gd name="connsiteX2" fmla="*/ 0 w 3359456"/>
              <a:gd name="connsiteY2" fmla="*/ 1822946 h 1822946"/>
              <a:gd name="connsiteX3" fmla="*/ 1325868 w 3359456"/>
              <a:gd name="connsiteY3" fmla="*/ 0 h 1822946"/>
              <a:gd name="connsiteX0" fmla="*/ 1325868 w 3359456"/>
              <a:gd name="connsiteY0" fmla="*/ 0 h 1822946"/>
              <a:gd name="connsiteX1" fmla="*/ 3359456 w 3359456"/>
              <a:gd name="connsiteY1" fmla="*/ 1228724 h 1822946"/>
              <a:gd name="connsiteX2" fmla="*/ 0 w 3359456"/>
              <a:gd name="connsiteY2" fmla="*/ 1822946 h 1822946"/>
              <a:gd name="connsiteX3" fmla="*/ 1325868 w 3359456"/>
              <a:gd name="connsiteY3" fmla="*/ 0 h 1822946"/>
            </a:gdLst>
            <a:ahLst/>
            <a:cxnLst>
              <a:cxn ang="0">
                <a:pos x="connsiteX0" y="connsiteY0"/>
              </a:cxn>
              <a:cxn ang="0">
                <a:pos x="connsiteX1" y="connsiteY1"/>
              </a:cxn>
              <a:cxn ang="0">
                <a:pos x="connsiteX2" y="connsiteY2"/>
              </a:cxn>
              <a:cxn ang="0">
                <a:pos x="connsiteX3" y="connsiteY3"/>
              </a:cxn>
            </a:cxnLst>
            <a:rect l="l" t="t" r="r" b="b"/>
            <a:pathLst>
              <a:path w="3359456" h="1822946">
                <a:moveTo>
                  <a:pt x="1325868" y="0"/>
                </a:moveTo>
                <a:lnTo>
                  <a:pt x="3359456" y="1228724"/>
                </a:lnTo>
                <a:lnTo>
                  <a:pt x="0" y="1822946"/>
                </a:lnTo>
                <a:lnTo>
                  <a:pt x="1325868" y="0"/>
                </a:lnTo>
                <a:close/>
              </a:path>
            </a:pathLst>
          </a:custGeom>
          <a:gradFill>
            <a:gsLst>
              <a:gs pos="0">
                <a:schemeClr val="accent1"/>
              </a:gs>
              <a:gs pos="96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4" name="Freeform 13"/>
          <p:cNvSpPr/>
          <p:nvPr/>
        </p:nvSpPr>
        <p:spPr>
          <a:xfrm>
            <a:off x="-227" y="-2"/>
            <a:ext cx="1040749" cy="6862615"/>
          </a:xfrm>
          <a:custGeom>
            <a:avLst/>
            <a:gdLst>
              <a:gd name="connsiteX0" fmla="*/ 0 w 1076445"/>
              <a:gd name="connsiteY0" fmla="*/ 0 h 6817489"/>
              <a:gd name="connsiteX1" fmla="*/ 1076445 w 1076445"/>
              <a:gd name="connsiteY1" fmla="*/ 1805651 h 6817489"/>
              <a:gd name="connsiteX2" fmla="*/ 11574 w 1076445"/>
              <a:gd name="connsiteY2" fmla="*/ 6817489 h 6817489"/>
              <a:gd name="connsiteX3" fmla="*/ 0 w 1076445"/>
              <a:gd name="connsiteY3" fmla="*/ 0 h 6817489"/>
              <a:gd name="connsiteX0" fmla="*/ 0 w 873245"/>
              <a:gd name="connsiteY0" fmla="*/ 0 h 6817489"/>
              <a:gd name="connsiteX1" fmla="*/ 873245 w 873245"/>
              <a:gd name="connsiteY1" fmla="*/ 1764376 h 6817489"/>
              <a:gd name="connsiteX2" fmla="*/ 11574 w 873245"/>
              <a:gd name="connsiteY2" fmla="*/ 6817489 h 6817489"/>
              <a:gd name="connsiteX3" fmla="*/ 0 w 873245"/>
              <a:gd name="connsiteY3" fmla="*/ 0 h 6817489"/>
              <a:gd name="connsiteX0" fmla="*/ 0 w 1047870"/>
              <a:gd name="connsiteY0" fmla="*/ 0 h 6817489"/>
              <a:gd name="connsiteX1" fmla="*/ 1047870 w 1047870"/>
              <a:gd name="connsiteY1" fmla="*/ 1770726 h 6817489"/>
              <a:gd name="connsiteX2" fmla="*/ 11574 w 1047870"/>
              <a:gd name="connsiteY2" fmla="*/ 6817489 h 6817489"/>
              <a:gd name="connsiteX3" fmla="*/ 0 w 1047870"/>
              <a:gd name="connsiteY3" fmla="*/ 0 h 6817489"/>
              <a:gd name="connsiteX0" fmla="*/ 0 w 698013"/>
              <a:gd name="connsiteY0" fmla="*/ 0 h 6817489"/>
              <a:gd name="connsiteX1" fmla="*/ 698013 w 698013"/>
              <a:gd name="connsiteY1" fmla="*/ 2181752 h 6817489"/>
              <a:gd name="connsiteX2" fmla="*/ 11574 w 698013"/>
              <a:gd name="connsiteY2" fmla="*/ 6817489 h 6817489"/>
              <a:gd name="connsiteX3" fmla="*/ 0 w 698013"/>
              <a:gd name="connsiteY3" fmla="*/ 0 h 6817489"/>
              <a:gd name="connsiteX0" fmla="*/ 0 w 1039919"/>
              <a:gd name="connsiteY0" fmla="*/ 0 h 6817489"/>
              <a:gd name="connsiteX1" fmla="*/ 1039919 w 1039919"/>
              <a:gd name="connsiteY1" fmla="*/ 1762823 h 6817489"/>
              <a:gd name="connsiteX2" fmla="*/ 11574 w 1039919"/>
              <a:gd name="connsiteY2" fmla="*/ 6817489 h 6817489"/>
              <a:gd name="connsiteX3" fmla="*/ 0 w 1039919"/>
              <a:gd name="connsiteY3" fmla="*/ 0 h 6817489"/>
              <a:gd name="connsiteX0" fmla="*/ 0 w 823788"/>
              <a:gd name="connsiteY0" fmla="*/ 0 h 6817489"/>
              <a:gd name="connsiteX1" fmla="*/ 823788 w 823788"/>
              <a:gd name="connsiteY1" fmla="*/ 1820668 h 6817489"/>
              <a:gd name="connsiteX2" fmla="*/ 11574 w 823788"/>
              <a:gd name="connsiteY2" fmla="*/ 6817489 h 6817489"/>
              <a:gd name="connsiteX3" fmla="*/ 0 w 823788"/>
              <a:gd name="connsiteY3" fmla="*/ 0 h 6817489"/>
              <a:gd name="connsiteX0" fmla="*/ 0 w 1035762"/>
              <a:gd name="connsiteY0" fmla="*/ 0 h 6817489"/>
              <a:gd name="connsiteX1" fmla="*/ 1035762 w 1035762"/>
              <a:gd name="connsiteY1" fmla="*/ 1766955 h 6817489"/>
              <a:gd name="connsiteX2" fmla="*/ 11574 w 1035762"/>
              <a:gd name="connsiteY2" fmla="*/ 6817489 h 6817489"/>
              <a:gd name="connsiteX3" fmla="*/ 0 w 1035762"/>
              <a:gd name="connsiteY3" fmla="*/ 0 h 6817489"/>
              <a:gd name="connsiteX0" fmla="*/ 0 w 1040524"/>
              <a:gd name="connsiteY0" fmla="*/ 0 h 6817489"/>
              <a:gd name="connsiteX1" fmla="*/ 1040524 w 1040524"/>
              <a:gd name="connsiteY1" fmla="*/ 1762221 h 6817489"/>
              <a:gd name="connsiteX2" fmla="*/ 11574 w 1040524"/>
              <a:gd name="connsiteY2" fmla="*/ 6817489 h 6817489"/>
              <a:gd name="connsiteX3" fmla="*/ 0 w 1040524"/>
              <a:gd name="connsiteY3" fmla="*/ 0 h 6817489"/>
              <a:gd name="connsiteX0" fmla="*/ 225 w 1040749"/>
              <a:gd name="connsiteY0" fmla="*/ 0 h 6858541"/>
              <a:gd name="connsiteX1" fmla="*/ 1040749 w 1040749"/>
              <a:gd name="connsiteY1" fmla="*/ 1762221 h 6858541"/>
              <a:gd name="connsiteX2" fmla="*/ 0 w 1040749"/>
              <a:gd name="connsiteY2" fmla="*/ 6858541 h 6858541"/>
              <a:gd name="connsiteX3" fmla="*/ 225 w 1040749"/>
              <a:gd name="connsiteY3" fmla="*/ 0 h 6858541"/>
              <a:gd name="connsiteX0" fmla="*/ 225 w 1040749"/>
              <a:gd name="connsiteY0" fmla="*/ 0 h 6835083"/>
              <a:gd name="connsiteX1" fmla="*/ 1040749 w 1040749"/>
              <a:gd name="connsiteY1" fmla="*/ 1762221 h 6835083"/>
              <a:gd name="connsiteX2" fmla="*/ 0 w 1040749"/>
              <a:gd name="connsiteY2" fmla="*/ 6835083 h 6835083"/>
              <a:gd name="connsiteX3" fmla="*/ 225 w 1040749"/>
              <a:gd name="connsiteY3" fmla="*/ 0 h 6835083"/>
            </a:gdLst>
            <a:ahLst/>
            <a:cxnLst>
              <a:cxn ang="0">
                <a:pos x="connsiteX0" y="connsiteY0"/>
              </a:cxn>
              <a:cxn ang="0">
                <a:pos x="connsiteX1" y="connsiteY1"/>
              </a:cxn>
              <a:cxn ang="0">
                <a:pos x="connsiteX2" y="connsiteY2"/>
              </a:cxn>
              <a:cxn ang="0">
                <a:pos x="connsiteX3" y="connsiteY3"/>
              </a:cxn>
            </a:cxnLst>
            <a:rect l="l" t="t" r="r" b="b"/>
            <a:pathLst>
              <a:path w="1040749" h="6835083">
                <a:moveTo>
                  <a:pt x="225" y="0"/>
                </a:moveTo>
                <a:lnTo>
                  <a:pt x="1040749" y="1762221"/>
                </a:lnTo>
                <a:lnTo>
                  <a:pt x="0" y="6835083"/>
                </a:lnTo>
                <a:lnTo>
                  <a:pt x="225" y="0"/>
                </a:lnTo>
                <a:close/>
              </a:path>
            </a:pathLst>
          </a:custGeom>
          <a:gradFill>
            <a:gsLst>
              <a:gs pos="19000">
                <a:schemeClr val="accent2"/>
              </a:gs>
              <a:gs pos="94000">
                <a:schemeClr val="accent1"/>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5" name="Freeform 14"/>
          <p:cNvSpPr/>
          <p:nvPr/>
        </p:nvSpPr>
        <p:spPr>
          <a:xfrm>
            <a:off x="3119436" y="-1"/>
            <a:ext cx="3260163" cy="3022037"/>
          </a:xfrm>
          <a:custGeom>
            <a:avLst/>
            <a:gdLst>
              <a:gd name="connsiteX0" fmla="*/ 185737 w 3228975"/>
              <a:gd name="connsiteY0" fmla="*/ 0 h 3024188"/>
              <a:gd name="connsiteX1" fmla="*/ 0 w 3228975"/>
              <a:gd name="connsiteY1" fmla="*/ 1771650 h 3024188"/>
              <a:gd name="connsiteX2" fmla="*/ 3228975 w 3228975"/>
              <a:gd name="connsiteY2" fmla="*/ 3024188 h 3024188"/>
              <a:gd name="connsiteX3" fmla="*/ 185737 w 3228975"/>
              <a:gd name="connsiteY3" fmla="*/ 0 h 3024188"/>
              <a:gd name="connsiteX0" fmla="*/ 185737 w 3228975"/>
              <a:gd name="connsiteY0" fmla="*/ 0 h 3024188"/>
              <a:gd name="connsiteX1" fmla="*/ 0 w 3228975"/>
              <a:gd name="connsiteY1" fmla="*/ 1771650 h 3024188"/>
              <a:gd name="connsiteX2" fmla="*/ 3228975 w 3228975"/>
              <a:gd name="connsiteY2" fmla="*/ 3024188 h 3024188"/>
              <a:gd name="connsiteX3" fmla="*/ 1976437 w 3228975"/>
              <a:gd name="connsiteY3" fmla="*/ 1776413 h 3024188"/>
              <a:gd name="connsiteX4" fmla="*/ 185737 w 3228975"/>
              <a:gd name="connsiteY4" fmla="*/ 0 h 3024188"/>
              <a:gd name="connsiteX0" fmla="*/ 185737 w 3228975"/>
              <a:gd name="connsiteY0" fmla="*/ 0 h 3024188"/>
              <a:gd name="connsiteX1" fmla="*/ 0 w 3228975"/>
              <a:gd name="connsiteY1" fmla="*/ 1771650 h 3024188"/>
              <a:gd name="connsiteX2" fmla="*/ 3228975 w 3228975"/>
              <a:gd name="connsiteY2" fmla="*/ 3024188 h 3024188"/>
              <a:gd name="connsiteX3" fmla="*/ 2733674 w 3228975"/>
              <a:gd name="connsiteY3" fmla="*/ 1281113 h 3024188"/>
              <a:gd name="connsiteX4" fmla="*/ 185737 w 3228975"/>
              <a:gd name="connsiteY4" fmla="*/ 0 h 3024188"/>
              <a:gd name="connsiteX0" fmla="*/ 185737 w 3181350"/>
              <a:gd name="connsiteY0" fmla="*/ 0 h 2481263"/>
              <a:gd name="connsiteX1" fmla="*/ 0 w 3181350"/>
              <a:gd name="connsiteY1" fmla="*/ 1771650 h 2481263"/>
              <a:gd name="connsiteX2" fmla="*/ 3181350 w 3181350"/>
              <a:gd name="connsiteY2" fmla="*/ 2481263 h 2481263"/>
              <a:gd name="connsiteX3" fmla="*/ 2733674 w 3181350"/>
              <a:gd name="connsiteY3" fmla="*/ 1281113 h 2481263"/>
              <a:gd name="connsiteX4" fmla="*/ 185737 w 3181350"/>
              <a:gd name="connsiteY4" fmla="*/ 0 h 2481263"/>
              <a:gd name="connsiteX0" fmla="*/ 185737 w 3214688"/>
              <a:gd name="connsiteY0" fmla="*/ 0 h 3014663"/>
              <a:gd name="connsiteX1" fmla="*/ 0 w 3214688"/>
              <a:gd name="connsiteY1" fmla="*/ 1771650 h 3014663"/>
              <a:gd name="connsiteX2" fmla="*/ 3214688 w 3214688"/>
              <a:gd name="connsiteY2" fmla="*/ 3014663 h 3014663"/>
              <a:gd name="connsiteX3" fmla="*/ 2733674 w 3214688"/>
              <a:gd name="connsiteY3" fmla="*/ 1281113 h 3014663"/>
              <a:gd name="connsiteX4" fmla="*/ 185737 w 3214688"/>
              <a:gd name="connsiteY4" fmla="*/ 0 h 3014663"/>
              <a:gd name="connsiteX0" fmla="*/ 185737 w 3214688"/>
              <a:gd name="connsiteY0" fmla="*/ 0 h 3014663"/>
              <a:gd name="connsiteX1" fmla="*/ 0 w 3214688"/>
              <a:gd name="connsiteY1" fmla="*/ 1771650 h 3014663"/>
              <a:gd name="connsiteX2" fmla="*/ 3214688 w 3214688"/>
              <a:gd name="connsiteY2" fmla="*/ 3014663 h 3014663"/>
              <a:gd name="connsiteX3" fmla="*/ 2733674 w 3214688"/>
              <a:gd name="connsiteY3" fmla="*/ 1285876 h 3014663"/>
              <a:gd name="connsiteX4" fmla="*/ 185737 w 3214688"/>
              <a:gd name="connsiteY4" fmla="*/ 0 h 3014663"/>
              <a:gd name="connsiteX0" fmla="*/ 185737 w 3214688"/>
              <a:gd name="connsiteY0" fmla="*/ 0 h 3014663"/>
              <a:gd name="connsiteX1" fmla="*/ 0 w 3214688"/>
              <a:gd name="connsiteY1" fmla="*/ 1771650 h 3014663"/>
              <a:gd name="connsiteX2" fmla="*/ 3214688 w 3214688"/>
              <a:gd name="connsiteY2" fmla="*/ 3014663 h 3014663"/>
              <a:gd name="connsiteX3" fmla="*/ 185737 w 3214688"/>
              <a:gd name="connsiteY3" fmla="*/ 0 h 3014663"/>
              <a:gd name="connsiteX0" fmla="*/ 190500 w 3219451"/>
              <a:gd name="connsiteY0" fmla="*/ 0 h 3014663"/>
              <a:gd name="connsiteX1" fmla="*/ 0 w 3219451"/>
              <a:gd name="connsiteY1" fmla="*/ 1781175 h 3014663"/>
              <a:gd name="connsiteX2" fmla="*/ 3219451 w 3219451"/>
              <a:gd name="connsiteY2" fmla="*/ 3014663 h 3014663"/>
              <a:gd name="connsiteX3" fmla="*/ 190500 w 3219451"/>
              <a:gd name="connsiteY3" fmla="*/ 0 h 3014663"/>
              <a:gd name="connsiteX0" fmla="*/ 190500 w 3219451"/>
              <a:gd name="connsiteY0" fmla="*/ 0 h 3014663"/>
              <a:gd name="connsiteX1" fmla="*/ 0 w 3219451"/>
              <a:gd name="connsiteY1" fmla="*/ 1766887 h 3014663"/>
              <a:gd name="connsiteX2" fmla="*/ 3219451 w 3219451"/>
              <a:gd name="connsiteY2" fmla="*/ 3014663 h 3014663"/>
              <a:gd name="connsiteX3" fmla="*/ 190500 w 3219451"/>
              <a:gd name="connsiteY3" fmla="*/ 0 h 3014663"/>
              <a:gd name="connsiteX0" fmla="*/ 223838 w 3252789"/>
              <a:gd name="connsiteY0" fmla="*/ 0 h 3014663"/>
              <a:gd name="connsiteX1" fmla="*/ 0 w 3252789"/>
              <a:gd name="connsiteY1" fmla="*/ 1771650 h 3014663"/>
              <a:gd name="connsiteX2" fmla="*/ 3252789 w 3252789"/>
              <a:gd name="connsiteY2" fmla="*/ 3014663 h 3014663"/>
              <a:gd name="connsiteX3" fmla="*/ 223838 w 3252789"/>
              <a:gd name="connsiteY3" fmla="*/ 0 h 3014663"/>
              <a:gd name="connsiteX0" fmla="*/ 223838 w 3252789"/>
              <a:gd name="connsiteY0" fmla="*/ 0 h 3014663"/>
              <a:gd name="connsiteX1" fmla="*/ 0 w 3252789"/>
              <a:gd name="connsiteY1" fmla="*/ 1790700 h 3014663"/>
              <a:gd name="connsiteX2" fmla="*/ 3252789 w 3252789"/>
              <a:gd name="connsiteY2" fmla="*/ 3014663 h 3014663"/>
              <a:gd name="connsiteX3" fmla="*/ 223838 w 3252789"/>
              <a:gd name="connsiteY3" fmla="*/ 0 h 3014663"/>
              <a:gd name="connsiteX0" fmla="*/ 223838 w 3252789"/>
              <a:gd name="connsiteY0" fmla="*/ 0 h 3022037"/>
              <a:gd name="connsiteX1" fmla="*/ 0 w 3252789"/>
              <a:gd name="connsiteY1" fmla="*/ 1790700 h 3022037"/>
              <a:gd name="connsiteX2" fmla="*/ 3252789 w 3252789"/>
              <a:gd name="connsiteY2" fmla="*/ 3022037 h 3022037"/>
              <a:gd name="connsiteX3" fmla="*/ 223838 w 3252789"/>
              <a:gd name="connsiteY3" fmla="*/ 0 h 3022037"/>
              <a:gd name="connsiteX0" fmla="*/ 223838 w 3260163"/>
              <a:gd name="connsiteY0" fmla="*/ 0 h 3014663"/>
              <a:gd name="connsiteX1" fmla="*/ 0 w 3260163"/>
              <a:gd name="connsiteY1" fmla="*/ 1790700 h 3014663"/>
              <a:gd name="connsiteX2" fmla="*/ 3260163 w 3260163"/>
              <a:gd name="connsiteY2" fmla="*/ 3014663 h 3014663"/>
              <a:gd name="connsiteX3" fmla="*/ 223838 w 3260163"/>
              <a:gd name="connsiteY3" fmla="*/ 0 h 3014663"/>
              <a:gd name="connsiteX0" fmla="*/ 223838 w 3260163"/>
              <a:gd name="connsiteY0" fmla="*/ 0 h 3022037"/>
              <a:gd name="connsiteX1" fmla="*/ 0 w 3260163"/>
              <a:gd name="connsiteY1" fmla="*/ 1790700 h 3022037"/>
              <a:gd name="connsiteX2" fmla="*/ 3260163 w 3260163"/>
              <a:gd name="connsiteY2" fmla="*/ 3022037 h 3022037"/>
              <a:gd name="connsiteX3" fmla="*/ 223838 w 3260163"/>
              <a:gd name="connsiteY3" fmla="*/ 0 h 3022037"/>
            </a:gdLst>
            <a:ahLst/>
            <a:cxnLst>
              <a:cxn ang="0">
                <a:pos x="connsiteX0" y="connsiteY0"/>
              </a:cxn>
              <a:cxn ang="0">
                <a:pos x="connsiteX1" y="connsiteY1"/>
              </a:cxn>
              <a:cxn ang="0">
                <a:pos x="connsiteX2" y="connsiteY2"/>
              </a:cxn>
              <a:cxn ang="0">
                <a:pos x="connsiteX3" y="connsiteY3"/>
              </a:cxn>
            </a:cxnLst>
            <a:rect l="l" t="t" r="r" b="b"/>
            <a:pathLst>
              <a:path w="3260163" h="3022037">
                <a:moveTo>
                  <a:pt x="223838" y="0"/>
                </a:moveTo>
                <a:lnTo>
                  <a:pt x="0" y="1790700"/>
                </a:lnTo>
                <a:lnTo>
                  <a:pt x="3260163" y="3022037"/>
                </a:lnTo>
                <a:lnTo>
                  <a:pt x="223838" y="0"/>
                </a:lnTo>
                <a:close/>
              </a:path>
            </a:pathLst>
          </a:custGeom>
          <a:gradFill>
            <a:gsLst>
              <a:gs pos="58000">
                <a:schemeClr val="accent2"/>
              </a:gs>
              <a:gs pos="0">
                <a:schemeClr val="accent1"/>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6" name="Freeform 15"/>
          <p:cNvSpPr/>
          <p:nvPr/>
        </p:nvSpPr>
        <p:spPr>
          <a:xfrm>
            <a:off x="3343275" y="0"/>
            <a:ext cx="4337998" cy="3019426"/>
          </a:xfrm>
          <a:custGeom>
            <a:avLst/>
            <a:gdLst>
              <a:gd name="connsiteX0" fmla="*/ 0 w 4324350"/>
              <a:gd name="connsiteY0" fmla="*/ 0 h 3019426"/>
              <a:gd name="connsiteX1" fmla="*/ 4324350 w 4324350"/>
              <a:gd name="connsiteY1" fmla="*/ 1214438 h 3019426"/>
              <a:gd name="connsiteX2" fmla="*/ 3028950 w 4324350"/>
              <a:gd name="connsiteY2" fmla="*/ 3019426 h 3019426"/>
              <a:gd name="connsiteX3" fmla="*/ 0 w 4324350"/>
              <a:gd name="connsiteY3" fmla="*/ 0 h 3019426"/>
              <a:gd name="connsiteX0" fmla="*/ 0 w 4324350"/>
              <a:gd name="connsiteY0" fmla="*/ 0 h 3019426"/>
              <a:gd name="connsiteX1" fmla="*/ 4324350 w 4324350"/>
              <a:gd name="connsiteY1" fmla="*/ 1214438 h 3019426"/>
              <a:gd name="connsiteX2" fmla="*/ 3028950 w 4324350"/>
              <a:gd name="connsiteY2" fmla="*/ 3019426 h 3019426"/>
              <a:gd name="connsiteX3" fmla="*/ 0 w 4324350"/>
              <a:gd name="connsiteY3" fmla="*/ 0 h 3019426"/>
              <a:gd name="connsiteX0" fmla="*/ 0 w 4337998"/>
              <a:gd name="connsiteY0" fmla="*/ 0 h 3019426"/>
              <a:gd name="connsiteX1" fmla="*/ 4337998 w 4337998"/>
              <a:gd name="connsiteY1" fmla="*/ 1214438 h 3019426"/>
              <a:gd name="connsiteX2" fmla="*/ 3028950 w 4337998"/>
              <a:gd name="connsiteY2" fmla="*/ 3019426 h 3019426"/>
              <a:gd name="connsiteX3" fmla="*/ 0 w 4337998"/>
              <a:gd name="connsiteY3" fmla="*/ 0 h 3019426"/>
              <a:gd name="connsiteX0" fmla="*/ 0 w 4337998"/>
              <a:gd name="connsiteY0" fmla="*/ 0 h 3019426"/>
              <a:gd name="connsiteX1" fmla="*/ 4337998 w 4337998"/>
              <a:gd name="connsiteY1" fmla="*/ 1214438 h 3019426"/>
              <a:gd name="connsiteX2" fmla="*/ 3015303 w 4337998"/>
              <a:gd name="connsiteY2" fmla="*/ 3019426 h 3019426"/>
              <a:gd name="connsiteX3" fmla="*/ 0 w 4337998"/>
              <a:gd name="connsiteY3" fmla="*/ 0 h 3019426"/>
            </a:gdLst>
            <a:ahLst/>
            <a:cxnLst>
              <a:cxn ang="0">
                <a:pos x="connsiteX0" y="connsiteY0"/>
              </a:cxn>
              <a:cxn ang="0">
                <a:pos x="connsiteX1" y="connsiteY1"/>
              </a:cxn>
              <a:cxn ang="0">
                <a:pos x="connsiteX2" y="connsiteY2"/>
              </a:cxn>
              <a:cxn ang="0">
                <a:pos x="connsiteX3" y="connsiteY3"/>
              </a:cxn>
            </a:cxnLst>
            <a:rect l="l" t="t" r="r" b="b"/>
            <a:pathLst>
              <a:path w="4337998" h="3019426">
                <a:moveTo>
                  <a:pt x="0" y="0"/>
                </a:moveTo>
                <a:lnTo>
                  <a:pt x="4337998" y="1214438"/>
                </a:lnTo>
                <a:lnTo>
                  <a:pt x="3015303" y="3019426"/>
                </a:lnTo>
                <a:lnTo>
                  <a:pt x="0" y="0"/>
                </a:lnTo>
                <a:close/>
              </a:path>
            </a:pathLst>
          </a:custGeom>
          <a:gradFill>
            <a:gsLst>
              <a:gs pos="10000">
                <a:schemeClr val="accent2"/>
              </a:gs>
              <a:gs pos="100000">
                <a:schemeClr val="accent1"/>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r>
              <a:rPr lang="en-US" sz="2000" smtClean="0"/>
              <a:t>s</a:t>
            </a:r>
            <a:endParaRPr lang="en-US" sz="2000" dirty="0"/>
          </a:p>
        </p:txBody>
      </p:sp>
      <p:sp>
        <p:nvSpPr>
          <p:cNvPr id="17" name="Freeform 16"/>
          <p:cNvSpPr/>
          <p:nvPr/>
        </p:nvSpPr>
        <p:spPr>
          <a:xfrm>
            <a:off x="7667625" y="1"/>
            <a:ext cx="4524375" cy="1214438"/>
          </a:xfrm>
          <a:custGeom>
            <a:avLst/>
            <a:gdLst>
              <a:gd name="connsiteX0" fmla="*/ 3367088 w 4524375"/>
              <a:gd name="connsiteY0" fmla="*/ 0 h 1223963"/>
              <a:gd name="connsiteX1" fmla="*/ 0 w 4524375"/>
              <a:gd name="connsiteY1" fmla="*/ 1223963 h 1223963"/>
              <a:gd name="connsiteX2" fmla="*/ 4524375 w 4524375"/>
              <a:gd name="connsiteY2" fmla="*/ 1071563 h 1223963"/>
              <a:gd name="connsiteX3" fmla="*/ 3367088 w 4524375"/>
              <a:gd name="connsiteY3" fmla="*/ 0 h 1223963"/>
              <a:gd name="connsiteX0" fmla="*/ 3352800 w 4524375"/>
              <a:gd name="connsiteY0" fmla="*/ 0 h 1233489"/>
              <a:gd name="connsiteX1" fmla="*/ 0 w 4524375"/>
              <a:gd name="connsiteY1" fmla="*/ 1233489 h 1233489"/>
              <a:gd name="connsiteX2" fmla="*/ 4524375 w 4524375"/>
              <a:gd name="connsiteY2" fmla="*/ 1081089 h 1233489"/>
              <a:gd name="connsiteX3" fmla="*/ 3352800 w 4524375"/>
              <a:gd name="connsiteY3" fmla="*/ 0 h 1233489"/>
              <a:gd name="connsiteX0" fmla="*/ 3352800 w 4524375"/>
              <a:gd name="connsiteY0" fmla="*/ 0 h 1228726"/>
              <a:gd name="connsiteX1" fmla="*/ 0 w 4524375"/>
              <a:gd name="connsiteY1" fmla="*/ 1228726 h 1228726"/>
              <a:gd name="connsiteX2" fmla="*/ 4524375 w 4524375"/>
              <a:gd name="connsiteY2" fmla="*/ 1076326 h 1228726"/>
              <a:gd name="connsiteX3" fmla="*/ 3352800 w 4524375"/>
              <a:gd name="connsiteY3" fmla="*/ 0 h 1228726"/>
              <a:gd name="connsiteX0" fmla="*/ 3357563 w 4524375"/>
              <a:gd name="connsiteY0" fmla="*/ 0 h 1223963"/>
              <a:gd name="connsiteX1" fmla="*/ 0 w 4524375"/>
              <a:gd name="connsiteY1" fmla="*/ 1223963 h 1223963"/>
              <a:gd name="connsiteX2" fmla="*/ 4524375 w 4524375"/>
              <a:gd name="connsiteY2" fmla="*/ 1071563 h 1223963"/>
              <a:gd name="connsiteX3" fmla="*/ 3357563 w 4524375"/>
              <a:gd name="connsiteY3" fmla="*/ 0 h 1223963"/>
              <a:gd name="connsiteX0" fmla="*/ 3371851 w 4538663"/>
              <a:gd name="connsiteY0" fmla="*/ 0 h 1219200"/>
              <a:gd name="connsiteX1" fmla="*/ 0 w 4538663"/>
              <a:gd name="connsiteY1" fmla="*/ 1219200 h 1219200"/>
              <a:gd name="connsiteX2" fmla="*/ 4538663 w 4538663"/>
              <a:gd name="connsiteY2" fmla="*/ 1071563 h 1219200"/>
              <a:gd name="connsiteX3" fmla="*/ 3371851 w 4538663"/>
              <a:gd name="connsiteY3" fmla="*/ 0 h 1219200"/>
              <a:gd name="connsiteX0" fmla="*/ 3243264 w 4410076"/>
              <a:gd name="connsiteY0" fmla="*/ 0 h 1071563"/>
              <a:gd name="connsiteX1" fmla="*/ 0 w 4410076"/>
              <a:gd name="connsiteY1" fmla="*/ 1033463 h 1071563"/>
              <a:gd name="connsiteX2" fmla="*/ 4410076 w 4410076"/>
              <a:gd name="connsiteY2" fmla="*/ 1071563 h 1071563"/>
              <a:gd name="connsiteX3" fmla="*/ 3243264 w 4410076"/>
              <a:gd name="connsiteY3" fmla="*/ 0 h 1071563"/>
              <a:gd name="connsiteX0" fmla="*/ 3352801 w 4519613"/>
              <a:gd name="connsiteY0" fmla="*/ 0 h 1214438"/>
              <a:gd name="connsiteX1" fmla="*/ 0 w 4519613"/>
              <a:gd name="connsiteY1" fmla="*/ 1214438 h 1214438"/>
              <a:gd name="connsiteX2" fmla="*/ 4519613 w 4519613"/>
              <a:gd name="connsiteY2" fmla="*/ 1071563 h 1214438"/>
              <a:gd name="connsiteX3" fmla="*/ 3352801 w 4519613"/>
              <a:gd name="connsiteY3" fmla="*/ 0 h 1214438"/>
              <a:gd name="connsiteX0" fmla="*/ 3352801 w 4533261"/>
              <a:gd name="connsiteY0" fmla="*/ 0 h 1214438"/>
              <a:gd name="connsiteX1" fmla="*/ 0 w 4533261"/>
              <a:gd name="connsiteY1" fmla="*/ 1214438 h 1214438"/>
              <a:gd name="connsiteX2" fmla="*/ 4533261 w 4533261"/>
              <a:gd name="connsiteY2" fmla="*/ 1071563 h 1214438"/>
              <a:gd name="connsiteX3" fmla="*/ 3352801 w 4533261"/>
              <a:gd name="connsiteY3" fmla="*/ 0 h 1214438"/>
              <a:gd name="connsiteX0" fmla="*/ 3352801 w 4533261"/>
              <a:gd name="connsiteY0" fmla="*/ 0 h 1214438"/>
              <a:gd name="connsiteX1" fmla="*/ 0 w 4533261"/>
              <a:gd name="connsiteY1" fmla="*/ 1214438 h 1214438"/>
              <a:gd name="connsiteX2" fmla="*/ 4533261 w 4533261"/>
              <a:gd name="connsiteY2" fmla="*/ 1098859 h 1214438"/>
              <a:gd name="connsiteX3" fmla="*/ 3352801 w 4533261"/>
              <a:gd name="connsiteY3" fmla="*/ 0 h 1214438"/>
            </a:gdLst>
            <a:ahLst/>
            <a:cxnLst>
              <a:cxn ang="0">
                <a:pos x="connsiteX0" y="connsiteY0"/>
              </a:cxn>
              <a:cxn ang="0">
                <a:pos x="connsiteX1" y="connsiteY1"/>
              </a:cxn>
              <a:cxn ang="0">
                <a:pos x="connsiteX2" y="connsiteY2"/>
              </a:cxn>
              <a:cxn ang="0">
                <a:pos x="connsiteX3" y="connsiteY3"/>
              </a:cxn>
            </a:cxnLst>
            <a:rect l="l" t="t" r="r" b="b"/>
            <a:pathLst>
              <a:path w="4533261" h="1214438">
                <a:moveTo>
                  <a:pt x="3352801" y="0"/>
                </a:moveTo>
                <a:lnTo>
                  <a:pt x="0" y="1214438"/>
                </a:lnTo>
                <a:lnTo>
                  <a:pt x="4533261" y="1098859"/>
                </a:lnTo>
                <a:lnTo>
                  <a:pt x="3352801" y="0"/>
                </a:lnTo>
                <a:close/>
              </a:path>
            </a:pathLst>
          </a:custGeom>
          <a:gradFill>
            <a:gsLst>
              <a:gs pos="15000">
                <a:schemeClr val="accent2"/>
              </a:gs>
              <a:gs pos="100000">
                <a:schemeClr val="accent1"/>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8" name="Freeform 17"/>
          <p:cNvSpPr/>
          <p:nvPr/>
        </p:nvSpPr>
        <p:spPr>
          <a:xfrm>
            <a:off x="11015664" y="1"/>
            <a:ext cx="1176841" cy="1098080"/>
          </a:xfrm>
          <a:custGeom>
            <a:avLst/>
            <a:gdLst>
              <a:gd name="connsiteX0" fmla="*/ 0 w 1171575"/>
              <a:gd name="connsiteY0" fmla="*/ 0 h 1076325"/>
              <a:gd name="connsiteX1" fmla="*/ 1171575 w 1171575"/>
              <a:gd name="connsiteY1" fmla="*/ 1076325 h 1076325"/>
              <a:gd name="connsiteX2" fmla="*/ 1171575 w 1171575"/>
              <a:gd name="connsiteY2" fmla="*/ 0 h 1076325"/>
              <a:gd name="connsiteX3" fmla="*/ 0 w 1171575"/>
              <a:gd name="connsiteY3" fmla="*/ 0 h 1076325"/>
              <a:gd name="connsiteX0" fmla="*/ 0 w 1171575"/>
              <a:gd name="connsiteY0" fmla="*/ 0 h 1076325"/>
              <a:gd name="connsiteX1" fmla="*/ 1171575 w 1171575"/>
              <a:gd name="connsiteY1" fmla="*/ 1076325 h 1076325"/>
              <a:gd name="connsiteX2" fmla="*/ 1171575 w 1171575"/>
              <a:gd name="connsiteY2" fmla="*/ 0 h 1076325"/>
              <a:gd name="connsiteX3" fmla="*/ 0 w 1171575"/>
              <a:gd name="connsiteY3" fmla="*/ 0 h 1076325"/>
              <a:gd name="connsiteX0" fmla="*/ 0 w 1176299"/>
              <a:gd name="connsiteY0" fmla="*/ 0 h 1085850"/>
              <a:gd name="connsiteX1" fmla="*/ 1176299 w 1176299"/>
              <a:gd name="connsiteY1" fmla="*/ 1085850 h 1085850"/>
              <a:gd name="connsiteX2" fmla="*/ 1171575 w 1176299"/>
              <a:gd name="connsiteY2" fmla="*/ 0 h 1085850"/>
              <a:gd name="connsiteX3" fmla="*/ 0 w 1176299"/>
              <a:gd name="connsiteY3" fmla="*/ 0 h 1085850"/>
              <a:gd name="connsiteX0" fmla="*/ 0 w 1181344"/>
              <a:gd name="connsiteY0" fmla="*/ 0 h 1085850"/>
              <a:gd name="connsiteX1" fmla="*/ 1176299 w 1181344"/>
              <a:gd name="connsiteY1" fmla="*/ 1085850 h 1085850"/>
              <a:gd name="connsiteX2" fmla="*/ 1181138 w 1181344"/>
              <a:gd name="connsiteY2" fmla="*/ 0 h 1085850"/>
              <a:gd name="connsiteX3" fmla="*/ 0 w 1181344"/>
              <a:gd name="connsiteY3" fmla="*/ 0 h 1085850"/>
              <a:gd name="connsiteX0" fmla="*/ 0 w 1181586"/>
              <a:gd name="connsiteY0" fmla="*/ 0 h 1081088"/>
              <a:gd name="connsiteX1" fmla="*/ 1181080 w 1181586"/>
              <a:gd name="connsiteY1" fmla="*/ 1081088 h 1081088"/>
              <a:gd name="connsiteX2" fmla="*/ 1181138 w 1181586"/>
              <a:gd name="connsiteY2" fmla="*/ 0 h 1081088"/>
              <a:gd name="connsiteX3" fmla="*/ 0 w 1181586"/>
              <a:gd name="connsiteY3" fmla="*/ 0 h 1081088"/>
              <a:gd name="connsiteX0" fmla="*/ 0 w 1181586"/>
              <a:gd name="connsiteY0" fmla="*/ 0 h 1070785"/>
              <a:gd name="connsiteX1" fmla="*/ 1181080 w 1181586"/>
              <a:gd name="connsiteY1" fmla="*/ 1070785 h 1070785"/>
              <a:gd name="connsiteX2" fmla="*/ 1181138 w 1181586"/>
              <a:gd name="connsiteY2" fmla="*/ 0 h 1070785"/>
              <a:gd name="connsiteX3" fmla="*/ 0 w 1181586"/>
              <a:gd name="connsiteY3" fmla="*/ 0 h 1070785"/>
              <a:gd name="connsiteX0" fmla="*/ 0 w 1181152"/>
              <a:gd name="connsiteY0" fmla="*/ 0 h 593113"/>
              <a:gd name="connsiteX1" fmla="*/ 1057755 w 1181152"/>
              <a:gd name="connsiteY1" fmla="*/ 593113 h 593113"/>
              <a:gd name="connsiteX2" fmla="*/ 1181138 w 1181152"/>
              <a:gd name="connsiteY2" fmla="*/ 0 h 593113"/>
              <a:gd name="connsiteX3" fmla="*/ 0 w 1181152"/>
              <a:gd name="connsiteY3" fmla="*/ 0 h 593113"/>
              <a:gd name="connsiteX0" fmla="*/ 0 w 1181586"/>
              <a:gd name="connsiteY0" fmla="*/ 0 h 1098080"/>
              <a:gd name="connsiteX1" fmla="*/ 1181081 w 1181586"/>
              <a:gd name="connsiteY1" fmla="*/ 1098080 h 1098080"/>
              <a:gd name="connsiteX2" fmla="*/ 1181138 w 1181586"/>
              <a:gd name="connsiteY2" fmla="*/ 0 h 1098080"/>
              <a:gd name="connsiteX3" fmla="*/ 0 w 1181586"/>
              <a:gd name="connsiteY3" fmla="*/ 0 h 1098080"/>
            </a:gdLst>
            <a:ahLst/>
            <a:cxnLst>
              <a:cxn ang="0">
                <a:pos x="connsiteX0" y="connsiteY0"/>
              </a:cxn>
              <a:cxn ang="0">
                <a:pos x="connsiteX1" y="connsiteY1"/>
              </a:cxn>
              <a:cxn ang="0">
                <a:pos x="connsiteX2" y="connsiteY2"/>
              </a:cxn>
              <a:cxn ang="0">
                <a:pos x="connsiteX3" y="connsiteY3"/>
              </a:cxn>
            </a:cxnLst>
            <a:rect l="l" t="t" r="r" b="b"/>
            <a:pathLst>
              <a:path w="1181586" h="1098080">
                <a:moveTo>
                  <a:pt x="0" y="0"/>
                </a:moveTo>
                <a:lnTo>
                  <a:pt x="1181081" y="1098080"/>
                </a:lnTo>
                <a:cubicBezTo>
                  <a:pt x="1179506" y="736130"/>
                  <a:pt x="1182713" y="361950"/>
                  <a:pt x="1181138" y="0"/>
                </a:cubicBezTo>
                <a:lnTo>
                  <a:pt x="0" y="0"/>
                </a:lnTo>
                <a:close/>
              </a:path>
            </a:pathLst>
          </a:custGeom>
          <a:gradFill>
            <a:gsLst>
              <a:gs pos="23000">
                <a:schemeClr val="accent1"/>
              </a:gs>
              <a:gs pos="100000">
                <a:schemeClr val="accent2"/>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9" name="Freeform 18"/>
          <p:cNvSpPr/>
          <p:nvPr/>
        </p:nvSpPr>
        <p:spPr>
          <a:xfrm>
            <a:off x="10959906" y="1057275"/>
            <a:ext cx="1232552" cy="3276600"/>
          </a:xfrm>
          <a:custGeom>
            <a:avLst/>
            <a:gdLst>
              <a:gd name="connsiteX0" fmla="*/ 1171575 w 1176337"/>
              <a:gd name="connsiteY0" fmla="*/ 0 h 3267075"/>
              <a:gd name="connsiteX1" fmla="*/ 0 w 1176337"/>
              <a:gd name="connsiteY1" fmla="*/ 2762250 h 3267075"/>
              <a:gd name="connsiteX2" fmla="*/ 1176337 w 1176337"/>
              <a:gd name="connsiteY2" fmla="*/ 3267075 h 3267075"/>
              <a:gd name="connsiteX3" fmla="*/ 1171575 w 1176337"/>
              <a:gd name="connsiteY3" fmla="*/ 0 h 3267075"/>
              <a:gd name="connsiteX0" fmla="*/ 1176337 w 1176795"/>
              <a:gd name="connsiteY0" fmla="*/ 0 h 3276600"/>
              <a:gd name="connsiteX1" fmla="*/ 0 w 1176795"/>
              <a:gd name="connsiteY1" fmla="*/ 2771775 h 3276600"/>
              <a:gd name="connsiteX2" fmla="*/ 1176337 w 1176795"/>
              <a:gd name="connsiteY2" fmla="*/ 3276600 h 3276600"/>
              <a:gd name="connsiteX3" fmla="*/ 1176337 w 1176795"/>
              <a:gd name="connsiteY3" fmla="*/ 0 h 3276600"/>
              <a:gd name="connsiteX0" fmla="*/ 1209791 w 1210249"/>
              <a:gd name="connsiteY0" fmla="*/ 0 h 3276600"/>
              <a:gd name="connsiteX1" fmla="*/ 0 w 1210249"/>
              <a:gd name="connsiteY1" fmla="*/ 2771775 h 3276600"/>
              <a:gd name="connsiteX2" fmla="*/ 1209791 w 1210249"/>
              <a:gd name="connsiteY2" fmla="*/ 3276600 h 3276600"/>
              <a:gd name="connsiteX3" fmla="*/ 1209791 w 1210249"/>
              <a:gd name="connsiteY3" fmla="*/ 0 h 3276600"/>
              <a:gd name="connsiteX0" fmla="*/ 1232094 w 1232552"/>
              <a:gd name="connsiteY0" fmla="*/ 0 h 3276600"/>
              <a:gd name="connsiteX1" fmla="*/ 0 w 1232552"/>
              <a:gd name="connsiteY1" fmla="*/ 2749472 h 3276600"/>
              <a:gd name="connsiteX2" fmla="*/ 1232094 w 1232552"/>
              <a:gd name="connsiteY2" fmla="*/ 3276600 h 3276600"/>
              <a:gd name="connsiteX3" fmla="*/ 1232094 w 1232552"/>
              <a:gd name="connsiteY3" fmla="*/ 0 h 3276600"/>
            </a:gdLst>
            <a:ahLst/>
            <a:cxnLst>
              <a:cxn ang="0">
                <a:pos x="connsiteX0" y="connsiteY0"/>
              </a:cxn>
              <a:cxn ang="0">
                <a:pos x="connsiteX1" y="connsiteY1"/>
              </a:cxn>
              <a:cxn ang="0">
                <a:pos x="connsiteX2" y="connsiteY2"/>
              </a:cxn>
              <a:cxn ang="0">
                <a:pos x="connsiteX3" y="connsiteY3"/>
              </a:cxn>
            </a:cxnLst>
            <a:rect l="l" t="t" r="r" b="b"/>
            <a:pathLst>
              <a:path w="1232552" h="3276600">
                <a:moveTo>
                  <a:pt x="1232094" y="0"/>
                </a:moveTo>
                <a:lnTo>
                  <a:pt x="0" y="2749472"/>
                </a:lnTo>
                <a:lnTo>
                  <a:pt x="1232094" y="3276600"/>
                </a:lnTo>
                <a:cubicBezTo>
                  <a:pt x="1230507" y="2187575"/>
                  <a:pt x="1233681" y="1089025"/>
                  <a:pt x="1232094" y="0"/>
                </a:cubicBezTo>
                <a:close/>
              </a:path>
            </a:pathLst>
          </a:custGeom>
          <a:gradFill>
            <a:gsLst>
              <a:gs pos="21000">
                <a:schemeClr val="accent1"/>
              </a:gs>
              <a:gs pos="100000">
                <a:schemeClr val="accent2"/>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0" name="Freeform 19"/>
          <p:cNvSpPr/>
          <p:nvPr/>
        </p:nvSpPr>
        <p:spPr>
          <a:xfrm>
            <a:off x="6366969" y="2428875"/>
            <a:ext cx="3339005" cy="2271713"/>
          </a:xfrm>
          <a:custGeom>
            <a:avLst/>
            <a:gdLst>
              <a:gd name="connsiteX0" fmla="*/ 0 w 3324225"/>
              <a:gd name="connsiteY0" fmla="*/ 590550 h 2271713"/>
              <a:gd name="connsiteX1" fmla="*/ 1343025 w 3324225"/>
              <a:gd name="connsiteY1" fmla="*/ 2271713 h 2271713"/>
              <a:gd name="connsiteX2" fmla="*/ 3324225 w 3324225"/>
              <a:gd name="connsiteY2" fmla="*/ 0 h 2271713"/>
              <a:gd name="connsiteX3" fmla="*/ 0 w 3324225"/>
              <a:gd name="connsiteY3" fmla="*/ 590550 h 2271713"/>
              <a:gd name="connsiteX0" fmla="*/ 0 w 3333750"/>
              <a:gd name="connsiteY0" fmla="*/ 585787 h 2271713"/>
              <a:gd name="connsiteX1" fmla="*/ 1352550 w 3333750"/>
              <a:gd name="connsiteY1" fmla="*/ 2271713 h 2271713"/>
              <a:gd name="connsiteX2" fmla="*/ 3333750 w 3333750"/>
              <a:gd name="connsiteY2" fmla="*/ 0 h 2271713"/>
              <a:gd name="connsiteX3" fmla="*/ 0 w 3333750"/>
              <a:gd name="connsiteY3" fmla="*/ 585787 h 2271713"/>
              <a:gd name="connsiteX0" fmla="*/ 0 w 3333750"/>
              <a:gd name="connsiteY0" fmla="*/ 591043 h 2271713"/>
              <a:gd name="connsiteX1" fmla="*/ 1352550 w 3333750"/>
              <a:gd name="connsiteY1" fmla="*/ 2271713 h 2271713"/>
              <a:gd name="connsiteX2" fmla="*/ 3333750 w 3333750"/>
              <a:gd name="connsiteY2" fmla="*/ 0 h 2271713"/>
              <a:gd name="connsiteX3" fmla="*/ 0 w 3333750"/>
              <a:gd name="connsiteY3" fmla="*/ 591043 h 2271713"/>
              <a:gd name="connsiteX0" fmla="*/ 0 w 3339005"/>
              <a:gd name="connsiteY0" fmla="*/ 591043 h 2271713"/>
              <a:gd name="connsiteX1" fmla="*/ 1357805 w 3339005"/>
              <a:gd name="connsiteY1" fmla="*/ 2271713 h 2271713"/>
              <a:gd name="connsiteX2" fmla="*/ 3339005 w 3339005"/>
              <a:gd name="connsiteY2" fmla="*/ 0 h 2271713"/>
              <a:gd name="connsiteX3" fmla="*/ 0 w 3339005"/>
              <a:gd name="connsiteY3" fmla="*/ 591043 h 2271713"/>
            </a:gdLst>
            <a:ahLst/>
            <a:cxnLst>
              <a:cxn ang="0">
                <a:pos x="connsiteX0" y="connsiteY0"/>
              </a:cxn>
              <a:cxn ang="0">
                <a:pos x="connsiteX1" y="connsiteY1"/>
              </a:cxn>
              <a:cxn ang="0">
                <a:pos x="connsiteX2" y="connsiteY2"/>
              </a:cxn>
              <a:cxn ang="0">
                <a:pos x="connsiteX3" y="connsiteY3"/>
              </a:cxn>
            </a:cxnLst>
            <a:rect l="l" t="t" r="r" b="b"/>
            <a:pathLst>
              <a:path w="3339005" h="2271713">
                <a:moveTo>
                  <a:pt x="0" y="591043"/>
                </a:moveTo>
                <a:lnTo>
                  <a:pt x="1357805" y="2271713"/>
                </a:lnTo>
                <a:lnTo>
                  <a:pt x="3339005" y="0"/>
                </a:lnTo>
                <a:lnTo>
                  <a:pt x="0" y="591043"/>
                </a:lnTo>
                <a:close/>
              </a:path>
            </a:pathLst>
          </a:custGeom>
          <a:gradFill>
            <a:gsLst>
              <a:gs pos="0">
                <a:schemeClr val="accent1"/>
              </a:gs>
              <a:gs pos="87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1" name="Freeform 20"/>
          <p:cNvSpPr/>
          <p:nvPr/>
        </p:nvSpPr>
        <p:spPr>
          <a:xfrm>
            <a:off x="1025774" y="1761707"/>
            <a:ext cx="2098477" cy="1910094"/>
          </a:xfrm>
          <a:custGeom>
            <a:avLst/>
            <a:gdLst>
              <a:gd name="connsiteX0" fmla="*/ 2086304 w 2086304"/>
              <a:gd name="connsiteY0" fmla="*/ 0 h 1886607"/>
              <a:gd name="connsiteX1" fmla="*/ 0 w 2086304"/>
              <a:gd name="connsiteY1" fmla="*/ 15765 h 1886607"/>
              <a:gd name="connsiteX2" fmla="*/ 362607 w 2086304"/>
              <a:gd name="connsiteY2" fmla="*/ 1886607 h 1886607"/>
              <a:gd name="connsiteX3" fmla="*/ 2086304 w 2086304"/>
              <a:gd name="connsiteY3" fmla="*/ 0 h 1886607"/>
              <a:gd name="connsiteX0" fmla="*/ 2101053 w 2101053"/>
              <a:gd name="connsiteY0" fmla="*/ 0 h 1886607"/>
              <a:gd name="connsiteX1" fmla="*/ 0 w 2101053"/>
              <a:gd name="connsiteY1" fmla="*/ 1207 h 1886607"/>
              <a:gd name="connsiteX2" fmla="*/ 377356 w 2101053"/>
              <a:gd name="connsiteY2" fmla="*/ 1886607 h 1886607"/>
              <a:gd name="connsiteX3" fmla="*/ 2101053 w 2101053"/>
              <a:gd name="connsiteY3" fmla="*/ 0 h 1886607"/>
              <a:gd name="connsiteX0" fmla="*/ 2098477 w 2098477"/>
              <a:gd name="connsiteY0" fmla="*/ 8963 h 1885400"/>
              <a:gd name="connsiteX1" fmla="*/ 0 w 2098477"/>
              <a:gd name="connsiteY1" fmla="*/ 0 h 1885400"/>
              <a:gd name="connsiteX2" fmla="*/ 377356 w 2098477"/>
              <a:gd name="connsiteY2" fmla="*/ 1885400 h 1885400"/>
              <a:gd name="connsiteX3" fmla="*/ 2098477 w 2098477"/>
              <a:gd name="connsiteY3" fmla="*/ 8963 h 1885400"/>
            </a:gdLst>
            <a:ahLst/>
            <a:cxnLst>
              <a:cxn ang="0">
                <a:pos x="connsiteX0" y="connsiteY0"/>
              </a:cxn>
              <a:cxn ang="0">
                <a:pos x="connsiteX1" y="connsiteY1"/>
              </a:cxn>
              <a:cxn ang="0">
                <a:pos x="connsiteX2" y="connsiteY2"/>
              </a:cxn>
              <a:cxn ang="0">
                <a:pos x="connsiteX3" y="connsiteY3"/>
              </a:cxn>
            </a:cxnLst>
            <a:rect l="l" t="t" r="r" b="b"/>
            <a:pathLst>
              <a:path w="2098477" h="1885400">
                <a:moveTo>
                  <a:pt x="2098477" y="8963"/>
                </a:moveTo>
                <a:lnTo>
                  <a:pt x="0" y="0"/>
                </a:lnTo>
                <a:lnTo>
                  <a:pt x="377356" y="1885400"/>
                </a:lnTo>
                <a:lnTo>
                  <a:pt x="2098477" y="8963"/>
                </a:lnTo>
                <a:close/>
              </a:path>
            </a:pathLst>
          </a:custGeom>
          <a:gradFill>
            <a:gsLst>
              <a:gs pos="8000">
                <a:schemeClr val="accent2"/>
              </a:gs>
              <a:gs pos="90000">
                <a:schemeClr val="accent1"/>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2" name="Freeform 21"/>
          <p:cNvSpPr/>
          <p:nvPr/>
        </p:nvSpPr>
        <p:spPr>
          <a:xfrm>
            <a:off x="3532" y="4857972"/>
            <a:ext cx="4090198" cy="2007612"/>
          </a:xfrm>
          <a:custGeom>
            <a:avLst/>
            <a:gdLst>
              <a:gd name="connsiteX0" fmla="*/ 3576398 w 4077729"/>
              <a:gd name="connsiteY0" fmla="*/ 0 h 1994733"/>
              <a:gd name="connsiteX1" fmla="*/ 4077729 w 4077729"/>
              <a:gd name="connsiteY1" fmla="*/ 1101516 h 1994733"/>
              <a:gd name="connsiteX2" fmla="*/ 0 w 4077729"/>
              <a:gd name="connsiteY2" fmla="*/ 1994733 h 1994733"/>
              <a:gd name="connsiteX3" fmla="*/ 3576398 w 4077729"/>
              <a:gd name="connsiteY3" fmla="*/ 0 h 1994733"/>
              <a:gd name="connsiteX0" fmla="*/ 3576398 w 4086042"/>
              <a:gd name="connsiteY0" fmla="*/ 0 h 1994733"/>
              <a:gd name="connsiteX1" fmla="*/ 4086042 w 4086042"/>
              <a:gd name="connsiteY1" fmla="*/ 1093204 h 1994733"/>
              <a:gd name="connsiteX2" fmla="*/ 0 w 4086042"/>
              <a:gd name="connsiteY2" fmla="*/ 1994733 h 1994733"/>
              <a:gd name="connsiteX3" fmla="*/ 3576398 w 4086042"/>
              <a:gd name="connsiteY3" fmla="*/ 0 h 1994733"/>
              <a:gd name="connsiteX0" fmla="*/ 3576398 w 4090198"/>
              <a:gd name="connsiteY0" fmla="*/ 0 h 1994733"/>
              <a:gd name="connsiteX1" fmla="*/ 4090198 w 4090198"/>
              <a:gd name="connsiteY1" fmla="*/ 1084892 h 1994733"/>
              <a:gd name="connsiteX2" fmla="*/ 0 w 4090198"/>
              <a:gd name="connsiteY2" fmla="*/ 1994733 h 1994733"/>
              <a:gd name="connsiteX3" fmla="*/ 3576398 w 4090198"/>
              <a:gd name="connsiteY3" fmla="*/ 0 h 1994733"/>
              <a:gd name="connsiteX0" fmla="*/ 3576398 w 4090198"/>
              <a:gd name="connsiteY0" fmla="*/ 0 h 2007612"/>
              <a:gd name="connsiteX1" fmla="*/ 4090198 w 4090198"/>
              <a:gd name="connsiteY1" fmla="*/ 1084892 h 2007612"/>
              <a:gd name="connsiteX2" fmla="*/ 0 w 4090198"/>
              <a:gd name="connsiteY2" fmla="*/ 2007612 h 2007612"/>
              <a:gd name="connsiteX3" fmla="*/ 3576398 w 4090198"/>
              <a:gd name="connsiteY3" fmla="*/ 0 h 2007612"/>
            </a:gdLst>
            <a:ahLst/>
            <a:cxnLst>
              <a:cxn ang="0">
                <a:pos x="connsiteX0" y="connsiteY0"/>
              </a:cxn>
              <a:cxn ang="0">
                <a:pos x="connsiteX1" y="connsiteY1"/>
              </a:cxn>
              <a:cxn ang="0">
                <a:pos x="connsiteX2" y="connsiteY2"/>
              </a:cxn>
              <a:cxn ang="0">
                <a:pos x="connsiteX3" y="connsiteY3"/>
              </a:cxn>
            </a:cxnLst>
            <a:rect l="l" t="t" r="r" b="b"/>
            <a:pathLst>
              <a:path w="4090198" h="2007612">
                <a:moveTo>
                  <a:pt x="3576398" y="0"/>
                </a:moveTo>
                <a:lnTo>
                  <a:pt x="4090198" y="1084892"/>
                </a:lnTo>
                <a:lnTo>
                  <a:pt x="0" y="2007612"/>
                </a:lnTo>
                <a:lnTo>
                  <a:pt x="3576398" y="0"/>
                </a:lnTo>
                <a:close/>
              </a:path>
            </a:pathLst>
          </a:custGeom>
          <a:gradFill>
            <a:gsLst>
              <a:gs pos="15000">
                <a:schemeClr val="accent1"/>
              </a:gs>
              <a:gs pos="100000">
                <a:schemeClr val="accent2"/>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3" name="Freeform 22"/>
          <p:cNvSpPr/>
          <p:nvPr/>
        </p:nvSpPr>
        <p:spPr>
          <a:xfrm>
            <a:off x="-6301" y="5938309"/>
            <a:ext cx="4092304" cy="924304"/>
          </a:xfrm>
          <a:custGeom>
            <a:avLst/>
            <a:gdLst>
              <a:gd name="connsiteX0" fmla="*/ 4074199 w 4074199"/>
              <a:gd name="connsiteY0" fmla="*/ 0 h 907339"/>
              <a:gd name="connsiteX1" fmla="*/ 3357507 w 4074199"/>
              <a:gd name="connsiteY1" fmla="*/ 907339 h 907339"/>
              <a:gd name="connsiteX2" fmla="*/ 0 w 4074199"/>
              <a:gd name="connsiteY2" fmla="*/ 907339 h 907339"/>
              <a:gd name="connsiteX3" fmla="*/ 4074199 w 4074199"/>
              <a:gd name="connsiteY3" fmla="*/ 0 h 907339"/>
              <a:gd name="connsiteX0" fmla="*/ 4084791 w 4084791"/>
              <a:gd name="connsiteY0" fmla="*/ 0 h 907339"/>
              <a:gd name="connsiteX1" fmla="*/ 3368099 w 4084791"/>
              <a:gd name="connsiteY1" fmla="*/ 907339 h 907339"/>
              <a:gd name="connsiteX2" fmla="*/ 0 w 4084791"/>
              <a:gd name="connsiteY2" fmla="*/ 907339 h 907339"/>
              <a:gd name="connsiteX3" fmla="*/ 4084791 w 4084791"/>
              <a:gd name="connsiteY3" fmla="*/ 0 h 907339"/>
              <a:gd name="connsiteX0" fmla="*/ 4100031 w 4100031"/>
              <a:gd name="connsiteY0" fmla="*/ 0 h 907339"/>
              <a:gd name="connsiteX1" fmla="*/ 3368099 w 4100031"/>
              <a:gd name="connsiteY1" fmla="*/ 907339 h 907339"/>
              <a:gd name="connsiteX2" fmla="*/ 0 w 4100031"/>
              <a:gd name="connsiteY2" fmla="*/ 907339 h 907339"/>
              <a:gd name="connsiteX3" fmla="*/ 4100031 w 4100031"/>
              <a:gd name="connsiteY3" fmla="*/ 0 h 907339"/>
              <a:gd name="connsiteX0" fmla="*/ 4102607 w 4102607"/>
              <a:gd name="connsiteY0" fmla="*/ 0 h 907339"/>
              <a:gd name="connsiteX1" fmla="*/ 3370675 w 4102607"/>
              <a:gd name="connsiteY1" fmla="*/ 907339 h 907339"/>
              <a:gd name="connsiteX2" fmla="*/ 0 w 4102607"/>
              <a:gd name="connsiteY2" fmla="*/ 857464 h 907339"/>
              <a:gd name="connsiteX3" fmla="*/ 4102607 w 4102607"/>
              <a:gd name="connsiteY3" fmla="*/ 0 h 907339"/>
              <a:gd name="connsiteX0" fmla="*/ 4097455 w 4097455"/>
              <a:gd name="connsiteY0" fmla="*/ 0 h 907339"/>
              <a:gd name="connsiteX1" fmla="*/ 3365523 w 4097455"/>
              <a:gd name="connsiteY1" fmla="*/ 907339 h 907339"/>
              <a:gd name="connsiteX2" fmla="*/ 0 w 4097455"/>
              <a:gd name="connsiteY2" fmla="*/ 859958 h 907339"/>
              <a:gd name="connsiteX3" fmla="*/ 4097455 w 4097455"/>
              <a:gd name="connsiteY3" fmla="*/ 0 h 907339"/>
              <a:gd name="connsiteX0" fmla="*/ 4097455 w 4097455"/>
              <a:gd name="connsiteY0" fmla="*/ 0 h 862451"/>
              <a:gd name="connsiteX1" fmla="*/ 3411887 w 4097455"/>
              <a:gd name="connsiteY1" fmla="*/ 862451 h 862451"/>
              <a:gd name="connsiteX2" fmla="*/ 0 w 4097455"/>
              <a:gd name="connsiteY2" fmla="*/ 859958 h 862451"/>
              <a:gd name="connsiteX3" fmla="*/ 4097455 w 4097455"/>
              <a:gd name="connsiteY3" fmla="*/ 0 h 862451"/>
              <a:gd name="connsiteX0" fmla="*/ 4089728 w 4089728"/>
              <a:gd name="connsiteY0" fmla="*/ 0 h 892377"/>
              <a:gd name="connsiteX1" fmla="*/ 3411887 w 4089728"/>
              <a:gd name="connsiteY1" fmla="*/ 892377 h 892377"/>
              <a:gd name="connsiteX2" fmla="*/ 0 w 4089728"/>
              <a:gd name="connsiteY2" fmla="*/ 889884 h 892377"/>
              <a:gd name="connsiteX3" fmla="*/ 4089728 w 4089728"/>
              <a:gd name="connsiteY3" fmla="*/ 0 h 892377"/>
              <a:gd name="connsiteX0" fmla="*/ 4089728 w 4089728"/>
              <a:gd name="connsiteY0" fmla="*/ 0 h 892377"/>
              <a:gd name="connsiteX1" fmla="*/ 3424766 w 4089728"/>
              <a:gd name="connsiteY1" fmla="*/ 892377 h 892377"/>
              <a:gd name="connsiteX2" fmla="*/ 0 w 4089728"/>
              <a:gd name="connsiteY2" fmla="*/ 889884 h 892377"/>
              <a:gd name="connsiteX3" fmla="*/ 4089728 w 4089728"/>
              <a:gd name="connsiteY3" fmla="*/ 0 h 892377"/>
              <a:gd name="connsiteX0" fmla="*/ 4089728 w 4089728"/>
              <a:gd name="connsiteY0" fmla="*/ 0 h 889884"/>
              <a:gd name="connsiteX1" fmla="*/ 3360372 w 4089728"/>
              <a:gd name="connsiteY1" fmla="*/ 889884 h 889884"/>
              <a:gd name="connsiteX2" fmla="*/ 0 w 4089728"/>
              <a:gd name="connsiteY2" fmla="*/ 889884 h 889884"/>
              <a:gd name="connsiteX3" fmla="*/ 4089728 w 4089728"/>
              <a:gd name="connsiteY3" fmla="*/ 0 h 889884"/>
              <a:gd name="connsiteX0" fmla="*/ 4079425 w 4079425"/>
              <a:gd name="connsiteY0" fmla="*/ 0 h 889884"/>
              <a:gd name="connsiteX1" fmla="*/ 3350069 w 4079425"/>
              <a:gd name="connsiteY1" fmla="*/ 889884 h 889884"/>
              <a:gd name="connsiteX2" fmla="*/ 0 w 4079425"/>
              <a:gd name="connsiteY2" fmla="*/ 882403 h 889884"/>
              <a:gd name="connsiteX3" fmla="*/ 4079425 w 4079425"/>
              <a:gd name="connsiteY3" fmla="*/ 0 h 889884"/>
              <a:gd name="connsiteX0" fmla="*/ 4082000 w 4082000"/>
              <a:gd name="connsiteY0" fmla="*/ 0 h 889884"/>
              <a:gd name="connsiteX1" fmla="*/ 3352644 w 4082000"/>
              <a:gd name="connsiteY1" fmla="*/ 889884 h 889884"/>
              <a:gd name="connsiteX2" fmla="*/ 0 w 4082000"/>
              <a:gd name="connsiteY2" fmla="*/ 882403 h 889884"/>
              <a:gd name="connsiteX3" fmla="*/ 4082000 w 4082000"/>
              <a:gd name="connsiteY3" fmla="*/ 0 h 889884"/>
              <a:gd name="connsiteX0" fmla="*/ 4087152 w 4087152"/>
              <a:gd name="connsiteY0" fmla="*/ 0 h 1007091"/>
              <a:gd name="connsiteX1" fmla="*/ 3357796 w 4087152"/>
              <a:gd name="connsiteY1" fmla="*/ 889884 h 1007091"/>
              <a:gd name="connsiteX2" fmla="*/ 0 w 4087152"/>
              <a:gd name="connsiteY2" fmla="*/ 1007091 h 1007091"/>
              <a:gd name="connsiteX3" fmla="*/ 4087152 w 4087152"/>
              <a:gd name="connsiteY3" fmla="*/ 0 h 1007091"/>
              <a:gd name="connsiteX0" fmla="*/ 4092304 w 4092304"/>
              <a:gd name="connsiteY0" fmla="*/ 0 h 894872"/>
              <a:gd name="connsiteX1" fmla="*/ 3362948 w 4092304"/>
              <a:gd name="connsiteY1" fmla="*/ 889884 h 894872"/>
              <a:gd name="connsiteX2" fmla="*/ 0 w 4092304"/>
              <a:gd name="connsiteY2" fmla="*/ 894872 h 894872"/>
              <a:gd name="connsiteX3" fmla="*/ 4092304 w 4092304"/>
              <a:gd name="connsiteY3" fmla="*/ 0 h 894872"/>
            </a:gdLst>
            <a:ahLst/>
            <a:cxnLst>
              <a:cxn ang="0">
                <a:pos x="connsiteX0" y="connsiteY0"/>
              </a:cxn>
              <a:cxn ang="0">
                <a:pos x="connsiteX1" y="connsiteY1"/>
              </a:cxn>
              <a:cxn ang="0">
                <a:pos x="connsiteX2" y="connsiteY2"/>
              </a:cxn>
              <a:cxn ang="0">
                <a:pos x="connsiteX3" y="connsiteY3"/>
              </a:cxn>
            </a:cxnLst>
            <a:rect l="l" t="t" r="r" b="b"/>
            <a:pathLst>
              <a:path w="4092304" h="894872">
                <a:moveTo>
                  <a:pt x="4092304" y="0"/>
                </a:moveTo>
                <a:lnTo>
                  <a:pt x="3362948" y="889884"/>
                </a:lnTo>
                <a:lnTo>
                  <a:pt x="0" y="894872"/>
                </a:lnTo>
                <a:lnTo>
                  <a:pt x="4092304" y="0"/>
                </a:lnTo>
                <a:close/>
              </a:path>
            </a:pathLst>
          </a:custGeom>
          <a:gradFill>
            <a:gsLst>
              <a:gs pos="21000">
                <a:schemeClr val="accent1"/>
              </a:gs>
              <a:gs pos="10000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4" name="Freeform 23"/>
          <p:cNvSpPr/>
          <p:nvPr/>
        </p:nvSpPr>
        <p:spPr>
          <a:xfrm>
            <a:off x="4102443" y="4914459"/>
            <a:ext cx="547228" cy="151811"/>
          </a:xfrm>
          <a:custGeom>
            <a:avLst/>
            <a:gdLst>
              <a:gd name="connsiteX0" fmla="*/ 0 w 547228"/>
              <a:gd name="connsiteY0" fmla="*/ 0 h 151811"/>
              <a:gd name="connsiteX1" fmla="*/ 547228 w 547228"/>
              <a:gd name="connsiteY1" fmla="*/ 70610 h 151811"/>
              <a:gd name="connsiteX2" fmla="*/ 526045 w 547228"/>
              <a:gd name="connsiteY2" fmla="*/ 151811 h 151811"/>
            </a:gdLst>
            <a:ahLst/>
            <a:cxnLst>
              <a:cxn ang="0">
                <a:pos x="connsiteX0" y="connsiteY0"/>
              </a:cxn>
              <a:cxn ang="0">
                <a:pos x="connsiteX1" y="connsiteY1"/>
              </a:cxn>
              <a:cxn ang="0">
                <a:pos x="connsiteX2" y="connsiteY2"/>
              </a:cxn>
            </a:cxnLst>
            <a:rect l="l" t="t" r="r" b="b"/>
            <a:pathLst>
              <a:path w="547228" h="151811">
                <a:moveTo>
                  <a:pt x="0" y="0"/>
                </a:moveTo>
                <a:lnTo>
                  <a:pt x="547228" y="70610"/>
                </a:lnTo>
                <a:lnTo>
                  <a:pt x="526045" y="151811"/>
                </a:lnTo>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p:nvSpPr>
        <p:spPr>
          <a:xfrm>
            <a:off x="3317876" y="5936217"/>
            <a:ext cx="5416584" cy="930949"/>
          </a:xfrm>
          <a:custGeom>
            <a:avLst/>
            <a:gdLst>
              <a:gd name="connsiteX0" fmla="*/ 683287 w 5365819"/>
              <a:gd name="connsiteY0" fmla="*/ 0 h 914400"/>
              <a:gd name="connsiteX1" fmla="*/ 5365819 w 5365819"/>
              <a:gd name="connsiteY1" fmla="*/ 904351 h 914400"/>
              <a:gd name="connsiteX2" fmla="*/ 0 w 5365819"/>
              <a:gd name="connsiteY2" fmla="*/ 914400 h 914400"/>
              <a:gd name="connsiteX3" fmla="*/ 683287 w 5365819"/>
              <a:gd name="connsiteY3" fmla="*/ 0 h 914400"/>
              <a:gd name="connsiteX0" fmla="*/ 711531 w 5394063"/>
              <a:gd name="connsiteY0" fmla="*/ 0 h 917930"/>
              <a:gd name="connsiteX1" fmla="*/ 5394063 w 5394063"/>
              <a:gd name="connsiteY1" fmla="*/ 904351 h 917930"/>
              <a:gd name="connsiteX2" fmla="*/ 0 w 5394063"/>
              <a:gd name="connsiteY2" fmla="*/ 917930 h 917930"/>
              <a:gd name="connsiteX3" fmla="*/ 711531 w 5394063"/>
              <a:gd name="connsiteY3" fmla="*/ 0 h 917930"/>
              <a:gd name="connsiteX0" fmla="*/ 725653 w 5394063"/>
              <a:gd name="connsiteY0" fmla="*/ 0 h 910869"/>
              <a:gd name="connsiteX1" fmla="*/ 5394063 w 5394063"/>
              <a:gd name="connsiteY1" fmla="*/ 897290 h 910869"/>
              <a:gd name="connsiteX2" fmla="*/ 0 w 5394063"/>
              <a:gd name="connsiteY2" fmla="*/ 910869 h 910869"/>
              <a:gd name="connsiteX3" fmla="*/ 725653 w 5394063"/>
              <a:gd name="connsiteY3" fmla="*/ 0 h 910869"/>
              <a:gd name="connsiteX0" fmla="*/ 725653 w 5376410"/>
              <a:gd name="connsiteY0" fmla="*/ 0 h 910869"/>
              <a:gd name="connsiteX1" fmla="*/ 5376410 w 5376410"/>
              <a:gd name="connsiteY1" fmla="*/ 907881 h 910869"/>
              <a:gd name="connsiteX2" fmla="*/ 0 w 5376410"/>
              <a:gd name="connsiteY2" fmla="*/ 910869 h 910869"/>
              <a:gd name="connsiteX3" fmla="*/ 725653 w 5376410"/>
              <a:gd name="connsiteY3" fmla="*/ 0 h 910869"/>
              <a:gd name="connsiteX0" fmla="*/ 783842 w 5376410"/>
              <a:gd name="connsiteY0" fmla="*/ 0 h 765396"/>
              <a:gd name="connsiteX1" fmla="*/ 5376410 w 5376410"/>
              <a:gd name="connsiteY1" fmla="*/ 762408 h 765396"/>
              <a:gd name="connsiteX2" fmla="*/ 0 w 5376410"/>
              <a:gd name="connsiteY2" fmla="*/ 765396 h 765396"/>
              <a:gd name="connsiteX3" fmla="*/ 783842 w 5376410"/>
              <a:gd name="connsiteY3" fmla="*/ 0 h 765396"/>
              <a:gd name="connsiteX0" fmla="*/ 729810 w 5376410"/>
              <a:gd name="connsiteY0" fmla="*/ 0 h 910869"/>
              <a:gd name="connsiteX1" fmla="*/ 5376410 w 5376410"/>
              <a:gd name="connsiteY1" fmla="*/ 907881 h 910869"/>
              <a:gd name="connsiteX2" fmla="*/ 0 w 5376410"/>
              <a:gd name="connsiteY2" fmla="*/ 910869 h 910869"/>
              <a:gd name="connsiteX3" fmla="*/ 729810 w 5376410"/>
              <a:gd name="connsiteY3" fmla="*/ 0 h 910869"/>
              <a:gd name="connsiteX0" fmla="*/ 714570 w 5376410"/>
              <a:gd name="connsiteY0" fmla="*/ 0 h 918489"/>
              <a:gd name="connsiteX1" fmla="*/ 5376410 w 5376410"/>
              <a:gd name="connsiteY1" fmla="*/ 915501 h 918489"/>
              <a:gd name="connsiteX2" fmla="*/ 0 w 5376410"/>
              <a:gd name="connsiteY2" fmla="*/ 918489 h 918489"/>
              <a:gd name="connsiteX3" fmla="*/ 714570 w 5376410"/>
              <a:gd name="connsiteY3" fmla="*/ 0 h 918489"/>
              <a:gd name="connsiteX0" fmla="*/ 809820 w 5376410"/>
              <a:gd name="connsiteY0" fmla="*/ 0 h 758469"/>
              <a:gd name="connsiteX1" fmla="*/ 5376410 w 5376410"/>
              <a:gd name="connsiteY1" fmla="*/ 755481 h 758469"/>
              <a:gd name="connsiteX2" fmla="*/ 0 w 5376410"/>
              <a:gd name="connsiteY2" fmla="*/ 758469 h 758469"/>
              <a:gd name="connsiteX3" fmla="*/ 809820 w 5376410"/>
              <a:gd name="connsiteY3" fmla="*/ 0 h 758469"/>
              <a:gd name="connsiteX0" fmla="*/ 710760 w 5376410"/>
              <a:gd name="connsiteY0" fmla="*/ 0 h 918489"/>
              <a:gd name="connsiteX1" fmla="*/ 5376410 w 5376410"/>
              <a:gd name="connsiteY1" fmla="*/ 915501 h 918489"/>
              <a:gd name="connsiteX2" fmla="*/ 0 w 5376410"/>
              <a:gd name="connsiteY2" fmla="*/ 918489 h 918489"/>
              <a:gd name="connsiteX3" fmla="*/ 710760 w 5376410"/>
              <a:gd name="connsiteY3" fmla="*/ 0 h 918489"/>
              <a:gd name="connsiteX0" fmla="*/ 722190 w 5376410"/>
              <a:gd name="connsiteY0" fmla="*/ 0 h 914679"/>
              <a:gd name="connsiteX1" fmla="*/ 5376410 w 5376410"/>
              <a:gd name="connsiteY1" fmla="*/ 911691 h 914679"/>
              <a:gd name="connsiteX2" fmla="*/ 0 w 5376410"/>
              <a:gd name="connsiteY2" fmla="*/ 914679 h 914679"/>
              <a:gd name="connsiteX3" fmla="*/ 722190 w 5376410"/>
              <a:gd name="connsiteY3" fmla="*/ 0 h 914679"/>
              <a:gd name="connsiteX0" fmla="*/ 735069 w 5389289"/>
              <a:gd name="connsiteY0" fmla="*/ 0 h 912104"/>
              <a:gd name="connsiteX1" fmla="*/ 5389289 w 5389289"/>
              <a:gd name="connsiteY1" fmla="*/ 911691 h 912104"/>
              <a:gd name="connsiteX2" fmla="*/ 0 w 5389289"/>
              <a:gd name="connsiteY2" fmla="*/ 912104 h 912104"/>
              <a:gd name="connsiteX3" fmla="*/ 735069 w 5389289"/>
              <a:gd name="connsiteY3" fmla="*/ 0 h 912104"/>
              <a:gd name="connsiteX0" fmla="*/ 735069 w 5389289"/>
              <a:gd name="connsiteY0" fmla="*/ 0 h 925339"/>
              <a:gd name="connsiteX1" fmla="*/ 5389289 w 5389289"/>
              <a:gd name="connsiteY1" fmla="*/ 925339 h 925339"/>
              <a:gd name="connsiteX2" fmla="*/ 0 w 5389289"/>
              <a:gd name="connsiteY2" fmla="*/ 912104 h 925339"/>
              <a:gd name="connsiteX3" fmla="*/ 735069 w 5389289"/>
              <a:gd name="connsiteY3" fmla="*/ 0 h 925339"/>
              <a:gd name="connsiteX0" fmla="*/ 762364 w 5416584"/>
              <a:gd name="connsiteY0" fmla="*/ 0 h 939400"/>
              <a:gd name="connsiteX1" fmla="*/ 5416584 w 5416584"/>
              <a:gd name="connsiteY1" fmla="*/ 925339 h 939400"/>
              <a:gd name="connsiteX2" fmla="*/ 0 w 5416584"/>
              <a:gd name="connsiteY2" fmla="*/ 939400 h 939400"/>
              <a:gd name="connsiteX3" fmla="*/ 762364 w 5416584"/>
              <a:gd name="connsiteY3" fmla="*/ 0 h 939400"/>
              <a:gd name="connsiteX0" fmla="*/ 762364 w 5416584"/>
              <a:gd name="connsiteY0" fmla="*/ 0 h 945010"/>
              <a:gd name="connsiteX1" fmla="*/ 5416584 w 5416584"/>
              <a:gd name="connsiteY1" fmla="*/ 930949 h 945010"/>
              <a:gd name="connsiteX2" fmla="*/ 0 w 5416584"/>
              <a:gd name="connsiteY2" fmla="*/ 945010 h 945010"/>
              <a:gd name="connsiteX3" fmla="*/ 762364 w 5416584"/>
              <a:gd name="connsiteY3" fmla="*/ 0 h 945010"/>
              <a:gd name="connsiteX0" fmla="*/ 762364 w 5416584"/>
              <a:gd name="connsiteY0" fmla="*/ 0 h 930949"/>
              <a:gd name="connsiteX1" fmla="*/ 5416584 w 5416584"/>
              <a:gd name="connsiteY1" fmla="*/ 930949 h 930949"/>
              <a:gd name="connsiteX2" fmla="*/ 0 w 5416584"/>
              <a:gd name="connsiteY2" fmla="*/ 921156 h 930949"/>
              <a:gd name="connsiteX3" fmla="*/ 762364 w 5416584"/>
              <a:gd name="connsiteY3" fmla="*/ 0 h 930949"/>
            </a:gdLst>
            <a:ahLst/>
            <a:cxnLst>
              <a:cxn ang="0">
                <a:pos x="connsiteX0" y="connsiteY0"/>
              </a:cxn>
              <a:cxn ang="0">
                <a:pos x="connsiteX1" y="connsiteY1"/>
              </a:cxn>
              <a:cxn ang="0">
                <a:pos x="connsiteX2" y="connsiteY2"/>
              </a:cxn>
              <a:cxn ang="0">
                <a:pos x="connsiteX3" y="connsiteY3"/>
              </a:cxn>
            </a:cxnLst>
            <a:rect l="l" t="t" r="r" b="b"/>
            <a:pathLst>
              <a:path w="5416584" h="930949">
                <a:moveTo>
                  <a:pt x="762364" y="0"/>
                </a:moveTo>
                <a:lnTo>
                  <a:pt x="5416584" y="930949"/>
                </a:lnTo>
                <a:lnTo>
                  <a:pt x="0" y="921156"/>
                </a:lnTo>
                <a:lnTo>
                  <a:pt x="762364" y="0"/>
                </a:lnTo>
                <a:close/>
              </a:path>
            </a:pathLst>
          </a:custGeom>
          <a:gradFill>
            <a:gsLst>
              <a:gs pos="4000">
                <a:schemeClr val="accent1"/>
              </a:gs>
              <a:gs pos="100000">
                <a:schemeClr val="accent2"/>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6" name="Freeform 25"/>
          <p:cNvSpPr/>
          <p:nvPr/>
        </p:nvSpPr>
        <p:spPr>
          <a:xfrm>
            <a:off x="10990536" y="3785435"/>
            <a:ext cx="1203845" cy="3091509"/>
          </a:xfrm>
          <a:custGeom>
            <a:avLst/>
            <a:gdLst>
              <a:gd name="connsiteX0" fmla="*/ 0 w 1182718"/>
              <a:gd name="connsiteY0" fmla="*/ 0 h 3032701"/>
              <a:gd name="connsiteX1" fmla="*/ 497800 w 1182718"/>
              <a:gd name="connsiteY1" fmla="*/ 3032701 h 3032701"/>
              <a:gd name="connsiteX2" fmla="*/ 1182718 w 1182718"/>
              <a:gd name="connsiteY2" fmla="*/ 515453 h 3032701"/>
              <a:gd name="connsiteX3" fmla="*/ 0 w 1182718"/>
              <a:gd name="connsiteY3" fmla="*/ 0 h 3032701"/>
              <a:gd name="connsiteX0" fmla="*/ 0 w 1179187"/>
              <a:gd name="connsiteY0" fmla="*/ 0 h 3029170"/>
              <a:gd name="connsiteX1" fmla="*/ 494269 w 1179187"/>
              <a:gd name="connsiteY1" fmla="*/ 3029170 h 3029170"/>
              <a:gd name="connsiteX2" fmla="*/ 1179187 w 1179187"/>
              <a:gd name="connsiteY2" fmla="*/ 511922 h 3029170"/>
              <a:gd name="connsiteX3" fmla="*/ 0 w 1179187"/>
              <a:gd name="connsiteY3" fmla="*/ 0 h 3029170"/>
              <a:gd name="connsiteX0" fmla="*/ 0 w 1179187"/>
              <a:gd name="connsiteY0" fmla="*/ 0 h 3039761"/>
              <a:gd name="connsiteX1" fmla="*/ 483677 w 1179187"/>
              <a:gd name="connsiteY1" fmla="*/ 3039761 h 3039761"/>
              <a:gd name="connsiteX2" fmla="*/ 1179187 w 1179187"/>
              <a:gd name="connsiteY2" fmla="*/ 511922 h 3039761"/>
              <a:gd name="connsiteX3" fmla="*/ 0 w 1179187"/>
              <a:gd name="connsiteY3" fmla="*/ 0 h 3039761"/>
              <a:gd name="connsiteX0" fmla="*/ 0 w 1190407"/>
              <a:gd name="connsiteY0" fmla="*/ 0 h 3039761"/>
              <a:gd name="connsiteX1" fmla="*/ 494897 w 1190407"/>
              <a:gd name="connsiteY1" fmla="*/ 3039761 h 3039761"/>
              <a:gd name="connsiteX2" fmla="*/ 1190407 w 1190407"/>
              <a:gd name="connsiteY2" fmla="*/ 511922 h 3039761"/>
              <a:gd name="connsiteX3" fmla="*/ 0 w 1190407"/>
              <a:gd name="connsiteY3" fmla="*/ 0 h 3039761"/>
              <a:gd name="connsiteX0" fmla="*/ 0 w 1203107"/>
              <a:gd name="connsiteY0" fmla="*/ 0 h 3065161"/>
              <a:gd name="connsiteX1" fmla="*/ 507597 w 1203107"/>
              <a:gd name="connsiteY1" fmla="*/ 3065161 h 3065161"/>
              <a:gd name="connsiteX2" fmla="*/ 1203107 w 1203107"/>
              <a:gd name="connsiteY2" fmla="*/ 537322 h 3065161"/>
              <a:gd name="connsiteX3" fmla="*/ 0 w 1203107"/>
              <a:gd name="connsiteY3" fmla="*/ 0 h 3065161"/>
              <a:gd name="connsiteX0" fmla="*/ 0 w 1209457"/>
              <a:gd name="connsiteY0" fmla="*/ 0 h 3065161"/>
              <a:gd name="connsiteX1" fmla="*/ 507597 w 1209457"/>
              <a:gd name="connsiteY1" fmla="*/ 3065161 h 3065161"/>
              <a:gd name="connsiteX2" fmla="*/ 1209457 w 1209457"/>
              <a:gd name="connsiteY2" fmla="*/ 543672 h 3065161"/>
              <a:gd name="connsiteX3" fmla="*/ 0 w 1209457"/>
              <a:gd name="connsiteY3" fmla="*/ 0 h 3065161"/>
              <a:gd name="connsiteX0" fmla="*/ 0 w 1215807"/>
              <a:gd name="connsiteY0" fmla="*/ 0 h 3065161"/>
              <a:gd name="connsiteX1" fmla="*/ 507597 w 1215807"/>
              <a:gd name="connsiteY1" fmla="*/ 3065161 h 3065161"/>
              <a:gd name="connsiteX2" fmla="*/ 1215807 w 1215807"/>
              <a:gd name="connsiteY2" fmla="*/ 537322 h 3065161"/>
              <a:gd name="connsiteX3" fmla="*/ 0 w 1215807"/>
              <a:gd name="connsiteY3" fmla="*/ 0 h 3065161"/>
              <a:gd name="connsiteX0" fmla="*/ 0 w 1209457"/>
              <a:gd name="connsiteY0" fmla="*/ 0 h 3077861"/>
              <a:gd name="connsiteX1" fmla="*/ 501247 w 1209457"/>
              <a:gd name="connsiteY1" fmla="*/ 3077861 h 3077861"/>
              <a:gd name="connsiteX2" fmla="*/ 1209457 w 1209457"/>
              <a:gd name="connsiteY2" fmla="*/ 550022 h 3077861"/>
              <a:gd name="connsiteX3" fmla="*/ 0 w 1209457"/>
              <a:gd name="connsiteY3" fmla="*/ 0 h 3077861"/>
              <a:gd name="connsiteX0" fmla="*/ 0 w 1209457"/>
              <a:gd name="connsiteY0" fmla="*/ 0 h 3091509"/>
              <a:gd name="connsiteX1" fmla="*/ 501247 w 1209457"/>
              <a:gd name="connsiteY1" fmla="*/ 3091509 h 3091509"/>
              <a:gd name="connsiteX2" fmla="*/ 1209457 w 1209457"/>
              <a:gd name="connsiteY2" fmla="*/ 550022 h 3091509"/>
              <a:gd name="connsiteX3" fmla="*/ 0 w 1209457"/>
              <a:gd name="connsiteY3" fmla="*/ 0 h 3091509"/>
            </a:gdLst>
            <a:ahLst/>
            <a:cxnLst>
              <a:cxn ang="0">
                <a:pos x="connsiteX0" y="connsiteY0"/>
              </a:cxn>
              <a:cxn ang="0">
                <a:pos x="connsiteX1" y="connsiteY1"/>
              </a:cxn>
              <a:cxn ang="0">
                <a:pos x="connsiteX2" y="connsiteY2"/>
              </a:cxn>
              <a:cxn ang="0">
                <a:pos x="connsiteX3" y="connsiteY3"/>
              </a:cxn>
            </a:cxnLst>
            <a:rect l="l" t="t" r="r" b="b"/>
            <a:pathLst>
              <a:path w="1209457" h="3091509">
                <a:moveTo>
                  <a:pt x="0" y="0"/>
                </a:moveTo>
                <a:lnTo>
                  <a:pt x="501247" y="3091509"/>
                </a:lnTo>
                <a:lnTo>
                  <a:pt x="1209457" y="550022"/>
                </a:lnTo>
                <a:lnTo>
                  <a:pt x="0" y="0"/>
                </a:lnTo>
                <a:close/>
              </a:path>
            </a:pathLst>
          </a:custGeom>
          <a:gradFill>
            <a:gsLst>
              <a:gs pos="34000">
                <a:schemeClr val="accent2"/>
              </a:gs>
              <a:gs pos="100000">
                <a:schemeClr val="accent1"/>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7" name="Freeform 26"/>
          <p:cNvSpPr/>
          <p:nvPr/>
        </p:nvSpPr>
        <p:spPr>
          <a:xfrm>
            <a:off x="11488254" y="4321334"/>
            <a:ext cx="708319" cy="2552078"/>
          </a:xfrm>
          <a:custGeom>
            <a:avLst/>
            <a:gdLst>
              <a:gd name="connsiteX0" fmla="*/ 691978 w 697728"/>
              <a:gd name="connsiteY0" fmla="*/ 0 h 2520778"/>
              <a:gd name="connsiteX1" fmla="*/ 0 w 697728"/>
              <a:gd name="connsiteY1" fmla="*/ 2520778 h 2520778"/>
              <a:gd name="connsiteX2" fmla="*/ 695509 w 697728"/>
              <a:gd name="connsiteY2" fmla="*/ 2517248 h 2520778"/>
              <a:gd name="connsiteX3" fmla="*/ 691978 w 697728"/>
              <a:gd name="connsiteY3" fmla="*/ 0 h 2520778"/>
              <a:gd name="connsiteX0" fmla="*/ 691978 w 697728"/>
              <a:gd name="connsiteY0" fmla="*/ 0 h 2531370"/>
              <a:gd name="connsiteX1" fmla="*/ 0 w 697728"/>
              <a:gd name="connsiteY1" fmla="*/ 2531370 h 2531370"/>
              <a:gd name="connsiteX2" fmla="*/ 695509 w 697728"/>
              <a:gd name="connsiteY2" fmla="*/ 2517248 h 2531370"/>
              <a:gd name="connsiteX3" fmla="*/ 691978 w 697728"/>
              <a:gd name="connsiteY3" fmla="*/ 0 h 2531370"/>
              <a:gd name="connsiteX0" fmla="*/ 691978 w 703175"/>
              <a:gd name="connsiteY0" fmla="*/ 0 h 2531370"/>
              <a:gd name="connsiteX1" fmla="*/ 0 w 703175"/>
              <a:gd name="connsiteY1" fmla="*/ 2531370 h 2531370"/>
              <a:gd name="connsiteX2" fmla="*/ 702570 w 703175"/>
              <a:gd name="connsiteY2" fmla="*/ 2527839 h 2531370"/>
              <a:gd name="connsiteX3" fmla="*/ 691978 w 703175"/>
              <a:gd name="connsiteY3" fmla="*/ 0 h 2531370"/>
              <a:gd name="connsiteX0" fmla="*/ 691978 w 703175"/>
              <a:gd name="connsiteY0" fmla="*/ 0 h 2531370"/>
              <a:gd name="connsiteX1" fmla="*/ 0 w 703175"/>
              <a:gd name="connsiteY1" fmla="*/ 2531370 h 2531370"/>
              <a:gd name="connsiteX2" fmla="*/ 702570 w 703175"/>
              <a:gd name="connsiteY2" fmla="*/ 2527839 h 2531370"/>
              <a:gd name="connsiteX3" fmla="*/ 691978 w 703175"/>
              <a:gd name="connsiteY3" fmla="*/ 0 h 2531370"/>
              <a:gd name="connsiteX0" fmla="*/ 699039 w 704789"/>
              <a:gd name="connsiteY0" fmla="*/ 0 h 2541962"/>
              <a:gd name="connsiteX1" fmla="*/ 0 w 704789"/>
              <a:gd name="connsiteY1" fmla="*/ 2541962 h 2541962"/>
              <a:gd name="connsiteX2" fmla="*/ 702570 w 704789"/>
              <a:gd name="connsiteY2" fmla="*/ 2538431 h 2541962"/>
              <a:gd name="connsiteX3" fmla="*/ 699039 w 704789"/>
              <a:gd name="connsiteY3" fmla="*/ 0 h 2541962"/>
              <a:gd name="connsiteX0" fmla="*/ 702569 w 708319"/>
              <a:gd name="connsiteY0" fmla="*/ 0 h 2538431"/>
              <a:gd name="connsiteX1" fmla="*/ 0 w 708319"/>
              <a:gd name="connsiteY1" fmla="*/ 2538431 h 2538431"/>
              <a:gd name="connsiteX2" fmla="*/ 706100 w 708319"/>
              <a:gd name="connsiteY2" fmla="*/ 2538431 h 2538431"/>
              <a:gd name="connsiteX3" fmla="*/ 702569 w 708319"/>
              <a:gd name="connsiteY3" fmla="*/ 0 h 2538431"/>
              <a:gd name="connsiteX0" fmla="*/ 667264 w 673014"/>
              <a:gd name="connsiteY0" fmla="*/ 0 h 2538431"/>
              <a:gd name="connsiteX1" fmla="*/ 0 w 673014"/>
              <a:gd name="connsiteY1" fmla="*/ 2252460 h 2538431"/>
              <a:gd name="connsiteX2" fmla="*/ 670795 w 673014"/>
              <a:gd name="connsiteY2" fmla="*/ 2538431 h 2538431"/>
              <a:gd name="connsiteX3" fmla="*/ 667264 w 673014"/>
              <a:gd name="connsiteY3" fmla="*/ 0 h 2538431"/>
              <a:gd name="connsiteX0" fmla="*/ 702569 w 708319"/>
              <a:gd name="connsiteY0" fmla="*/ 0 h 2541961"/>
              <a:gd name="connsiteX1" fmla="*/ 0 w 708319"/>
              <a:gd name="connsiteY1" fmla="*/ 2541961 h 2541961"/>
              <a:gd name="connsiteX2" fmla="*/ 706100 w 708319"/>
              <a:gd name="connsiteY2" fmla="*/ 2538431 h 2541961"/>
              <a:gd name="connsiteX3" fmla="*/ 702569 w 708319"/>
              <a:gd name="connsiteY3" fmla="*/ 0 h 2541961"/>
              <a:gd name="connsiteX0" fmla="*/ 702569 w 708319"/>
              <a:gd name="connsiteY0" fmla="*/ 0 h 2538431"/>
              <a:gd name="connsiteX1" fmla="*/ 0 w 708319"/>
              <a:gd name="connsiteY1" fmla="*/ 2534900 h 2538431"/>
              <a:gd name="connsiteX2" fmla="*/ 706100 w 708319"/>
              <a:gd name="connsiteY2" fmla="*/ 2538431 h 2538431"/>
              <a:gd name="connsiteX3" fmla="*/ 702569 w 708319"/>
              <a:gd name="connsiteY3" fmla="*/ 0 h 2538431"/>
              <a:gd name="connsiteX0" fmla="*/ 702569 w 708319"/>
              <a:gd name="connsiteY0" fmla="*/ 0 h 2548548"/>
              <a:gd name="connsiteX1" fmla="*/ 0 w 708319"/>
              <a:gd name="connsiteY1" fmla="*/ 2548548 h 2548548"/>
              <a:gd name="connsiteX2" fmla="*/ 706100 w 708319"/>
              <a:gd name="connsiteY2" fmla="*/ 2538431 h 2548548"/>
              <a:gd name="connsiteX3" fmla="*/ 702569 w 708319"/>
              <a:gd name="connsiteY3" fmla="*/ 0 h 2548548"/>
              <a:gd name="connsiteX0" fmla="*/ 702569 w 704906"/>
              <a:gd name="connsiteY0" fmla="*/ 0 h 2548548"/>
              <a:gd name="connsiteX1" fmla="*/ 0 w 704906"/>
              <a:gd name="connsiteY1" fmla="*/ 2548548 h 2548548"/>
              <a:gd name="connsiteX2" fmla="*/ 692452 w 704906"/>
              <a:gd name="connsiteY2" fmla="*/ 2538431 h 2548548"/>
              <a:gd name="connsiteX3" fmla="*/ 702569 w 704906"/>
              <a:gd name="connsiteY3" fmla="*/ 0 h 2548548"/>
              <a:gd name="connsiteX0" fmla="*/ 702569 w 708319"/>
              <a:gd name="connsiteY0" fmla="*/ 0 h 2565726"/>
              <a:gd name="connsiteX1" fmla="*/ 0 w 708319"/>
              <a:gd name="connsiteY1" fmla="*/ 2548548 h 2565726"/>
              <a:gd name="connsiteX2" fmla="*/ 706100 w 708319"/>
              <a:gd name="connsiteY2" fmla="*/ 2565726 h 2565726"/>
              <a:gd name="connsiteX3" fmla="*/ 702569 w 708319"/>
              <a:gd name="connsiteY3" fmla="*/ 0 h 2565726"/>
              <a:gd name="connsiteX0" fmla="*/ 702569 w 708319"/>
              <a:gd name="connsiteY0" fmla="*/ 0 h 2552078"/>
              <a:gd name="connsiteX1" fmla="*/ 0 w 708319"/>
              <a:gd name="connsiteY1" fmla="*/ 2548548 h 2552078"/>
              <a:gd name="connsiteX2" fmla="*/ 706100 w 708319"/>
              <a:gd name="connsiteY2" fmla="*/ 2552078 h 2552078"/>
              <a:gd name="connsiteX3" fmla="*/ 702569 w 708319"/>
              <a:gd name="connsiteY3" fmla="*/ 0 h 2552078"/>
            </a:gdLst>
            <a:ahLst/>
            <a:cxnLst>
              <a:cxn ang="0">
                <a:pos x="connsiteX0" y="connsiteY0"/>
              </a:cxn>
              <a:cxn ang="0">
                <a:pos x="connsiteX1" y="connsiteY1"/>
              </a:cxn>
              <a:cxn ang="0">
                <a:pos x="connsiteX2" y="connsiteY2"/>
              </a:cxn>
              <a:cxn ang="0">
                <a:pos x="connsiteX3" y="connsiteY3"/>
              </a:cxn>
            </a:cxnLst>
            <a:rect l="l" t="t" r="r" b="b"/>
            <a:pathLst>
              <a:path w="708319" h="2552078">
                <a:moveTo>
                  <a:pt x="702569" y="0"/>
                </a:moveTo>
                <a:lnTo>
                  <a:pt x="0" y="2548548"/>
                </a:lnTo>
                <a:lnTo>
                  <a:pt x="706100" y="2552078"/>
                </a:lnTo>
                <a:cubicBezTo>
                  <a:pt x="708454" y="1710642"/>
                  <a:pt x="710807" y="834375"/>
                  <a:pt x="702569" y="0"/>
                </a:cubicBezTo>
                <a:close/>
              </a:path>
            </a:pathLst>
          </a:custGeom>
          <a:gradFill>
            <a:gsLst>
              <a:gs pos="21000">
                <a:schemeClr val="accent2"/>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8" name="Freeform 27"/>
          <p:cNvSpPr/>
          <p:nvPr/>
        </p:nvSpPr>
        <p:spPr>
          <a:xfrm>
            <a:off x="8745794" y="2426110"/>
            <a:ext cx="2263877" cy="4424516"/>
          </a:xfrm>
          <a:custGeom>
            <a:avLst/>
            <a:gdLst>
              <a:gd name="connsiteX0" fmla="*/ 958645 w 2263877"/>
              <a:gd name="connsiteY0" fmla="*/ 0 h 4424516"/>
              <a:gd name="connsiteX1" fmla="*/ 2263877 w 2263877"/>
              <a:gd name="connsiteY1" fmla="*/ 1393722 h 4424516"/>
              <a:gd name="connsiteX2" fmla="*/ 0 w 2263877"/>
              <a:gd name="connsiteY2" fmla="*/ 4424516 h 4424516"/>
              <a:gd name="connsiteX3" fmla="*/ 958645 w 2263877"/>
              <a:gd name="connsiteY3" fmla="*/ 0 h 4424516"/>
            </a:gdLst>
            <a:ahLst/>
            <a:cxnLst>
              <a:cxn ang="0">
                <a:pos x="connsiteX0" y="connsiteY0"/>
              </a:cxn>
              <a:cxn ang="0">
                <a:pos x="connsiteX1" y="connsiteY1"/>
              </a:cxn>
              <a:cxn ang="0">
                <a:pos x="connsiteX2" y="connsiteY2"/>
              </a:cxn>
              <a:cxn ang="0">
                <a:pos x="connsiteX3" y="connsiteY3"/>
              </a:cxn>
            </a:cxnLst>
            <a:rect l="l" t="t" r="r" b="b"/>
            <a:pathLst>
              <a:path w="2263877" h="4424516">
                <a:moveTo>
                  <a:pt x="958645" y="0"/>
                </a:moveTo>
                <a:lnTo>
                  <a:pt x="2263877" y="1393722"/>
                </a:lnTo>
                <a:lnTo>
                  <a:pt x="0" y="4424516"/>
                </a:lnTo>
                <a:lnTo>
                  <a:pt x="958645"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9" name="Freeform 28"/>
          <p:cNvSpPr/>
          <p:nvPr/>
        </p:nvSpPr>
        <p:spPr>
          <a:xfrm>
            <a:off x="-1" y="-1"/>
            <a:ext cx="3153403" cy="1773715"/>
          </a:xfrm>
          <a:custGeom>
            <a:avLst/>
            <a:gdLst>
              <a:gd name="connsiteX0" fmla="*/ 0 w 3172858"/>
              <a:gd name="connsiteY0" fmla="*/ 0 h 1773716"/>
              <a:gd name="connsiteX1" fmla="*/ 1079653 w 3172858"/>
              <a:gd name="connsiteY1" fmla="*/ 1773716 h 1773716"/>
              <a:gd name="connsiteX2" fmla="*/ 3172858 w 3172858"/>
              <a:gd name="connsiteY2" fmla="*/ 1751682 h 1773716"/>
              <a:gd name="connsiteX3" fmla="*/ 0 w 3172858"/>
              <a:gd name="connsiteY3" fmla="*/ 0 h 1773716"/>
              <a:gd name="connsiteX0" fmla="*/ 0 w 3114492"/>
              <a:gd name="connsiteY0" fmla="*/ 0 h 1773716"/>
              <a:gd name="connsiteX1" fmla="*/ 1079653 w 3114492"/>
              <a:gd name="connsiteY1" fmla="*/ 1773716 h 1773716"/>
              <a:gd name="connsiteX2" fmla="*/ 3114492 w 3114492"/>
              <a:gd name="connsiteY2" fmla="*/ 1177750 h 1773716"/>
              <a:gd name="connsiteX3" fmla="*/ 0 w 3114492"/>
              <a:gd name="connsiteY3" fmla="*/ 0 h 1773716"/>
              <a:gd name="connsiteX0" fmla="*/ 0 w 3153403"/>
              <a:gd name="connsiteY0" fmla="*/ 0 h 1773716"/>
              <a:gd name="connsiteX1" fmla="*/ 1079653 w 3153403"/>
              <a:gd name="connsiteY1" fmla="*/ 1773716 h 1773716"/>
              <a:gd name="connsiteX2" fmla="*/ 3153403 w 3153403"/>
              <a:gd name="connsiteY2" fmla="*/ 1771137 h 1773716"/>
              <a:gd name="connsiteX3" fmla="*/ 0 w 3153403"/>
              <a:gd name="connsiteY3" fmla="*/ 0 h 1773716"/>
              <a:gd name="connsiteX0" fmla="*/ 0 w 3153403"/>
              <a:gd name="connsiteY0" fmla="*/ 0 h 1771137"/>
              <a:gd name="connsiteX1" fmla="*/ 1036790 w 3153403"/>
              <a:gd name="connsiteY1" fmla="*/ 1768953 h 1771137"/>
              <a:gd name="connsiteX2" fmla="*/ 3153403 w 3153403"/>
              <a:gd name="connsiteY2" fmla="*/ 1771137 h 1771137"/>
              <a:gd name="connsiteX3" fmla="*/ 0 w 3153403"/>
              <a:gd name="connsiteY3" fmla="*/ 0 h 1771137"/>
              <a:gd name="connsiteX0" fmla="*/ 0 w 3153403"/>
              <a:gd name="connsiteY0" fmla="*/ 0 h 1773715"/>
              <a:gd name="connsiteX1" fmla="*/ 1036790 w 3153403"/>
              <a:gd name="connsiteY1" fmla="*/ 1773715 h 1773715"/>
              <a:gd name="connsiteX2" fmla="*/ 3153403 w 3153403"/>
              <a:gd name="connsiteY2" fmla="*/ 1771137 h 1773715"/>
              <a:gd name="connsiteX3" fmla="*/ 0 w 3153403"/>
              <a:gd name="connsiteY3" fmla="*/ 0 h 1773715"/>
            </a:gdLst>
            <a:ahLst/>
            <a:cxnLst>
              <a:cxn ang="0">
                <a:pos x="connsiteX0" y="connsiteY0"/>
              </a:cxn>
              <a:cxn ang="0">
                <a:pos x="connsiteX1" y="connsiteY1"/>
              </a:cxn>
              <a:cxn ang="0">
                <a:pos x="connsiteX2" y="connsiteY2"/>
              </a:cxn>
              <a:cxn ang="0">
                <a:pos x="connsiteX3" y="connsiteY3"/>
              </a:cxn>
            </a:cxnLst>
            <a:rect l="l" t="t" r="r" b="b"/>
            <a:pathLst>
              <a:path w="3153403" h="1773715">
                <a:moveTo>
                  <a:pt x="0" y="0"/>
                </a:moveTo>
                <a:lnTo>
                  <a:pt x="1036790" y="1773715"/>
                </a:lnTo>
                <a:lnTo>
                  <a:pt x="3153403" y="1771137"/>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0" name="Freeform 29"/>
          <p:cNvSpPr/>
          <p:nvPr/>
        </p:nvSpPr>
        <p:spPr>
          <a:xfrm>
            <a:off x="-2381" y="-1"/>
            <a:ext cx="3112998" cy="1786065"/>
          </a:xfrm>
          <a:custGeom>
            <a:avLst/>
            <a:gdLst>
              <a:gd name="connsiteX0" fmla="*/ 0 w 3172858"/>
              <a:gd name="connsiteY0" fmla="*/ 0 h 1773716"/>
              <a:gd name="connsiteX1" fmla="*/ 1079653 w 3172858"/>
              <a:gd name="connsiteY1" fmla="*/ 1773716 h 1773716"/>
              <a:gd name="connsiteX2" fmla="*/ 3172858 w 3172858"/>
              <a:gd name="connsiteY2" fmla="*/ 1751682 h 1773716"/>
              <a:gd name="connsiteX3" fmla="*/ 0 w 3172858"/>
              <a:gd name="connsiteY3" fmla="*/ 0 h 1773716"/>
              <a:gd name="connsiteX0" fmla="*/ 0 w 3114492"/>
              <a:gd name="connsiteY0" fmla="*/ 0 h 1773716"/>
              <a:gd name="connsiteX1" fmla="*/ 1079653 w 3114492"/>
              <a:gd name="connsiteY1" fmla="*/ 1773716 h 1773716"/>
              <a:gd name="connsiteX2" fmla="*/ 3114492 w 3114492"/>
              <a:gd name="connsiteY2" fmla="*/ 1177750 h 1773716"/>
              <a:gd name="connsiteX3" fmla="*/ 0 w 3114492"/>
              <a:gd name="connsiteY3" fmla="*/ 0 h 1773716"/>
              <a:gd name="connsiteX0" fmla="*/ 0 w 3153403"/>
              <a:gd name="connsiteY0" fmla="*/ 0 h 1773716"/>
              <a:gd name="connsiteX1" fmla="*/ 1079653 w 3153403"/>
              <a:gd name="connsiteY1" fmla="*/ 1773716 h 1773716"/>
              <a:gd name="connsiteX2" fmla="*/ 3153403 w 3153403"/>
              <a:gd name="connsiteY2" fmla="*/ 1771137 h 1773716"/>
              <a:gd name="connsiteX3" fmla="*/ 0 w 3153403"/>
              <a:gd name="connsiteY3" fmla="*/ 0 h 1773716"/>
              <a:gd name="connsiteX0" fmla="*/ 0 w 3153403"/>
              <a:gd name="connsiteY0" fmla="*/ 0 h 1771137"/>
              <a:gd name="connsiteX1" fmla="*/ 1036790 w 3153403"/>
              <a:gd name="connsiteY1" fmla="*/ 1768953 h 1771137"/>
              <a:gd name="connsiteX2" fmla="*/ 3153403 w 3153403"/>
              <a:gd name="connsiteY2" fmla="*/ 1771137 h 1771137"/>
              <a:gd name="connsiteX3" fmla="*/ 0 w 3153403"/>
              <a:gd name="connsiteY3" fmla="*/ 0 h 1771137"/>
              <a:gd name="connsiteX0" fmla="*/ 0 w 3153403"/>
              <a:gd name="connsiteY0" fmla="*/ 0 h 1773715"/>
              <a:gd name="connsiteX1" fmla="*/ 1036790 w 3153403"/>
              <a:gd name="connsiteY1" fmla="*/ 1773715 h 1773715"/>
              <a:gd name="connsiteX2" fmla="*/ 3153403 w 3153403"/>
              <a:gd name="connsiteY2" fmla="*/ 1771137 h 1773715"/>
              <a:gd name="connsiteX3" fmla="*/ 0 w 3153403"/>
              <a:gd name="connsiteY3" fmla="*/ 0 h 1773715"/>
              <a:gd name="connsiteX0" fmla="*/ 0 w 3081965"/>
              <a:gd name="connsiteY0" fmla="*/ 0 h 1775900"/>
              <a:gd name="connsiteX1" fmla="*/ 1036790 w 3081965"/>
              <a:gd name="connsiteY1" fmla="*/ 1773715 h 1775900"/>
              <a:gd name="connsiteX2" fmla="*/ 3081965 w 3081965"/>
              <a:gd name="connsiteY2" fmla="*/ 1775900 h 1775900"/>
              <a:gd name="connsiteX3" fmla="*/ 0 w 3081965"/>
              <a:gd name="connsiteY3" fmla="*/ 0 h 1775900"/>
              <a:gd name="connsiteX0" fmla="*/ 0 w 3086728"/>
              <a:gd name="connsiteY0" fmla="*/ 0 h 1775900"/>
              <a:gd name="connsiteX1" fmla="*/ 1036790 w 3086728"/>
              <a:gd name="connsiteY1" fmla="*/ 1773715 h 1775900"/>
              <a:gd name="connsiteX2" fmla="*/ 3086728 w 3086728"/>
              <a:gd name="connsiteY2" fmla="*/ 1775900 h 1775900"/>
              <a:gd name="connsiteX3" fmla="*/ 0 w 3086728"/>
              <a:gd name="connsiteY3" fmla="*/ 0 h 1775900"/>
              <a:gd name="connsiteX0" fmla="*/ 0 w 3091491"/>
              <a:gd name="connsiteY0" fmla="*/ 0 h 1799713"/>
              <a:gd name="connsiteX1" fmla="*/ 1036790 w 3091491"/>
              <a:gd name="connsiteY1" fmla="*/ 1773715 h 1799713"/>
              <a:gd name="connsiteX2" fmla="*/ 3091491 w 3091491"/>
              <a:gd name="connsiteY2" fmla="*/ 1799713 h 1799713"/>
              <a:gd name="connsiteX3" fmla="*/ 0 w 3091491"/>
              <a:gd name="connsiteY3" fmla="*/ 0 h 1799713"/>
              <a:gd name="connsiteX0" fmla="*/ 0 w 3120066"/>
              <a:gd name="connsiteY0" fmla="*/ 0 h 1799713"/>
              <a:gd name="connsiteX1" fmla="*/ 1036790 w 3120066"/>
              <a:gd name="connsiteY1" fmla="*/ 1773715 h 1799713"/>
              <a:gd name="connsiteX2" fmla="*/ 3120066 w 3120066"/>
              <a:gd name="connsiteY2" fmla="*/ 1799713 h 1799713"/>
              <a:gd name="connsiteX3" fmla="*/ 0 w 3120066"/>
              <a:gd name="connsiteY3" fmla="*/ 0 h 1799713"/>
              <a:gd name="connsiteX0" fmla="*/ 0 w 3120066"/>
              <a:gd name="connsiteY0" fmla="*/ 0 h 1799713"/>
              <a:gd name="connsiteX1" fmla="*/ 1019730 w 3120066"/>
              <a:gd name="connsiteY1" fmla="*/ 1773715 h 1799713"/>
              <a:gd name="connsiteX2" fmla="*/ 3120066 w 3120066"/>
              <a:gd name="connsiteY2" fmla="*/ 1799713 h 1799713"/>
              <a:gd name="connsiteX3" fmla="*/ 0 w 3120066"/>
              <a:gd name="connsiteY3" fmla="*/ 0 h 1799713"/>
              <a:gd name="connsiteX0" fmla="*/ 0 w 3133714"/>
              <a:gd name="connsiteY0" fmla="*/ 0 h 1799713"/>
              <a:gd name="connsiteX1" fmla="*/ 1033378 w 3133714"/>
              <a:gd name="connsiteY1" fmla="*/ 1773715 h 1799713"/>
              <a:gd name="connsiteX2" fmla="*/ 3133714 w 3133714"/>
              <a:gd name="connsiteY2" fmla="*/ 1799713 h 1799713"/>
              <a:gd name="connsiteX3" fmla="*/ 0 w 3133714"/>
              <a:gd name="connsiteY3" fmla="*/ 0 h 1799713"/>
              <a:gd name="connsiteX0" fmla="*/ 0 w 3140538"/>
              <a:gd name="connsiteY0" fmla="*/ 0 h 1799713"/>
              <a:gd name="connsiteX1" fmla="*/ 1040202 w 3140538"/>
              <a:gd name="connsiteY1" fmla="*/ 1773715 h 1799713"/>
              <a:gd name="connsiteX2" fmla="*/ 3140538 w 3140538"/>
              <a:gd name="connsiteY2" fmla="*/ 1799713 h 1799713"/>
              <a:gd name="connsiteX3" fmla="*/ 0 w 3140538"/>
              <a:gd name="connsiteY3" fmla="*/ 0 h 1799713"/>
              <a:gd name="connsiteX0" fmla="*/ 0 w 3126890"/>
              <a:gd name="connsiteY0" fmla="*/ 0 h 1786065"/>
              <a:gd name="connsiteX1" fmla="*/ 1040202 w 3126890"/>
              <a:gd name="connsiteY1" fmla="*/ 1773715 h 1786065"/>
              <a:gd name="connsiteX2" fmla="*/ 3126890 w 3126890"/>
              <a:gd name="connsiteY2" fmla="*/ 1786065 h 1786065"/>
              <a:gd name="connsiteX3" fmla="*/ 0 w 3126890"/>
              <a:gd name="connsiteY3" fmla="*/ 0 h 1786065"/>
              <a:gd name="connsiteX0" fmla="*/ 0 w 3113242"/>
              <a:gd name="connsiteY0" fmla="*/ 0 h 1782653"/>
              <a:gd name="connsiteX1" fmla="*/ 1026554 w 3113242"/>
              <a:gd name="connsiteY1" fmla="*/ 1770303 h 1782653"/>
              <a:gd name="connsiteX2" fmla="*/ 3113242 w 3113242"/>
              <a:gd name="connsiteY2" fmla="*/ 1782653 h 1782653"/>
              <a:gd name="connsiteX3" fmla="*/ 0 w 3113242"/>
              <a:gd name="connsiteY3" fmla="*/ 0 h 1782653"/>
              <a:gd name="connsiteX0" fmla="*/ 0 w 3123478"/>
              <a:gd name="connsiteY0" fmla="*/ 0 h 1782653"/>
              <a:gd name="connsiteX1" fmla="*/ 1036790 w 3123478"/>
              <a:gd name="connsiteY1" fmla="*/ 1770303 h 1782653"/>
              <a:gd name="connsiteX2" fmla="*/ 3123478 w 3123478"/>
              <a:gd name="connsiteY2" fmla="*/ 1782653 h 1782653"/>
              <a:gd name="connsiteX3" fmla="*/ 0 w 3123478"/>
              <a:gd name="connsiteY3" fmla="*/ 0 h 1782653"/>
              <a:gd name="connsiteX0" fmla="*/ 0 w 3109830"/>
              <a:gd name="connsiteY0" fmla="*/ 0 h 1782653"/>
              <a:gd name="connsiteX1" fmla="*/ 1036790 w 3109830"/>
              <a:gd name="connsiteY1" fmla="*/ 1770303 h 1782653"/>
              <a:gd name="connsiteX2" fmla="*/ 3109830 w 3109830"/>
              <a:gd name="connsiteY2" fmla="*/ 1782653 h 1782653"/>
              <a:gd name="connsiteX3" fmla="*/ 0 w 3109830"/>
              <a:gd name="connsiteY3" fmla="*/ 0 h 1782653"/>
              <a:gd name="connsiteX0" fmla="*/ 0 w 3120462"/>
              <a:gd name="connsiteY0" fmla="*/ 0 h 1793286"/>
              <a:gd name="connsiteX1" fmla="*/ 1047422 w 3120462"/>
              <a:gd name="connsiteY1" fmla="*/ 1780936 h 1793286"/>
              <a:gd name="connsiteX2" fmla="*/ 3120462 w 3120462"/>
              <a:gd name="connsiteY2" fmla="*/ 1793286 h 1793286"/>
              <a:gd name="connsiteX3" fmla="*/ 0 w 3120462"/>
              <a:gd name="connsiteY3" fmla="*/ 0 h 1793286"/>
            </a:gdLst>
            <a:ahLst/>
            <a:cxnLst>
              <a:cxn ang="0">
                <a:pos x="connsiteX0" y="connsiteY0"/>
              </a:cxn>
              <a:cxn ang="0">
                <a:pos x="connsiteX1" y="connsiteY1"/>
              </a:cxn>
              <a:cxn ang="0">
                <a:pos x="connsiteX2" y="connsiteY2"/>
              </a:cxn>
              <a:cxn ang="0">
                <a:pos x="connsiteX3" y="connsiteY3"/>
              </a:cxn>
            </a:cxnLst>
            <a:rect l="l" t="t" r="r" b="b"/>
            <a:pathLst>
              <a:path w="3120462" h="1793286">
                <a:moveTo>
                  <a:pt x="0" y="0"/>
                </a:moveTo>
                <a:lnTo>
                  <a:pt x="1047422" y="1780936"/>
                </a:lnTo>
                <a:lnTo>
                  <a:pt x="3120462" y="1793286"/>
                </a:lnTo>
                <a:lnTo>
                  <a:pt x="0" y="0"/>
                </a:lnTo>
                <a:close/>
              </a:path>
            </a:pathLst>
          </a:custGeom>
          <a:gradFill>
            <a:gsLst>
              <a:gs pos="19000">
                <a:schemeClr val="accent2"/>
              </a:gs>
              <a:gs pos="94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1" name="Freeform 30"/>
          <p:cNvSpPr/>
          <p:nvPr/>
        </p:nvSpPr>
        <p:spPr>
          <a:xfrm>
            <a:off x="-3295" y="1769807"/>
            <a:ext cx="1407341" cy="5098422"/>
          </a:xfrm>
          <a:custGeom>
            <a:avLst/>
            <a:gdLst>
              <a:gd name="connsiteX0" fmla="*/ 1026488 w 1398147"/>
              <a:gd name="connsiteY0" fmla="*/ 0 h 5073445"/>
              <a:gd name="connsiteX1" fmla="*/ 1398147 w 1398147"/>
              <a:gd name="connsiteY1" fmla="*/ 1875995 h 5073445"/>
              <a:gd name="connsiteX2" fmla="*/ 0 w 1398147"/>
              <a:gd name="connsiteY2" fmla="*/ 5073445 h 5073445"/>
              <a:gd name="connsiteX3" fmla="*/ 1026488 w 1398147"/>
              <a:gd name="connsiteY3" fmla="*/ 0 h 5073445"/>
              <a:gd name="connsiteX0" fmla="*/ 1032388 w 1398147"/>
              <a:gd name="connsiteY0" fmla="*/ 0 h 5055747"/>
              <a:gd name="connsiteX1" fmla="*/ 1398147 w 1398147"/>
              <a:gd name="connsiteY1" fmla="*/ 1858297 h 5055747"/>
              <a:gd name="connsiteX2" fmla="*/ 0 w 1398147"/>
              <a:gd name="connsiteY2" fmla="*/ 5055747 h 5055747"/>
              <a:gd name="connsiteX3" fmla="*/ 1032388 w 1398147"/>
              <a:gd name="connsiteY3" fmla="*/ 0 h 5055747"/>
              <a:gd name="connsiteX0" fmla="*/ 1032388 w 1398147"/>
              <a:gd name="connsiteY0" fmla="*/ 0 h 5061646"/>
              <a:gd name="connsiteX1" fmla="*/ 1398147 w 1398147"/>
              <a:gd name="connsiteY1" fmla="*/ 1864196 h 5061646"/>
              <a:gd name="connsiteX2" fmla="*/ 0 w 1398147"/>
              <a:gd name="connsiteY2" fmla="*/ 5061646 h 5061646"/>
              <a:gd name="connsiteX3" fmla="*/ 1032388 w 1398147"/>
              <a:gd name="connsiteY3" fmla="*/ 0 h 5061646"/>
              <a:gd name="connsiteX0" fmla="*/ 1032388 w 1398147"/>
              <a:gd name="connsiteY0" fmla="*/ 0 h 5079344"/>
              <a:gd name="connsiteX1" fmla="*/ 1398147 w 1398147"/>
              <a:gd name="connsiteY1" fmla="*/ 1881894 h 5079344"/>
              <a:gd name="connsiteX2" fmla="*/ 0 w 1398147"/>
              <a:gd name="connsiteY2" fmla="*/ 5079344 h 5079344"/>
              <a:gd name="connsiteX3" fmla="*/ 1032388 w 1398147"/>
              <a:gd name="connsiteY3" fmla="*/ 0 h 5079344"/>
              <a:gd name="connsiteX0" fmla="*/ 1032388 w 1398147"/>
              <a:gd name="connsiteY0" fmla="*/ 0 h 5089936"/>
              <a:gd name="connsiteX1" fmla="*/ 1398147 w 1398147"/>
              <a:gd name="connsiteY1" fmla="*/ 1881894 h 5089936"/>
              <a:gd name="connsiteX2" fmla="*/ 0 w 1398147"/>
              <a:gd name="connsiteY2" fmla="*/ 5089936 h 5089936"/>
              <a:gd name="connsiteX3" fmla="*/ 1032388 w 1398147"/>
              <a:gd name="connsiteY3" fmla="*/ 0 h 5089936"/>
              <a:gd name="connsiteX0" fmla="*/ 1039450 w 1405209"/>
              <a:gd name="connsiteY0" fmla="*/ 0 h 5089936"/>
              <a:gd name="connsiteX1" fmla="*/ 1405209 w 1405209"/>
              <a:gd name="connsiteY1" fmla="*/ 1881894 h 5089936"/>
              <a:gd name="connsiteX2" fmla="*/ 0 w 1405209"/>
              <a:gd name="connsiteY2" fmla="*/ 5089936 h 5089936"/>
              <a:gd name="connsiteX3" fmla="*/ 1039450 w 1405209"/>
              <a:gd name="connsiteY3" fmla="*/ 0 h 5089936"/>
              <a:gd name="connsiteX0" fmla="*/ 1039450 w 1405209"/>
              <a:gd name="connsiteY0" fmla="*/ 0 h 5089936"/>
              <a:gd name="connsiteX1" fmla="*/ 1405209 w 1405209"/>
              <a:gd name="connsiteY1" fmla="*/ 1891419 h 5089936"/>
              <a:gd name="connsiteX2" fmla="*/ 0 w 1405209"/>
              <a:gd name="connsiteY2" fmla="*/ 5089936 h 5089936"/>
              <a:gd name="connsiteX3" fmla="*/ 1039450 w 1405209"/>
              <a:gd name="connsiteY3" fmla="*/ 0 h 5089936"/>
              <a:gd name="connsiteX0" fmla="*/ 1039450 w 1405209"/>
              <a:gd name="connsiteY0" fmla="*/ 0 h 5089936"/>
              <a:gd name="connsiteX1" fmla="*/ 1405209 w 1405209"/>
              <a:gd name="connsiteY1" fmla="*/ 1891419 h 5089936"/>
              <a:gd name="connsiteX2" fmla="*/ 0 w 1405209"/>
              <a:gd name="connsiteY2" fmla="*/ 5089936 h 5089936"/>
              <a:gd name="connsiteX3" fmla="*/ 8890 w 1405209"/>
              <a:gd name="connsiteY3" fmla="*/ 5081754 h 5089936"/>
              <a:gd name="connsiteX4" fmla="*/ 1039450 w 1405209"/>
              <a:gd name="connsiteY4" fmla="*/ 0 h 5089936"/>
              <a:gd name="connsiteX0" fmla="*/ 1041582 w 1407341"/>
              <a:gd name="connsiteY0" fmla="*/ 0 h 5098422"/>
              <a:gd name="connsiteX1" fmla="*/ 1407341 w 1407341"/>
              <a:gd name="connsiteY1" fmla="*/ 1891419 h 5098422"/>
              <a:gd name="connsiteX2" fmla="*/ 2132 w 1407341"/>
              <a:gd name="connsiteY2" fmla="*/ 5089936 h 5098422"/>
              <a:gd name="connsiteX3" fmla="*/ 719 w 1407341"/>
              <a:gd name="connsiteY3" fmla="*/ 5097208 h 5098422"/>
              <a:gd name="connsiteX4" fmla="*/ 1041582 w 1407341"/>
              <a:gd name="connsiteY4" fmla="*/ 0 h 5098422"/>
              <a:gd name="connsiteX0" fmla="*/ 1034758 w 1407341"/>
              <a:gd name="connsiteY0" fmla="*/ 0 h 5098422"/>
              <a:gd name="connsiteX1" fmla="*/ 1407341 w 1407341"/>
              <a:gd name="connsiteY1" fmla="*/ 1891419 h 5098422"/>
              <a:gd name="connsiteX2" fmla="*/ 2132 w 1407341"/>
              <a:gd name="connsiteY2" fmla="*/ 5089936 h 5098422"/>
              <a:gd name="connsiteX3" fmla="*/ 719 w 1407341"/>
              <a:gd name="connsiteY3" fmla="*/ 5097208 h 5098422"/>
              <a:gd name="connsiteX4" fmla="*/ 1034758 w 1407341"/>
              <a:gd name="connsiteY4" fmla="*/ 0 h 5098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7341" h="5098422">
                <a:moveTo>
                  <a:pt x="1034758" y="0"/>
                </a:moveTo>
                <a:lnTo>
                  <a:pt x="1407341" y="1891419"/>
                </a:lnTo>
                <a:lnTo>
                  <a:pt x="2132" y="5089936"/>
                </a:lnTo>
                <a:cubicBezTo>
                  <a:pt x="5095" y="5083774"/>
                  <a:pt x="-2244" y="5103370"/>
                  <a:pt x="719" y="5097208"/>
                </a:cubicBezTo>
                <a:lnTo>
                  <a:pt x="1034758" y="0"/>
                </a:lnTo>
                <a:close/>
              </a:path>
            </a:pathLst>
          </a:custGeom>
          <a:gradFill>
            <a:gsLst>
              <a:gs pos="15000">
                <a:schemeClr val="accent2"/>
              </a:gs>
              <a:gs pos="76000">
                <a:schemeClr val="accent1"/>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2" name="Freeform 31"/>
          <p:cNvSpPr/>
          <p:nvPr/>
        </p:nvSpPr>
        <p:spPr>
          <a:xfrm>
            <a:off x="8694845" y="2426110"/>
            <a:ext cx="2293341" cy="4440419"/>
          </a:xfrm>
          <a:custGeom>
            <a:avLst/>
            <a:gdLst>
              <a:gd name="connsiteX0" fmla="*/ 958645 w 2263877"/>
              <a:gd name="connsiteY0" fmla="*/ 0 h 4424516"/>
              <a:gd name="connsiteX1" fmla="*/ 2263877 w 2263877"/>
              <a:gd name="connsiteY1" fmla="*/ 1393722 h 4424516"/>
              <a:gd name="connsiteX2" fmla="*/ 0 w 2263877"/>
              <a:gd name="connsiteY2" fmla="*/ 4424516 h 4424516"/>
              <a:gd name="connsiteX3" fmla="*/ 958645 w 2263877"/>
              <a:gd name="connsiteY3" fmla="*/ 0 h 4424516"/>
              <a:gd name="connsiteX0" fmla="*/ 958645 w 2269487"/>
              <a:gd name="connsiteY0" fmla="*/ 0 h 4424516"/>
              <a:gd name="connsiteX1" fmla="*/ 2269487 w 2269487"/>
              <a:gd name="connsiteY1" fmla="*/ 1388112 h 4424516"/>
              <a:gd name="connsiteX2" fmla="*/ 0 w 2269487"/>
              <a:gd name="connsiteY2" fmla="*/ 4424516 h 4424516"/>
              <a:gd name="connsiteX3" fmla="*/ 958645 w 2269487"/>
              <a:gd name="connsiteY3" fmla="*/ 0 h 4424516"/>
              <a:gd name="connsiteX0" fmla="*/ 982499 w 2293341"/>
              <a:gd name="connsiteY0" fmla="*/ 0 h 4440419"/>
              <a:gd name="connsiteX1" fmla="*/ 2293341 w 2293341"/>
              <a:gd name="connsiteY1" fmla="*/ 1388112 h 4440419"/>
              <a:gd name="connsiteX2" fmla="*/ 0 w 2293341"/>
              <a:gd name="connsiteY2" fmla="*/ 4440419 h 4440419"/>
              <a:gd name="connsiteX3" fmla="*/ 982499 w 2293341"/>
              <a:gd name="connsiteY3" fmla="*/ 0 h 4440419"/>
            </a:gdLst>
            <a:ahLst/>
            <a:cxnLst>
              <a:cxn ang="0">
                <a:pos x="connsiteX0" y="connsiteY0"/>
              </a:cxn>
              <a:cxn ang="0">
                <a:pos x="connsiteX1" y="connsiteY1"/>
              </a:cxn>
              <a:cxn ang="0">
                <a:pos x="connsiteX2" y="connsiteY2"/>
              </a:cxn>
              <a:cxn ang="0">
                <a:pos x="connsiteX3" y="connsiteY3"/>
              </a:cxn>
            </a:cxnLst>
            <a:rect l="l" t="t" r="r" b="b"/>
            <a:pathLst>
              <a:path w="2293341" h="4440419">
                <a:moveTo>
                  <a:pt x="982499" y="0"/>
                </a:moveTo>
                <a:lnTo>
                  <a:pt x="2293341" y="1388112"/>
                </a:lnTo>
                <a:lnTo>
                  <a:pt x="0" y="4440419"/>
                </a:lnTo>
                <a:lnTo>
                  <a:pt x="982499" y="0"/>
                </a:lnTo>
                <a:close/>
              </a:path>
            </a:pathLst>
          </a:custGeom>
          <a:gradFill>
            <a:gsLst>
              <a:gs pos="34000">
                <a:schemeClr val="accent2"/>
              </a:gs>
              <a:gs pos="100000">
                <a:schemeClr val="accent1"/>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3" name="Freeform 32"/>
          <p:cNvSpPr/>
          <p:nvPr/>
        </p:nvSpPr>
        <p:spPr>
          <a:xfrm>
            <a:off x="9669015" y="1094096"/>
            <a:ext cx="2522985" cy="2734954"/>
          </a:xfrm>
          <a:custGeom>
            <a:avLst/>
            <a:gdLst>
              <a:gd name="connsiteX0" fmla="*/ 2481262 w 2481262"/>
              <a:gd name="connsiteY0" fmla="*/ 0 h 2762250"/>
              <a:gd name="connsiteX1" fmla="*/ 0 w 2481262"/>
              <a:gd name="connsiteY1" fmla="*/ 1371600 h 2762250"/>
              <a:gd name="connsiteX2" fmla="*/ 1309687 w 2481262"/>
              <a:gd name="connsiteY2" fmla="*/ 2762250 h 2762250"/>
              <a:gd name="connsiteX3" fmla="*/ 2481262 w 2481262"/>
              <a:gd name="connsiteY3" fmla="*/ 0 h 2762250"/>
              <a:gd name="connsiteX0" fmla="*/ 2481262 w 2481262"/>
              <a:gd name="connsiteY0" fmla="*/ 0 h 2762250"/>
              <a:gd name="connsiteX1" fmla="*/ 0 w 2481262"/>
              <a:gd name="connsiteY1" fmla="*/ 1371600 h 2762250"/>
              <a:gd name="connsiteX2" fmla="*/ 1292857 w 2481262"/>
              <a:gd name="connsiteY2" fmla="*/ 2762250 h 2762250"/>
              <a:gd name="connsiteX3" fmla="*/ 2481262 w 2481262"/>
              <a:gd name="connsiteY3" fmla="*/ 0 h 2762250"/>
              <a:gd name="connsiteX0" fmla="*/ 2509311 w 2509311"/>
              <a:gd name="connsiteY0" fmla="*/ 0 h 2762250"/>
              <a:gd name="connsiteX1" fmla="*/ 0 w 2509311"/>
              <a:gd name="connsiteY1" fmla="*/ 1354771 h 2762250"/>
              <a:gd name="connsiteX2" fmla="*/ 1320906 w 2509311"/>
              <a:gd name="connsiteY2" fmla="*/ 2762250 h 2762250"/>
              <a:gd name="connsiteX3" fmla="*/ 2509311 w 2509311"/>
              <a:gd name="connsiteY3" fmla="*/ 0 h 2762250"/>
              <a:gd name="connsiteX0" fmla="*/ 2519943 w 2519943"/>
              <a:gd name="connsiteY0" fmla="*/ 0 h 2762250"/>
              <a:gd name="connsiteX1" fmla="*/ 0 w 2519943"/>
              <a:gd name="connsiteY1" fmla="*/ 1354771 h 2762250"/>
              <a:gd name="connsiteX2" fmla="*/ 1320906 w 2519943"/>
              <a:gd name="connsiteY2" fmla="*/ 2762250 h 2762250"/>
              <a:gd name="connsiteX3" fmla="*/ 2519943 w 2519943"/>
              <a:gd name="connsiteY3" fmla="*/ 0 h 2762250"/>
              <a:gd name="connsiteX0" fmla="*/ 2530575 w 2530575"/>
              <a:gd name="connsiteY0" fmla="*/ 0 h 2762250"/>
              <a:gd name="connsiteX1" fmla="*/ 0 w 2530575"/>
              <a:gd name="connsiteY1" fmla="*/ 1354771 h 2762250"/>
              <a:gd name="connsiteX2" fmla="*/ 1320906 w 2530575"/>
              <a:gd name="connsiteY2" fmla="*/ 2762250 h 2762250"/>
              <a:gd name="connsiteX3" fmla="*/ 2530575 w 2530575"/>
              <a:gd name="connsiteY3" fmla="*/ 0 h 2762250"/>
            </a:gdLst>
            <a:ahLst/>
            <a:cxnLst>
              <a:cxn ang="0">
                <a:pos x="connsiteX0" y="connsiteY0"/>
              </a:cxn>
              <a:cxn ang="0">
                <a:pos x="connsiteX1" y="connsiteY1"/>
              </a:cxn>
              <a:cxn ang="0">
                <a:pos x="connsiteX2" y="connsiteY2"/>
              </a:cxn>
              <a:cxn ang="0">
                <a:pos x="connsiteX3" y="connsiteY3"/>
              </a:cxn>
            </a:cxnLst>
            <a:rect l="l" t="t" r="r" b="b"/>
            <a:pathLst>
              <a:path w="2530575" h="2762250">
                <a:moveTo>
                  <a:pt x="2530575" y="0"/>
                </a:moveTo>
                <a:lnTo>
                  <a:pt x="0" y="1354771"/>
                </a:lnTo>
                <a:lnTo>
                  <a:pt x="1320906" y="2762250"/>
                </a:lnTo>
                <a:lnTo>
                  <a:pt x="2530575" y="0"/>
                </a:lnTo>
                <a:close/>
              </a:path>
            </a:pathLst>
          </a:custGeom>
          <a:gradFill>
            <a:gsLst>
              <a:gs pos="2100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4" name="Freeform 33"/>
          <p:cNvSpPr/>
          <p:nvPr/>
        </p:nvSpPr>
        <p:spPr>
          <a:xfrm>
            <a:off x="3317358" y="-5316"/>
            <a:ext cx="4354033" cy="1222744"/>
          </a:xfrm>
          <a:custGeom>
            <a:avLst/>
            <a:gdLst>
              <a:gd name="connsiteX0" fmla="*/ 0 w 4354033"/>
              <a:gd name="connsiteY0" fmla="*/ 0 h 1217428"/>
              <a:gd name="connsiteX1" fmla="*/ 3067493 w 4354033"/>
              <a:gd name="connsiteY1" fmla="*/ 10632 h 1217428"/>
              <a:gd name="connsiteX2" fmla="*/ 4354033 w 4354033"/>
              <a:gd name="connsiteY2" fmla="*/ 1217428 h 1217428"/>
              <a:gd name="connsiteX3" fmla="*/ 0 w 4354033"/>
              <a:gd name="connsiteY3" fmla="*/ 0 h 1217428"/>
              <a:gd name="connsiteX0" fmla="*/ 0 w 4354033"/>
              <a:gd name="connsiteY0" fmla="*/ 0 h 1217428"/>
              <a:gd name="connsiteX1" fmla="*/ 3088758 w 4354033"/>
              <a:gd name="connsiteY1" fmla="*/ 10632 h 1217428"/>
              <a:gd name="connsiteX2" fmla="*/ 4354033 w 4354033"/>
              <a:gd name="connsiteY2" fmla="*/ 1217428 h 1217428"/>
              <a:gd name="connsiteX3" fmla="*/ 0 w 4354033"/>
              <a:gd name="connsiteY3" fmla="*/ 0 h 1217428"/>
              <a:gd name="connsiteX0" fmla="*/ 0 w 4375298"/>
              <a:gd name="connsiteY0" fmla="*/ 0 h 1217428"/>
              <a:gd name="connsiteX1" fmla="*/ 3088758 w 4375298"/>
              <a:gd name="connsiteY1" fmla="*/ 10632 h 1217428"/>
              <a:gd name="connsiteX2" fmla="*/ 4375298 w 4375298"/>
              <a:gd name="connsiteY2" fmla="*/ 1217428 h 1217428"/>
              <a:gd name="connsiteX3" fmla="*/ 0 w 4375298"/>
              <a:gd name="connsiteY3" fmla="*/ 0 h 1217428"/>
              <a:gd name="connsiteX0" fmla="*/ 0 w 4364666"/>
              <a:gd name="connsiteY0" fmla="*/ 0 h 1217428"/>
              <a:gd name="connsiteX1" fmla="*/ 3088758 w 4364666"/>
              <a:gd name="connsiteY1" fmla="*/ 10632 h 1217428"/>
              <a:gd name="connsiteX2" fmla="*/ 4364666 w 4364666"/>
              <a:gd name="connsiteY2" fmla="*/ 1217428 h 1217428"/>
              <a:gd name="connsiteX3" fmla="*/ 0 w 4364666"/>
              <a:gd name="connsiteY3" fmla="*/ 0 h 1217428"/>
              <a:gd name="connsiteX0" fmla="*/ 0 w 4354033"/>
              <a:gd name="connsiteY0" fmla="*/ 0 h 1222744"/>
              <a:gd name="connsiteX1" fmla="*/ 3088758 w 4354033"/>
              <a:gd name="connsiteY1" fmla="*/ 10632 h 1222744"/>
              <a:gd name="connsiteX2" fmla="*/ 4354033 w 4354033"/>
              <a:gd name="connsiteY2" fmla="*/ 1222744 h 1222744"/>
              <a:gd name="connsiteX3" fmla="*/ 0 w 4354033"/>
              <a:gd name="connsiteY3" fmla="*/ 0 h 1222744"/>
              <a:gd name="connsiteX0" fmla="*/ 0 w 4354033"/>
              <a:gd name="connsiteY0" fmla="*/ 5317 h 1228061"/>
              <a:gd name="connsiteX1" fmla="*/ 3083442 w 4354033"/>
              <a:gd name="connsiteY1" fmla="*/ 0 h 1228061"/>
              <a:gd name="connsiteX2" fmla="*/ 4354033 w 4354033"/>
              <a:gd name="connsiteY2" fmla="*/ 1228061 h 1228061"/>
              <a:gd name="connsiteX3" fmla="*/ 0 w 4354033"/>
              <a:gd name="connsiteY3" fmla="*/ 5317 h 1228061"/>
              <a:gd name="connsiteX0" fmla="*/ 0 w 4354033"/>
              <a:gd name="connsiteY0" fmla="*/ 0 h 1222744"/>
              <a:gd name="connsiteX1" fmla="*/ 3094074 w 4354033"/>
              <a:gd name="connsiteY1" fmla="*/ 5315 h 1222744"/>
              <a:gd name="connsiteX2" fmla="*/ 4354033 w 4354033"/>
              <a:gd name="connsiteY2" fmla="*/ 1222744 h 1222744"/>
              <a:gd name="connsiteX3" fmla="*/ 0 w 4354033"/>
              <a:gd name="connsiteY3" fmla="*/ 0 h 1222744"/>
            </a:gdLst>
            <a:ahLst/>
            <a:cxnLst>
              <a:cxn ang="0">
                <a:pos x="connsiteX0" y="connsiteY0"/>
              </a:cxn>
              <a:cxn ang="0">
                <a:pos x="connsiteX1" y="connsiteY1"/>
              </a:cxn>
              <a:cxn ang="0">
                <a:pos x="connsiteX2" y="connsiteY2"/>
              </a:cxn>
              <a:cxn ang="0">
                <a:pos x="connsiteX3" y="connsiteY3"/>
              </a:cxn>
            </a:cxnLst>
            <a:rect l="l" t="t" r="r" b="b"/>
            <a:pathLst>
              <a:path w="4354033" h="1222744">
                <a:moveTo>
                  <a:pt x="0" y="0"/>
                </a:moveTo>
                <a:lnTo>
                  <a:pt x="3094074" y="5315"/>
                </a:lnTo>
                <a:lnTo>
                  <a:pt x="4354033" y="1222744"/>
                </a:lnTo>
                <a:lnTo>
                  <a:pt x="0" y="0"/>
                </a:lnTo>
                <a:close/>
              </a:path>
            </a:pathLst>
          </a:custGeom>
          <a:gradFill>
            <a:gsLst>
              <a:gs pos="100000">
                <a:schemeClr val="accent2"/>
              </a:gs>
              <a:gs pos="44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p:cNvSpPr/>
          <p:nvPr/>
        </p:nvSpPr>
        <p:spPr>
          <a:xfrm>
            <a:off x="8690615" y="3783805"/>
            <a:ext cx="2797640" cy="3086077"/>
          </a:xfrm>
          <a:custGeom>
            <a:avLst/>
            <a:gdLst>
              <a:gd name="connsiteX0" fmla="*/ 2270113 w 2753791"/>
              <a:gd name="connsiteY0" fmla="*/ 0 h 3029171"/>
              <a:gd name="connsiteX1" fmla="*/ 0 w 2753791"/>
              <a:gd name="connsiteY1" fmla="*/ 3025640 h 3029171"/>
              <a:gd name="connsiteX2" fmla="*/ 2753791 w 2753791"/>
              <a:gd name="connsiteY2" fmla="*/ 3029171 h 3029171"/>
              <a:gd name="connsiteX3" fmla="*/ 2270113 w 2753791"/>
              <a:gd name="connsiteY3" fmla="*/ 0 h 3029171"/>
              <a:gd name="connsiteX0" fmla="*/ 2247810 w 2753791"/>
              <a:gd name="connsiteY0" fmla="*/ 0 h 3073776"/>
              <a:gd name="connsiteX1" fmla="*/ 0 w 2753791"/>
              <a:gd name="connsiteY1" fmla="*/ 3070245 h 3073776"/>
              <a:gd name="connsiteX2" fmla="*/ 2753791 w 2753791"/>
              <a:gd name="connsiteY2" fmla="*/ 3073776 h 3073776"/>
              <a:gd name="connsiteX3" fmla="*/ 2247810 w 2753791"/>
              <a:gd name="connsiteY3" fmla="*/ 0 h 3073776"/>
              <a:gd name="connsiteX0" fmla="*/ 2311420 w 2817401"/>
              <a:gd name="connsiteY0" fmla="*/ 0 h 3073776"/>
              <a:gd name="connsiteX1" fmla="*/ 0 w 2817401"/>
              <a:gd name="connsiteY1" fmla="*/ 3062294 h 3073776"/>
              <a:gd name="connsiteX2" fmla="*/ 2817401 w 2817401"/>
              <a:gd name="connsiteY2" fmla="*/ 3073776 h 3073776"/>
              <a:gd name="connsiteX3" fmla="*/ 2311420 w 2817401"/>
              <a:gd name="connsiteY3" fmla="*/ 0 h 3073776"/>
              <a:gd name="connsiteX0" fmla="*/ 2311420 w 2817401"/>
              <a:gd name="connsiteY0" fmla="*/ 0 h 3089589"/>
              <a:gd name="connsiteX1" fmla="*/ 0 w 2817401"/>
              <a:gd name="connsiteY1" fmla="*/ 3089589 h 3089589"/>
              <a:gd name="connsiteX2" fmla="*/ 2817401 w 2817401"/>
              <a:gd name="connsiteY2" fmla="*/ 3073776 h 3089589"/>
              <a:gd name="connsiteX3" fmla="*/ 2311420 w 2817401"/>
              <a:gd name="connsiteY3" fmla="*/ 0 h 3089589"/>
              <a:gd name="connsiteX0" fmla="*/ 2306657 w 2812638"/>
              <a:gd name="connsiteY0" fmla="*/ 0 h 3089589"/>
              <a:gd name="connsiteX1" fmla="*/ 0 w 2812638"/>
              <a:gd name="connsiteY1" fmla="*/ 3089589 h 3089589"/>
              <a:gd name="connsiteX2" fmla="*/ 2812638 w 2812638"/>
              <a:gd name="connsiteY2" fmla="*/ 3073776 h 3089589"/>
              <a:gd name="connsiteX3" fmla="*/ 2306657 w 2812638"/>
              <a:gd name="connsiteY3" fmla="*/ 0 h 3089589"/>
              <a:gd name="connsiteX0" fmla="*/ 2306657 w 2812638"/>
              <a:gd name="connsiteY0" fmla="*/ 0 h 3084826"/>
              <a:gd name="connsiteX1" fmla="*/ 0 w 2812638"/>
              <a:gd name="connsiteY1" fmla="*/ 3084826 h 3084826"/>
              <a:gd name="connsiteX2" fmla="*/ 2812638 w 2812638"/>
              <a:gd name="connsiteY2" fmla="*/ 3073776 h 3084826"/>
              <a:gd name="connsiteX3" fmla="*/ 2306657 w 2812638"/>
              <a:gd name="connsiteY3" fmla="*/ 0 h 3084826"/>
              <a:gd name="connsiteX0" fmla="*/ 2292370 w 2798351"/>
              <a:gd name="connsiteY0" fmla="*/ 0 h 3084826"/>
              <a:gd name="connsiteX1" fmla="*/ 0 w 2798351"/>
              <a:gd name="connsiteY1" fmla="*/ 3084826 h 3084826"/>
              <a:gd name="connsiteX2" fmla="*/ 2798351 w 2798351"/>
              <a:gd name="connsiteY2" fmla="*/ 3073776 h 3084826"/>
              <a:gd name="connsiteX3" fmla="*/ 2292370 w 2798351"/>
              <a:gd name="connsiteY3" fmla="*/ 0 h 3084826"/>
              <a:gd name="connsiteX0" fmla="*/ 2298720 w 2804701"/>
              <a:gd name="connsiteY0" fmla="*/ 0 h 3084826"/>
              <a:gd name="connsiteX1" fmla="*/ 0 w 2804701"/>
              <a:gd name="connsiteY1" fmla="*/ 3084826 h 3084826"/>
              <a:gd name="connsiteX2" fmla="*/ 2804701 w 2804701"/>
              <a:gd name="connsiteY2" fmla="*/ 3073776 h 3084826"/>
              <a:gd name="connsiteX3" fmla="*/ 2298720 w 2804701"/>
              <a:gd name="connsiteY3" fmla="*/ 0 h 3084826"/>
              <a:gd name="connsiteX0" fmla="*/ 2298720 w 2804701"/>
              <a:gd name="connsiteY0" fmla="*/ 0 h 3084826"/>
              <a:gd name="connsiteX1" fmla="*/ 0 w 2804701"/>
              <a:gd name="connsiteY1" fmla="*/ 3084826 h 3084826"/>
              <a:gd name="connsiteX2" fmla="*/ 2804701 w 2804701"/>
              <a:gd name="connsiteY2" fmla="*/ 3073776 h 3084826"/>
              <a:gd name="connsiteX3" fmla="*/ 2298720 w 2804701"/>
              <a:gd name="connsiteY3" fmla="*/ 0 h 3084826"/>
              <a:gd name="connsiteX0" fmla="*/ 2311420 w 2804701"/>
              <a:gd name="connsiteY0" fmla="*/ 0 h 3084826"/>
              <a:gd name="connsiteX1" fmla="*/ 0 w 2804701"/>
              <a:gd name="connsiteY1" fmla="*/ 3084826 h 3084826"/>
              <a:gd name="connsiteX2" fmla="*/ 2804701 w 2804701"/>
              <a:gd name="connsiteY2" fmla="*/ 3073776 h 3084826"/>
              <a:gd name="connsiteX3" fmla="*/ 2311420 w 2804701"/>
              <a:gd name="connsiteY3" fmla="*/ 0 h 3084826"/>
              <a:gd name="connsiteX0" fmla="*/ 2311420 w 2804701"/>
              <a:gd name="connsiteY0" fmla="*/ 0 h 3087424"/>
              <a:gd name="connsiteX1" fmla="*/ 0 w 2804701"/>
              <a:gd name="connsiteY1" fmla="*/ 3084826 h 3087424"/>
              <a:gd name="connsiteX2" fmla="*/ 2804701 w 2804701"/>
              <a:gd name="connsiteY2" fmla="*/ 3087424 h 3087424"/>
              <a:gd name="connsiteX3" fmla="*/ 2311420 w 2804701"/>
              <a:gd name="connsiteY3" fmla="*/ 0 h 3087424"/>
              <a:gd name="connsiteX0" fmla="*/ 2311420 w 2818349"/>
              <a:gd name="connsiteY0" fmla="*/ 0 h 3087424"/>
              <a:gd name="connsiteX1" fmla="*/ 0 w 2818349"/>
              <a:gd name="connsiteY1" fmla="*/ 3084826 h 3087424"/>
              <a:gd name="connsiteX2" fmla="*/ 2818349 w 2818349"/>
              <a:gd name="connsiteY2" fmla="*/ 3087424 h 3087424"/>
              <a:gd name="connsiteX3" fmla="*/ 2311420 w 2818349"/>
              <a:gd name="connsiteY3" fmla="*/ 0 h 3087424"/>
            </a:gdLst>
            <a:ahLst/>
            <a:cxnLst>
              <a:cxn ang="0">
                <a:pos x="connsiteX0" y="connsiteY0"/>
              </a:cxn>
              <a:cxn ang="0">
                <a:pos x="connsiteX1" y="connsiteY1"/>
              </a:cxn>
              <a:cxn ang="0">
                <a:pos x="connsiteX2" y="connsiteY2"/>
              </a:cxn>
              <a:cxn ang="0">
                <a:pos x="connsiteX3" y="connsiteY3"/>
              </a:cxn>
            </a:cxnLst>
            <a:rect l="l" t="t" r="r" b="b"/>
            <a:pathLst>
              <a:path w="2818349" h="3087424">
                <a:moveTo>
                  <a:pt x="2311420" y="0"/>
                </a:moveTo>
                <a:lnTo>
                  <a:pt x="0" y="3084826"/>
                </a:lnTo>
                <a:lnTo>
                  <a:pt x="2818349" y="3087424"/>
                </a:lnTo>
                <a:lnTo>
                  <a:pt x="2311420" y="0"/>
                </a:lnTo>
                <a:close/>
              </a:path>
            </a:pathLst>
          </a:custGeom>
          <a:gradFill>
            <a:gsLst>
              <a:gs pos="11000">
                <a:schemeClr val="accent2"/>
              </a:gs>
              <a:gs pos="78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6" name="Freeform 35"/>
          <p:cNvSpPr/>
          <p:nvPr/>
        </p:nvSpPr>
        <p:spPr>
          <a:xfrm>
            <a:off x="7660347" y="1094096"/>
            <a:ext cx="4531653" cy="1344304"/>
          </a:xfrm>
          <a:custGeom>
            <a:avLst/>
            <a:gdLst>
              <a:gd name="connsiteX0" fmla="*/ 0 w 4533900"/>
              <a:gd name="connsiteY0" fmla="*/ 142875 h 1371600"/>
              <a:gd name="connsiteX1" fmla="*/ 4533900 w 4533900"/>
              <a:gd name="connsiteY1" fmla="*/ 0 h 1371600"/>
              <a:gd name="connsiteX2" fmla="*/ 2043113 w 4533900"/>
              <a:gd name="connsiteY2" fmla="*/ 1371600 h 1371600"/>
              <a:gd name="connsiteX3" fmla="*/ 0 w 4533900"/>
              <a:gd name="connsiteY3" fmla="*/ 142875 h 1371600"/>
              <a:gd name="connsiteX0" fmla="*/ 0 w 4533900"/>
              <a:gd name="connsiteY0" fmla="*/ 142875 h 1371600"/>
              <a:gd name="connsiteX1" fmla="*/ 4533900 w 4533900"/>
              <a:gd name="connsiteY1" fmla="*/ 0 h 1371600"/>
              <a:gd name="connsiteX2" fmla="*/ 2021848 w 4533900"/>
              <a:gd name="connsiteY2" fmla="*/ 1371600 h 1371600"/>
              <a:gd name="connsiteX3" fmla="*/ 0 w 4533900"/>
              <a:gd name="connsiteY3" fmla="*/ 142875 h 1371600"/>
              <a:gd name="connsiteX0" fmla="*/ 0 w 4544532"/>
              <a:gd name="connsiteY0" fmla="*/ 153508 h 1371600"/>
              <a:gd name="connsiteX1" fmla="*/ 4544532 w 4544532"/>
              <a:gd name="connsiteY1" fmla="*/ 0 h 1371600"/>
              <a:gd name="connsiteX2" fmla="*/ 2032480 w 4544532"/>
              <a:gd name="connsiteY2" fmla="*/ 1371600 h 1371600"/>
              <a:gd name="connsiteX3" fmla="*/ 0 w 4544532"/>
              <a:gd name="connsiteY3" fmla="*/ 153508 h 1371600"/>
              <a:gd name="connsiteX0" fmla="*/ 0 w 4544532"/>
              <a:gd name="connsiteY0" fmla="*/ 142875 h 1371600"/>
              <a:gd name="connsiteX1" fmla="*/ 4544532 w 4544532"/>
              <a:gd name="connsiteY1" fmla="*/ 0 h 1371600"/>
              <a:gd name="connsiteX2" fmla="*/ 2032480 w 4544532"/>
              <a:gd name="connsiteY2" fmla="*/ 1371600 h 1371600"/>
              <a:gd name="connsiteX3" fmla="*/ 0 w 4544532"/>
              <a:gd name="connsiteY3" fmla="*/ 142875 h 1371600"/>
              <a:gd name="connsiteX0" fmla="*/ 0 w 4536805"/>
              <a:gd name="connsiteY0" fmla="*/ 148026 h 1371600"/>
              <a:gd name="connsiteX1" fmla="*/ 4536805 w 4536805"/>
              <a:gd name="connsiteY1" fmla="*/ 0 h 1371600"/>
              <a:gd name="connsiteX2" fmla="*/ 2024753 w 4536805"/>
              <a:gd name="connsiteY2" fmla="*/ 1371600 h 1371600"/>
              <a:gd name="connsiteX3" fmla="*/ 0 w 4536805"/>
              <a:gd name="connsiteY3" fmla="*/ 148026 h 1371600"/>
              <a:gd name="connsiteX0" fmla="*/ 0 w 4531653"/>
              <a:gd name="connsiteY0" fmla="*/ 142874 h 1371600"/>
              <a:gd name="connsiteX1" fmla="*/ 4531653 w 4531653"/>
              <a:gd name="connsiteY1" fmla="*/ 0 h 1371600"/>
              <a:gd name="connsiteX2" fmla="*/ 2019601 w 4531653"/>
              <a:gd name="connsiteY2" fmla="*/ 1371600 h 1371600"/>
              <a:gd name="connsiteX3" fmla="*/ 0 w 4531653"/>
              <a:gd name="connsiteY3" fmla="*/ 142874 h 1371600"/>
              <a:gd name="connsiteX0" fmla="*/ 0 w 3944799"/>
              <a:gd name="connsiteY0" fmla="*/ 33692 h 1262418"/>
              <a:gd name="connsiteX1" fmla="*/ 3944799 w 3944799"/>
              <a:gd name="connsiteY1" fmla="*/ 0 h 1262418"/>
              <a:gd name="connsiteX2" fmla="*/ 2019601 w 3944799"/>
              <a:gd name="connsiteY2" fmla="*/ 1262418 h 1262418"/>
              <a:gd name="connsiteX3" fmla="*/ 0 w 3944799"/>
              <a:gd name="connsiteY3" fmla="*/ 33692 h 1262418"/>
              <a:gd name="connsiteX0" fmla="*/ 0 w 4531653"/>
              <a:gd name="connsiteY0" fmla="*/ 115578 h 1344304"/>
              <a:gd name="connsiteX1" fmla="*/ 4531653 w 4531653"/>
              <a:gd name="connsiteY1" fmla="*/ 0 h 1344304"/>
              <a:gd name="connsiteX2" fmla="*/ 2019601 w 4531653"/>
              <a:gd name="connsiteY2" fmla="*/ 1344304 h 1344304"/>
              <a:gd name="connsiteX3" fmla="*/ 0 w 4531653"/>
              <a:gd name="connsiteY3" fmla="*/ 115578 h 1344304"/>
            </a:gdLst>
            <a:ahLst/>
            <a:cxnLst>
              <a:cxn ang="0">
                <a:pos x="connsiteX0" y="connsiteY0"/>
              </a:cxn>
              <a:cxn ang="0">
                <a:pos x="connsiteX1" y="connsiteY1"/>
              </a:cxn>
              <a:cxn ang="0">
                <a:pos x="connsiteX2" y="connsiteY2"/>
              </a:cxn>
              <a:cxn ang="0">
                <a:pos x="connsiteX3" y="connsiteY3"/>
              </a:cxn>
            </a:cxnLst>
            <a:rect l="l" t="t" r="r" b="b"/>
            <a:pathLst>
              <a:path w="4531653" h="1344304">
                <a:moveTo>
                  <a:pt x="0" y="115578"/>
                </a:moveTo>
                <a:lnTo>
                  <a:pt x="4531653" y="0"/>
                </a:lnTo>
                <a:lnTo>
                  <a:pt x="2019601" y="1344304"/>
                </a:lnTo>
                <a:lnTo>
                  <a:pt x="0" y="115578"/>
                </a:lnTo>
                <a:close/>
              </a:path>
            </a:pathLst>
          </a:custGeom>
          <a:gradFill>
            <a:gsLst>
              <a:gs pos="9000">
                <a:schemeClr val="accent1"/>
              </a:gs>
              <a:gs pos="100000">
                <a:schemeClr val="accent2"/>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7" name="Freeform 36"/>
          <p:cNvSpPr/>
          <p:nvPr/>
        </p:nvSpPr>
        <p:spPr>
          <a:xfrm>
            <a:off x="4067336" y="4705135"/>
            <a:ext cx="4628534" cy="2161794"/>
          </a:xfrm>
          <a:custGeom>
            <a:avLst/>
            <a:gdLst>
              <a:gd name="connsiteX0" fmla="*/ 0 w 4632158"/>
              <a:gd name="connsiteY0" fmla="*/ 1239253 h 2129590"/>
              <a:gd name="connsiteX1" fmla="*/ 3645569 w 4632158"/>
              <a:gd name="connsiteY1" fmla="*/ 0 h 2129590"/>
              <a:gd name="connsiteX2" fmla="*/ 4632158 w 4632158"/>
              <a:gd name="connsiteY2" fmla="*/ 2129590 h 2129590"/>
              <a:gd name="connsiteX3" fmla="*/ 0 w 4632158"/>
              <a:gd name="connsiteY3" fmla="*/ 1239253 h 2129590"/>
              <a:gd name="connsiteX0" fmla="*/ 0 w 4632158"/>
              <a:gd name="connsiteY0" fmla="*/ 1243228 h 2133565"/>
              <a:gd name="connsiteX1" fmla="*/ 3641593 w 4632158"/>
              <a:gd name="connsiteY1" fmla="*/ 0 h 2133565"/>
              <a:gd name="connsiteX2" fmla="*/ 4632158 w 4632158"/>
              <a:gd name="connsiteY2" fmla="*/ 2133565 h 2133565"/>
              <a:gd name="connsiteX3" fmla="*/ 0 w 4632158"/>
              <a:gd name="connsiteY3" fmla="*/ 1243228 h 2133565"/>
              <a:gd name="connsiteX0" fmla="*/ 0 w 4656011"/>
              <a:gd name="connsiteY0" fmla="*/ 1243228 h 2157419"/>
              <a:gd name="connsiteX1" fmla="*/ 3641593 w 4656011"/>
              <a:gd name="connsiteY1" fmla="*/ 0 h 2157419"/>
              <a:gd name="connsiteX2" fmla="*/ 4656011 w 4656011"/>
              <a:gd name="connsiteY2" fmla="*/ 2157419 h 2157419"/>
              <a:gd name="connsiteX3" fmla="*/ 0 w 4656011"/>
              <a:gd name="connsiteY3" fmla="*/ 1243228 h 2157419"/>
              <a:gd name="connsiteX0" fmla="*/ 0 w 4659987"/>
              <a:gd name="connsiteY0" fmla="*/ 1247204 h 2157419"/>
              <a:gd name="connsiteX1" fmla="*/ 3645569 w 4659987"/>
              <a:gd name="connsiteY1" fmla="*/ 0 h 2157419"/>
              <a:gd name="connsiteX2" fmla="*/ 4659987 w 4659987"/>
              <a:gd name="connsiteY2" fmla="*/ 2157419 h 2157419"/>
              <a:gd name="connsiteX3" fmla="*/ 0 w 4659987"/>
              <a:gd name="connsiteY3" fmla="*/ 1247204 h 2157419"/>
              <a:gd name="connsiteX0" fmla="*/ 0 w 4667938"/>
              <a:gd name="connsiteY0" fmla="*/ 1263107 h 2157419"/>
              <a:gd name="connsiteX1" fmla="*/ 3653520 w 4667938"/>
              <a:gd name="connsiteY1" fmla="*/ 0 h 2157419"/>
              <a:gd name="connsiteX2" fmla="*/ 4667938 w 4667938"/>
              <a:gd name="connsiteY2" fmla="*/ 2157419 h 2157419"/>
              <a:gd name="connsiteX3" fmla="*/ 0 w 4667938"/>
              <a:gd name="connsiteY3" fmla="*/ 1263107 h 2157419"/>
              <a:gd name="connsiteX0" fmla="*/ 0 w 4667938"/>
              <a:gd name="connsiteY0" fmla="*/ 1259132 h 2157419"/>
              <a:gd name="connsiteX1" fmla="*/ 3653520 w 4667938"/>
              <a:gd name="connsiteY1" fmla="*/ 0 h 2157419"/>
              <a:gd name="connsiteX2" fmla="*/ 4667938 w 4667938"/>
              <a:gd name="connsiteY2" fmla="*/ 2157419 h 2157419"/>
              <a:gd name="connsiteX3" fmla="*/ 0 w 4667938"/>
              <a:gd name="connsiteY3" fmla="*/ 1259132 h 2157419"/>
              <a:gd name="connsiteX0" fmla="*/ 0 w 4667938"/>
              <a:gd name="connsiteY0" fmla="*/ 1259132 h 2157419"/>
              <a:gd name="connsiteX1" fmla="*/ 3653520 w 4667938"/>
              <a:gd name="connsiteY1" fmla="*/ 0 h 2157419"/>
              <a:gd name="connsiteX2" fmla="*/ 4667938 w 4667938"/>
              <a:gd name="connsiteY2" fmla="*/ 2157419 h 2157419"/>
              <a:gd name="connsiteX3" fmla="*/ 0 w 4667938"/>
              <a:gd name="connsiteY3" fmla="*/ 1259132 h 2157419"/>
              <a:gd name="connsiteX0" fmla="*/ 0 w 4659987"/>
              <a:gd name="connsiteY0" fmla="*/ 1251181 h 2157419"/>
              <a:gd name="connsiteX1" fmla="*/ 3645569 w 4659987"/>
              <a:gd name="connsiteY1" fmla="*/ 0 h 2157419"/>
              <a:gd name="connsiteX2" fmla="*/ 4659987 w 4659987"/>
              <a:gd name="connsiteY2" fmla="*/ 2157419 h 2157419"/>
              <a:gd name="connsiteX3" fmla="*/ 0 w 4659987"/>
              <a:gd name="connsiteY3" fmla="*/ 1251181 h 2157419"/>
              <a:gd name="connsiteX0" fmla="*/ 0 w 4674275"/>
              <a:gd name="connsiteY0" fmla="*/ 1251181 h 2157419"/>
              <a:gd name="connsiteX1" fmla="*/ 3645569 w 4674275"/>
              <a:gd name="connsiteY1" fmla="*/ 0 h 2157419"/>
              <a:gd name="connsiteX2" fmla="*/ 4674275 w 4674275"/>
              <a:gd name="connsiteY2" fmla="*/ 2157419 h 2157419"/>
              <a:gd name="connsiteX3" fmla="*/ 0 w 4674275"/>
              <a:gd name="connsiteY3" fmla="*/ 1251181 h 2157419"/>
              <a:gd name="connsiteX0" fmla="*/ 0 w 4683800"/>
              <a:gd name="connsiteY0" fmla="*/ 1251181 h 2157419"/>
              <a:gd name="connsiteX1" fmla="*/ 3655094 w 4683800"/>
              <a:gd name="connsiteY1" fmla="*/ 0 h 2157419"/>
              <a:gd name="connsiteX2" fmla="*/ 4683800 w 4683800"/>
              <a:gd name="connsiteY2" fmla="*/ 2157419 h 2157419"/>
              <a:gd name="connsiteX3" fmla="*/ 0 w 4683800"/>
              <a:gd name="connsiteY3" fmla="*/ 1251181 h 2157419"/>
              <a:gd name="connsiteX0" fmla="*/ 0 w 4695230"/>
              <a:gd name="connsiteY0" fmla="*/ 1251181 h 2157419"/>
              <a:gd name="connsiteX1" fmla="*/ 3666524 w 4695230"/>
              <a:gd name="connsiteY1" fmla="*/ 0 h 2157419"/>
              <a:gd name="connsiteX2" fmla="*/ 4695230 w 4695230"/>
              <a:gd name="connsiteY2" fmla="*/ 2157419 h 2157419"/>
              <a:gd name="connsiteX3" fmla="*/ 0 w 4695230"/>
              <a:gd name="connsiteY3" fmla="*/ 1251181 h 2157419"/>
              <a:gd name="connsiteX0" fmla="*/ 0 w 4695230"/>
              <a:gd name="connsiteY0" fmla="*/ 1251181 h 2171067"/>
              <a:gd name="connsiteX1" fmla="*/ 3666524 w 4695230"/>
              <a:gd name="connsiteY1" fmla="*/ 0 h 2171067"/>
              <a:gd name="connsiteX2" fmla="*/ 4695230 w 4695230"/>
              <a:gd name="connsiteY2" fmla="*/ 2171067 h 2171067"/>
              <a:gd name="connsiteX3" fmla="*/ 0 w 4695230"/>
              <a:gd name="connsiteY3" fmla="*/ 1251181 h 2171067"/>
              <a:gd name="connsiteX0" fmla="*/ 0 w 4708878"/>
              <a:gd name="connsiteY0" fmla="*/ 1251181 h 2184715"/>
              <a:gd name="connsiteX1" fmla="*/ 3666524 w 4708878"/>
              <a:gd name="connsiteY1" fmla="*/ 0 h 2184715"/>
              <a:gd name="connsiteX2" fmla="*/ 4708878 w 4708878"/>
              <a:gd name="connsiteY2" fmla="*/ 2184715 h 2184715"/>
              <a:gd name="connsiteX3" fmla="*/ 0 w 4708878"/>
              <a:gd name="connsiteY3" fmla="*/ 1251181 h 2184715"/>
              <a:gd name="connsiteX0" fmla="*/ 0 w 4722526"/>
              <a:gd name="connsiteY0" fmla="*/ 1251181 h 2198363"/>
              <a:gd name="connsiteX1" fmla="*/ 3666524 w 4722526"/>
              <a:gd name="connsiteY1" fmla="*/ 0 h 2198363"/>
              <a:gd name="connsiteX2" fmla="*/ 4722526 w 4722526"/>
              <a:gd name="connsiteY2" fmla="*/ 2198363 h 2198363"/>
              <a:gd name="connsiteX3" fmla="*/ 0 w 4722526"/>
              <a:gd name="connsiteY3" fmla="*/ 1251181 h 2198363"/>
              <a:gd name="connsiteX0" fmla="*/ 0 w 4658916"/>
              <a:gd name="connsiteY0" fmla="*/ 1251181 h 2190411"/>
              <a:gd name="connsiteX1" fmla="*/ 3666524 w 4658916"/>
              <a:gd name="connsiteY1" fmla="*/ 0 h 2190411"/>
              <a:gd name="connsiteX2" fmla="*/ 4658916 w 4658916"/>
              <a:gd name="connsiteY2" fmla="*/ 2190411 h 2190411"/>
              <a:gd name="connsiteX3" fmla="*/ 0 w 4658916"/>
              <a:gd name="connsiteY3" fmla="*/ 1251181 h 2190411"/>
              <a:gd name="connsiteX0" fmla="*/ 0 w 4658916"/>
              <a:gd name="connsiteY0" fmla="*/ 1251181 h 2166557"/>
              <a:gd name="connsiteX1" fmla="*/ 3666524 w 4658916"/>
              <a:gd name="connsiteY1" fmla="*/ 0 h 2166557"/>
              <a:gd name="connsiteX2" fmla="*/ 4658916 w 4658916"/>
              <a:gd name="connsiteY2" fmla="*/ 2166557 h 2166557"/>
              <a:gd name="connsiteX3" fmla="*/ 0 w 4658916"/>
              <a:gd name="connsiteY3" fmla="*/ 1251181 h 2166557"/>
              <a:gd name="connsiteX0" fmla="*/ 0 w 4670136"/>
              <a:gd name="connsiteY0" fmla="*/ 1251181 h 2166557"/>
              <a:gd name="connsiteX1" fmla="*/ 3677744 w 4670136"/>
              <a:gd name="connsiteY1" fmla="*/ 0 h 2166557"/>
              <a:gd name="connsiteX2" fmla="*/ 4670136 w 4670136"/>
              <a:gd name="connsiteY2" fmla="*/ 2166557 h 2166557"/>
              <a:gd name="connsiteX3" fmla="*/ 0 w 4670136"/>
              <a:gd name="connsiteY3" fmla="*/ 1251181 h 2166557"/>
              <a:gd name="connsiteX0" fmla="*/ 0 w 4653306"/>
              <a:gd name="connsiteY0" fmla="*/ 1251181 h 2166557"/>
              <a:gd name="connsiteX1" fmla="*/ 3660914 w 4653306"/>
              <a:gd name="connsiteY1" fmla="*/ 0 h 2166557"/>
              <a:gd name="connsiteX2" fmla="*/ 4653306 w 4653306"/>
              <a:gd name="connsiteY2" fmla="*/ 2166557 h 2166557"/>
              <a:gd name="connsiteX3" fmla="*/ 0 w 4653306"/>
              <a:gd name="connsiteY3" fmla="*/ 1251181 h 2166557"/>
              <a:gd name="connsiteX0" fmla="*/ 0 w 4001299"/>
              <a:gd name="connsiteY0" fmla="*/ 869518 h 2166557"/>
              <a:gd name="connsiteX1" fmla="*/ 3008907 w 4001299"/>
              <a:gd name="connsiteY1" fmla="*/ 0 h 2166557"/>
              <a:gd name="connsiteX2" fmla="*/ 4001299 w 4001299"/>
              <a:gd name="connsiteY2" fmla="*/ 2166557 h 2166557"/>
              <a:gd name="connsiteX3" fmla="*/ 0 w 4001299"/>
              <a:gd name="connsiteY3" fmla="*/ 869518 h 2166557"/>
              <a:gd name="connsiteX0" fmla="*/ 0 w 4645354"/>
              <a:gd name="connsiteY0" fmla="*/ 1251181 h 2166557"/>
              <a:gd name="connsiteX1" fmla="*/ 3652962 w 4645354"/>
              <a:gd name="connsiteY1" fmla="*/ 0 h 2166557"/>
              <a:gd name="connsiteX2" fmla="*/ 4645354 w 4645354"/>
              <a:gd name="connsiteY2" fmla="*/ 2166557 h 2166557"/>
              <a:gd name="connsiteX3" fmla="*/ 0 w 4645354"/>
              <a:gd name="connsiteY3" fmla="*/ 1251181 h 2166557"/>
              <a:gd name="connsiteX0" fmla="*/ 0 w 4645354"/>
              <a:gd name="connsiteY0" fmla="*/ 1243230 h 2166557"/>
              <a:gd name="connsiteX1" fmla="*/ 3652962 w 4645354"/>
              <a:gd name="connsiteY1" fmla="*/ 0 h 2166557"/>
              <a:gd name="connsiteX2" fmla="*/ 4645354 w 4645354"/>
              <a:gd name="connsiteY2" fmla="*/ 2166557 h 2166557"/>
              <a:gd name="connsiteX3" fmla="*/ 0 w 4645354"/>
              <a:gd name="connsiteY3" fmla="*/ 1243230 h 2166557"/>
              <a:gd name="connsiteX0" fmla="*/ 0 w 4645354"/>
              <a:gd name="connsiteY0" fmla="*/ 1238467 h 2161794"/>
              <a:gd name="connsiteX1" fmla="*/ 3664911 w 4645354"/>
              <a:gd name="connsiteY1" fmla="*/ 0 h 2161794"/>
              <a:gd name="connsiteX2" fmla="*/ 4645354 w 4645354"/>
              <a:gd name="connsiteY2" fmla="*/ 2161794 h 2161794"/>
              <a:gd name="connsiteX3" fmla="*/ 0 w 4645354"/>
              <a:gd name="connsiteY3" fmla="*/ 1238467 h 2161794"/>
            </a:gdLst>
            <a:ahLst/>
            <a:cxnLst>
              <a:cxn ang="0">
                <a:pos x="connsiteX0" y="connsiteY0"/>
              </a:cxn>
              <a:cxn ang="0">
                <a:pos x="connsiteX1" y="connsiteY1"/>
              </a:cxn>
              <a:cxn ang="0">
                <a:pos x="connsiteX2" y="connsiteY2"/>
              </a:cxn>
              <a:cxn ang="0">
                <a:pos x="connsiteX3" y="connsiteY3"/>
              </a:cxn>
            </a:cxnLst>
            <a:rect l="l" t="t" r="r" b="b"/>
            <a:pathLst>
              <a:path w="4645354" h="2161794">
                <a:moveTo>
                  <a:pt x="0" y="1238467"/>
                </a:moveTo>
                <a:lnTo>
                  <a:pt x="3664911" y="0"/>
                </a:lnTo>
                <a:lnTo>
                  <a:pt x="4645354" y="2161794"/>
                </a:lnTo>
                <a:lnTo>
                  <a:pt x="0" y="1238467"/>
                </a:lnTo>
                <a:close/>
              </a:path>
            </a:pathLst>
          </a:custGeom>
          <a:gradFill>
            <a:gsLst>
              <a:gs pos="2000">
                <a:schemeClr val="accent1"/>
              </a:gs>
              <a:gs pos="100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8" name="Freeform 37"/>
          <p:cNvSpPr/>
          <p:nvPr/>
        </p:nvSpPr>
        <p:spPr>
          <a:xfrm>
            <a:off x="3541852" y="3007895"/>
            <a:ext cx="2834884" cy="2947737"/>
          </a:xfrm>
          <a:custGeom>
            <a:avLst/>
            <a:gdLst>
              <a:gd name="connsiteX0" fmla="*/ 0 w 2791326"/>
              <a:gd name="connsiteY0" fmla="*/ 1816768 h 2947737"/>
              <a:gd name="connsiteX1" fmla="*/ 493294 w 2791326"/>
              <a:gd name="connsiteY1" fmla="*/ 2947737 h 2947737"/>
              <a:gd name="connsiteX2" fmla="*/ 2791326 w 2791326"/>
              <a:gd name="connsiteY2" fmla="*/ 0 h 2947737"/>
              <a:gd name="connsiteX3" fmla="*/ 0 w 2791326"/>
              <a:gd name="connsiteY3" fmla="*/ 1816768 h 2947737"/>
              <a:gd name="connsiteX0" fmla="*/ 0 w 2799638"/>
              <a:gd name="connsiteY0" fmla="*/ 1845863 h 2947737"/>
              <a:gd name="connsiteX1" fmla="*/ 501606 w 2799638"/>
              <a:gd name="connsiteY1" fmla="*/ 2947737 h 2947737"/>
              <a:gd name="connsiteX2" fmla="*/ 2799638 w 2799638"/>
              <a:gd name="connsiteY2" fmla="*/ 0 h 2947737"/>
              <a:gd name="connsiteX3" fmla="*/ 0 w 2799638"/>
              <a:gd name="connsiteY3" fmla="*/ 1845863 h 2947737"/>
              <a:gd name="connsiteX0" fmla="*/ 0 w 2826933"/>
              <a:gd name="connsiteY0" fmla="*/ 1886806 h 2947737"/>
              <a:gd name="connsiteX1" fmla="*/ 528901 w 2826933"/>
              <a:gd name="connsiteY1" fmla="*/ 2947737 h 2947737"/>
              <a:gd name="connsiteX2" fmla="*/ 2826933 w 2826933"/>
              <a:gd name="connsiteY2" fmla="*/ 0 h 2947737"/>
              <a:gd name="connsiteX3" fmla="*/ 0 w 2826933"/>
              <a:gd name="connsiteY3" fmla="*/ 1886806 h 2947737"/>
              <a:gd name="connsiteX0" fmla="*/ 0 w 2826933"/>
              <a:gd name="connsiteY0" fmla="*/ 1859510 h 2947737"/>
              <a:gd name="connsiteX1" fmla="*/ 528901 w 2826933"/>
              <a:gd name="connsiteY1" fmla="*/ 2947737 h 2947737"/>
              <a:gd name="connsiteX2" fmla="*/ 2826933 w 2826933"/>
              <a:gd name="connsiteY2" fmla="*/ 0 h 2947737"/>
              <a:gd name="connsiteX3" fmla="*/ 0 w 2826933"/>
              <a:gd name="connsiteY3" fmla="*/ 1859510 h 2947737"/>
              <a:gd name="connsiteX0" fmla="*/ 0 w 2826933"/>
              <a:gd name="connsiteY0" fmla="*/ 1859510 h 2947737"/>
              <a:gd name="connsiteX1" fmla="*/ 523291 w 2826933"/>
              <a:gd name="connsiteY1" fmla="*/ 2947737 h 2947737"/>
              <a:gd name="connsiteX2" fmla="*/ 2826933 w 2826933"/>
              <a:gd name="connsiteY2" fmla="*/ 0 h 2947737"/>
              <a:gd name="connsiteX3" fmla="*/ 0 w 2826933"/>
              <a:gd name="connsiteY3" fmla="*/ 1859510 h 2947737"/>
              <a:gd name="connsiteX0" fmla="*/ 0 w 2834884"/>
              <a:gd name="connsiteY0" fmla="*/ 1867462 h 2947737"/>
              <a:gd name="connsiteX1" fmla="*/ 531242 w 2834884"/>
              <a:gd name="connsiteY1" fmla="*/ 2947737 h 2947737"/>
              <a:gd name="connsiteX2" fmla="*/ 2834884 w 2834884"/>
              <a:gd name="connsiteY2" fmla="*/ 0 h 2947737"/>
              <a:gd name="connsiteX3" fmla="*/ 0 w 2834884"/>
              <a:gd name="connsiteY3" fmla="*/ 1867462 h 2947737"/>
            </a:gdLst>
            <a:ahLst/>
            <a:cxnLst>
              <a:cxn ang="0">
                <a:pos x="connsiteX0" y="connsiteY0"/>
              </a:cxn>
              <a:cxn ang="0">
                <a:pos x="connsiteX1" y="connsiteY1"/>
              </a:cxn>
              <a:cxn ang="0">
                <a:pos x="connsiteX2" y="connsiteY2"/>
              </a:cxn>
              <a:cxn ang="0">
                <a:pos x="connsiteX3" y="connsiteY3"/>
              </a:cxn>
            </a:cxnLst>
            <a:rect l="l" t="t" r="r" b="b"/>
            <a:pathLst>
              <a:path w="2834884" h="2947737">
                <a:moveTo>
                  <a:pt x="0" y="1867462"/>
                </a:moveTo>
                <a:lnTo>
                  <a:pt x="531242" y="2947737"/>
                </a:lnTo>
                <a:lnTo>
                  <a:pt x="2834884" y="0"/>
                </a:lnTo>
                <a:lnTo>
                  <a:pt x="0" y="1867462"/>
                </a:lnTo>
                <a:close/>
              </a:path>
            </a:pathLst>
          </a:custGeom>
          <a:gradFill>
            <a:gsLst>
              <a:gs pos="15000">
                <a:schemeClr val="accent2"/>
              </a:gs>
              <a:gs pos="97000">
                <a:schemeClr val="accent1"/>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 name="Title 1"/>
          <p:cNvSpPr>
            <a:spLocks noGrp="1"/>
          </p:cNvSpPr>
          <p:nvPr userDrawn="1">
            <p:ph type="title"/>
          </p:nvPr>
        </p:nvSpPr>
        <p:spPr>
          <a:xfrm>
            <a:off x="379413" y="1333500"/>
            <a:ext cx="9521825" cy="4127499"/>
          </a:xfrm>
        </p:spPr>
        <p:txBody>
          <a:bodyPr rIns="0" anchor="t"/>
          <a:lstStyle>
            <a:lvl1pPr>
              <a:defRPr sz="4800">
                <a:solidFill>
                  <a:schemeClr val="bg1"/>
                </a:solidFill>
              </a:defRPr>
            </a:lvl1pPr>
          </a:lstStyle>
          <a:p>
            <a:r>
              <a:rPr lang="en-US" smtClean="0"/>
              <a:t>Click to edit Master title style</a:t>
            </a:r>
            <a:endParaRPr lang="en-GB" dirty="0"/>
          </a:p>
        </p:txBody>
      </p:sp>
    </p:spTree>
    <p:extLst>
      <p:ext uri="{BB962C8B-B14F-4D97-AF65-F5344CB8AC3E}">
        <p14:creationId xmlns:p14="http://schemas.microsoft.com/office/powerpoint/2010/main" val="85693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Option 2">
    <p:spTree>
      <p:nvGrpSpPr>
        <p:cNvPr id="1" name=""/>
        <p:cNvGrpSpPr/>
        <p:nvPr/>
      </p:nvGrpSpPr>
      <p:grpSpPr>
        <a:xfrm>
          <a:off x="0" y="0"/>
          <a:ext cx="0" cy="0"/>
          <a:chOff x="0" y="0"/>
          <a:chExt cx="0" cy="0"/>
        </a:xfrm>
      </p:grpSpPr>
      <p:sp>
        <p:nvSpPr>
          <p:cNvPr id="41" name="Rectangle 40"/>
          <p:cNvSpPr/>
          <p:nvPr userDrawn="1"/>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grpSp>
        <p:nvGrpSpPr>
          <p:cNvPr id="3" name="Group 2"/>
          <p:cNvGrpSpPr/>
          <p:nvPr userDrawn="1"/>
        </p:nvGrpSpPr>
        <p:grpSpPr>
          <a:xfrm>
            <a:off x="-9845" y="-7221"/>
            <a:ext cx="12210731" cy="6884165"/>
            <a:chOff x="-9845" y="-7221"/>
            <a:chExt cx="12210731" cy="6884165"/>
          </a:xfrm>
        </p:grpSpPr>
        <p:sp>
          <p:nvSpPr>
            <p:cNvPr id="6" name="Freeform 5"/>
            <p:cNvSpPr/>
            <p:nvPr/>
          </p:nvSpPr>
          <p:spPr>
            <a:xfrm>
              <a:off x="-6314" y="3602940"/>
              <a:ext cx="3593122" cy="3267566"/>
            </a:xfrm>
            <a:custGeom>
              <a:avLst/>
              <a:gdLst>
                <a:gd name="connsiteX0" fmla="*/ 1392248 w 3580909"/>
                <a:gd name="connsiteY0" fmla="*/ 0 h 3209249"/>
                <a:gd name="connsiteX1" fmla="*/ 0 w 3580909"/>
                <a:gd name="connsiteY1" fmla="*/ 3209249 h 3209249"/>
                <a:gd name="connsiteX2" fmla="*/ 3580909 w 3580909"/>
                <a:gd name="connsiteY2" fmla="*/ 1215267 h 3209249"/>
                <a:gd name="connsiteX3" fmla="*/ 1392248 w 3580909"/>
                <a:gd name="connsiteY3" fmla="*/ 0 h 3209249"/>
                <a:gd name="connsiteX0" fmla="*/ 1406371 w 3595032"/>
                <a:gd name="connsiteY0" fmla="*/ 0 h 3209249"/>
                <a:gd name="connsiteX1" fmla="*/ 0 w 3595032"/>
                <a:gd name="connsiteY1" fmla="*/ 3209249 h 3209249"/>
                <a:gd name="connsiteX2" fmla="*/ 3595032 w 3595032"/>
                <a:gd name="connsiteY2" fmla="*/ 1215267 h 3209249"/>
                <a:gd name="connsiteX3" fmla="*/ 1406371 w 3595032"/>
                <a:gd name="connsiteY3" fmla="*/ 0 h 3209249"/>
                <a:gd name="connsiteX0" fmla="*/ 1399310 w 3587971"/>
                <a:gd name="connsiteY0" fmla="*/ 0 h 3209249"/>
                <a:gd name="connsiteX1" fmla="*/ 0 w 3587971"/>
                <a:gd name="connsiteY1" fmla="*/ 3209249 h 3209249"/>
                <a:gd name="connsiteX2" fmla="*/ 3587971 w 3587971"/>
                <a:gd name="connsiteY2" fmla="*/ 1215267 h 3209249"/>
                <a:gd name="connsiteX3" fmla="*/ 1399310 w 3587971"/>
                <a:gd name="connsiteY3" fmla="*/ 0 h 3209249"/>
                <a:gd name="connsiteX0" fmla="*/ 1399310 w 3587971"/>
                <a:gd name="connsiteY0" fmla="*/ 0 h 3252111"/>
                <a:gd name="connsiteX1" fmla="*/ 0 w 3587971"/>
                <a:gd name="connsiteY1" fmla="*/ 3252111 h 3252111"/>
                <a:gd name="connsiteX2" fmla="*/ 3587971 w 3587971"/>
                <a:gd name="connsiteY2" fmla="*/ 1258129 h 3252111"/>
                <a:gd name="connsiteX3" fmla="*/ 1399310 w 3587971"/>
                <a:gd name="connsiteY3" fmla="*/ 0 h 3252111"/>
                <a:gd name="connsiteX0" fmla="*/ 1396734 w 3585395"/>
                <a:gd name="connsiteY0" fmla="*/ 0 h 3264990"/>
                <a:gd name="connsiteX1" fmla="*/ 0 w 3585395"/>
                <a:gd name="connsiteY1" fmla="*/ 3264990 h 3264990"/>
                <a:gd name="connsiteX2" fmla="*/ 3585395 w 3585395"/>
                <a:gd name="connsiteY2" fmla="*/ 1258129 h 3264990"/>
                <a:gd name="connsiteX3" fmla="*/ 1396734 w 3585395"/>
                <a:gd name="connsiteY3" fmla="*/ 0 h 3264990"/>
                <a:gd name="connsiteX0" fmla="*/ 1404461 w 3593122"/>
                <a:gd name="connsiteY0" fmla="*/ 0 h 3267566"/>
                <a:gd name="connsiteX1" fmla="*/ 0 w 3593122"/>
                <a:gd name="connsiteY1" fmla="*/ 3267566 h 3267566"/>
                <a:gd name="connsiteX2" fmla="*/ 3593122 w 3593122"/>
                <a:gd name="connsiteY2" fmla="*/ 1258129 h 3267566"/>
                <a:gd name="connsiteX3" fmla="*/ 1404461 w 3593122"/>
                <a:gd name="connsiteY3" fmla="*/ 0 h 3267566"/>
              </a:gdLst>
              <a:ahLst/>
              <a:cxnLst>
                <a:cxn ang="0">
                  <a:pos x="connsiteX0" y="connsiteY0"/>
                </a:cxn>
                <a:cxn ang="0">
                  <a:pos x="connsiteX1" y="connsiteY1"/>
                </a:cxn>
                <a:cxn ang="0">
                  <a:pos x="connsiteX2" y="connsiteY2"/>
                </a:cxn>
                <a:cxn ang="0">
                  <a:pos x="connsiteX3" y="connsiteY3"/>
                </a:cxn>
              </a:cxnLst>
              <a:rect l="l" t="t" r="r" b="b"/>
              <a:pathLst>
                <a:path w="3593122" h="3267566">
                  <a:moveTo>
                    <a:pt x="1404461" y="0"/>
                  </a:moveTo>
                  <a:lnTo>
                    <a:pt x="0" y="3267566"/>
                  </a:lnTo>
                  <a:lnTo>
                    <a:pt x="3593122" y="1258129"/>
                  </a:lnTo>
                  <a:lnTo>
                    <a:pt x="1404461" y="0"/>
                  </a:lnTo>
                  <a:close/>
                </a:path>
              </a:pathLst>
            </a:custGeom>
            <a:gradFill>
              <a:gsLst>
                <a:gs pos="100000">
                  <a:schemeClr val="accent3"/>
                </a:gs>
                <a:gs pos="4400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7" name="Freeform 6"/>
            <p:cNvSpPr/>
            <p:nvPr/>
          </p:nvSpPr>
          <p:spPr>
            <a:xfrm>
              <a:off x="1390330" y="1741468"/>
              <a:ext cx="2199979" cy="3164694"/>
            </a:xfrm>
            <a:custGeom>
              <a:avLst/>
              <a:gdLst>
                <a:gd name="connsiteX0" fmla="*/ 1739462 w 2186152"/>
                <a:gd name="connsiteY0" fmla="*/ 0 h 3095296"/>
                <a:gd name="connsiteX1" fmla="*/ 0 w 2186152"/>
                <a:gd name="connsiteY1" fmla="*/ 1891862 h 3095296"/>
                <a:gd name="connsiteX2" fmla="*/ 2186152 w 2186152"/>
                <a:gd name="connsiteY2" fmla="*/ 3095296 h 3095296"/>
                <a:gd name="connsiteX3" fmla="*/ 1739462 w 2186152"/>
                <a:gd name="connsiteY3" fmla="*/ 0 h 3095296"/>
                <a:gd name="connsiteX0" fmla="*/ 1733563 w 2186152"/>
                <a:gd name="connsiteY0" fmla="*/ 0 h 3112994"/>
                <a:gd name="connsiteX1" fmla="*/ 0 w 2186152"/>
                <a:gd name="connsiteY1" fmla="*/ 1909560 h 3112994"/>
                <a:gd name="connsiteX2" fmla="*/ 2186152 w 2186152"/>
                <a:gd name="connsiteY2" fmla="*/ 3112994 h 3112994"/>
                <a:gd name="connsiteX3" fmla="*/ 1733563 w 2186152"/>
                <a:gd name="connsiteY3" fmla="*/ 0 h 3112994"/>
                <a:gd name="connsiteX0" fmla="*/ 1752613 w 2186152"/>
                <a:gd name="connsiteY0" fmla="*/ 0 h 3108232"/>
                <a:gd name="connsiteX1" fmla="*/ 0 w 2186152"/>
                <a:gd name="connsiteY1" fmla="*/ 1904798 h 3108232"/>
                <a:gd name="connsiteX2" fmla="*/ 2186152 w 2186152"/>
                <a:gd name="connsiteY2" fmla="*/ 3108232 h 3108232"/>
                <a:gd name="connsiteX3" fmla="*/ 1752613 w 2186152"/>
                <a:gd name="connsiteY3" fmla="*/ 0 h 3108232"/>
                <a:gd name="connsiteX0" fmla="*/ 1738326 w 2186152"/>
                <a:gd name="connsiteY0" fmla="*/ 0 h 3108232"/>
                <a:gd name="connsiteX1" fmla="*/ 0 w 2186152"/>
                <a:gd name="connsiteY1" fmla="*/ 1904798 h 3108232"/>
                <a:gd name="connsiteX2" fmla="*/ 2186152 w 2186152"/>
                <a:gd name="connsiteY2" fmla="*/ 3108232 h 3108232"/>
                <a:gd name="connsiteX3" fmla="*/ 1738326 w 2186152"/>
                <a:gd name="connsiteY3" fmla="*/ 0 h 3108232"/>
                <a:gd name="connsiteX0" fmla="*/ 1724039 w 2186152"/>
                <a:gd name="connsiteY0" fmla="*/ 0 h 3089182"/>
                <a:gd name="connsiteX1" fmla="*/ 0 w 2186152"/>
                <a:gd name="connsiteY1" fmla="*/ 1885748 h 3089182"/>
                <a:gd name="connsiteX2" fmla="*/ 2186152 w 2186152"/>
                <a:gd name="connsiteY2" fmla="*/ 3089182 h 3089182"/>
                <a:gd name="connsiteX3" fmla="*/ 1724039 w 2186152"/>
                <a:gd name="connsiteY3" fmla="*/ 0 h 3089182"/>
                <a:gd name="connsiteX0" fmla="*/ 1743089 w 2205202"/>
                <a:gd name="connsiteY0" fmla="*/ 0 h 3089182"/>
                <a:gd name="connsiteX1" fmla="*/ 0 w 2205202"/>
                <a:gd name="connsiteY1" fmla="*/ 1861935 h 3089182"/>
                <a:gd name="connsiteX2" fmla="*/ 2205202 w 2205202"/>
                <a:gd name="connsiteY2" fmla="*/ 3089182 h 3089182"/>
                <a:gd name="connsiteX3" fmla="*/ 1743089 w 2205202"/>
                <a:gd name="connsiteY3" fmla="*/ 0 h 3089182"/>
                <a:gd name="connsiteX0" fmla="*/ 1733564 w 2205202"/>
                <a:gd name="connsiteY0" fmla="*/ 0 h 3079657"/>
                <a:gd name="connsiteX1" fmla="*/ 0 w 2205202"/>
                <a:gd name="connsiteY1" fmla="*/ 1852410 h 3079657"/>
                <a:gd name="connsiteX2" fmla="*/ 2205202 w 2205202"/>
                <a:gd name="connsiteY2" fmla="*/ 3079657 h 3079657"/>
                <a:gd name="connsiteX3" fmla="*/ 1733564 w 2205202"/>
                <a:gd name="connsiteY3" fmla="*/ 0 h 3079657"/>
                <a:gd name="connsiteX0" fmla="*/ 1695464 w 2167102"/>
                <a:gd name="connsiteY0" fmla="*/ 0 h 3079657"/>
                <a:gd name="connsiteX1" fmla="*/ 0 w 2167102"/>
                <a:gd name="connsiteY1" fmla="*/ 1871460 h 3079657"/>
                <a:gd name="connsiteX2" fmla="*/ 2167102 w 2167102"/>
                <a:gd name="connsiteY2" fmla="*/ 3079657 h 3079657"/>
                <a:gd name="connsiteX3" fmla="*/ 1695464 w 2167102"/>
                <a:gd name="connsiteY3" fmla="*/ 0 h 3079657"/>
                <a:gd name="connsiteX0" fmla="*/ 1724039 w 2195677"/>
                <a:gd name="connsiteY0" fmla="*/ 0 h 3079657"/>
                <a:gd name="connsiteX1" fmla="*/ 0 w 2195677"/>
                <a:gd name="connsiteY1" fmla="*/ 1866698 h 3079657"/>
                <a:gd name="connsiteX2" fmla="*/ 2195677 w 2195677"/>
                <a:gd name="connsiteY2" fmla="*/ 3079657 h 3079657"/>
                <a:gd name="connsiteX3" fmla="*/ 1724039 w 2195677"/>
                <a:gd name="connsiteY3" fmla="*/ 0 h 3079657"/>
                <a:gd name="connsiteX0" fmla="*/ 1746073 w 2195677"/>
                <a:gd name="connsiteY0" fmla="*/ 0 h 3079657"/>
                <a:gd name="connsiteX1" fmla="*/ 0 w 2195677"/>
                <a:gd name="connsiteY1" fmla="*/ 1866698 h 3079657"/>
                <a:gd name="connsiteX2" fmla="*/ 2195677 w 2195677"/>
                <a:gd name="connsiteY2" fmla="*/ 3079657 h 3079657"/>
                <a:gd name="connsiteX3" fmla="*/ 1746073 w 2195677"/>
                <a:gd name="connsiteY3" fmla="*/ 0 h 3079657"/>
                <a:gd name="connsiteX0" fmla="*/ 1714323 w 2195677"/>
                <a:gd name="connsiteY0" fmla="*/ 0 h 3098707"/>
                <a:gd name="connsiteX1" fmla="*/ 0 w 2195677"/>
                <a:gd name="connsiteY1" fmla="*/ 1885748 h 3098707"/>
                <a:gd name="connsiteX2" fmla="*/ 2195677 w 2195677"/>
                <a:gd name="connsiteY2" fmla="*/ 3098707 h 3098707"/>
                <a:gd name="connsiteX3" fmla="*/ 1714323 w 2195677"/>
                <a:gd name="connsiteY3" fmla="*/ 0 h 3098707"/>
                <a:gd name="connsiteX0" fmla="*/ 1720673 w 2195677"/>
                <a:gd name="connsiteY0" fmla="*/ 0 h 3092357"/>
                <a:gd name="connsiteX1" fmla="*/ 0 w 2195677"/>
                <a:gd name="connsiteY1" fmla="*/ 1879398 h 3092357"/>
                <a:gd name="connsiteX2" fmla="*/ 2195677 w 2195677"/>
                <a:gd name="connsiteY2" fmla="*/ 3092357 h 3092357"/>
                <a:gd name="connsiteX3" fmla="*/ 1720673 w 2195677"/>
                <a:gd name="connsiteY3" fmla="*/ 0 h 3092357"/>
                <a:gd name="connsiteX0" fmla="*/ 1739723 w 2195677"/>
                <a:gd name="connsiteY0" fmla="*/ 0 h 3086007"/>
                <a:gd name="connsiteX1" fmla="*/ 0 w 2195677"/>
                <a:gd name="connsiteY1" fmla="*/ 1873048 h 3086007"/>
                <a:gd name="connsiteX2" fmla="*/ 2195677 w 2195677"/>
                <a:gd name="connsiteY2" fmla="*/ 3086007 h 3086007"/>
                <a:gd name="connsiteX3" fmla="*/ 1739723 w 2195677"/>
                <a:gd name="connsiteY3" fmla="*/ 0 h 3086007"/>
                <a:gd name="connsiteX0" fmla="*/ 1720673 w 2195677"/>
                <a:gd name="connsiteY0" fmla="*/ 0 h 3155857"/>
                <a:gd name="connsiteX1" fmla="*/ 0 w 2195677"/>
                <a:gd name="connsiteY1" fmla="*/ 1942898 h 3155857"/>
                <a:gd name="connsiteX2" fmla="*/ 2195677 w 2195677"/>
                <a:gd name="connsiteY2" fmla="*/ 3155857 h 3155857"/>
                <a:gd name="connsiteX3" fmla="*/ 1720673 w 2195677"/>
                <a:gd name="connsiteY3" fmla="*/ 0 h 3155857"/>
                <a:gd name="connsiteX0" fmla="*/ 1720673 w 2195677"/>
                <a:gd name="connsiteY0" fmla="*/ 0 h 3079657"/>
                <a:gd name="connsiteX1" fmla="*/ 0 w 2195677"/>
                <a:gd name="connsiteY1" fmla="*/ 1866698 h 3079657"/>
                <a:gd name="connsiteX2" fmla="*/ 2195677 w 2195677"/>
                <a:gd name="connsiteY2" fmla="*/ 3079657 h 3079657"/>
                <a:gd name="connsiteX3" fmla="*/ 1720673 w 2195677"/>
                <a:gd name="connsiteY3" fmla="*/ 0 h 3079657"/>
                <a:gd name="connsiteX0" fmla="*/ 1720673 w 2195677"/>
                <a:gd name="connsiteY0" fmla="*/ 0 h 3149507"/>
                <a:gd name="connsiteX1" fmla="*/ 0 w 2195677"/>
                <a:gd name="connsiteY1" fmla="*/ 1936548 h 3149507"/>
                <a:gd name="connsiteX2" fmla="*/ 2195677 w 2195677"/>
                <a:gd name="connsiteY2" fmla="*/ 3149507 h 3149507"/>
                <a:gd name="connsiteX3" fmla="*/ 1720673 w 2195677"/>
                <a:gd name="connsiteY3" fmla="*/ 0 h 3149507"/>
                <a:gd name="connsiteX0" fmla="*/ 1739723 w 2214727"/>
                <a:gd name="connsiteY0" fmla="*/ 0 h 3149507"/>
                <a:gd name="connsiteX1" fmla="*/ 0 w 2214727"/>
                <a:gd name="connsiteY1" fmla="*/ 1936548 h 3149507"/>
                <a:gd name="connsiteX2" fmla="*/ 2214727 w 2214727"/>
                <a:gd name="connsiteY2" fmla="*/ 3149507 h 3149507"/>
                <a:gd name="connsiteX3" fmla="*/ 1739723 w 2214727"/>
                <a:gd name="connsiteY3" fmla="*/ 0 h 3149507"/>
                <a:gd name="connsiteX0" fmla="*/ 1739723 w 2214727"/>
                <a:gd name="connsiteY0" fmla="*/ 0 h 3149507"/>
                <a:gd name="connsiteX1" fmla="*/ 0 w 2214727"/>
                <a:gd name="connsiteY1" fmla="*/ 1936548 h 3149507"/>
                <a:gd name="connsiteX2" fmla="*/ 2214727 w 2214727"/>
                <a:gd name="connsiteY2" fmla="*/ 3149507 h 3149507"/>
                <a:gd name="connsiteX3" fmla="*/ 1739723 w 2214727"/>
                <a:gd name="connsiteY3" fmla="*/ 0 h 3149507"/>
                <a:gd name="connsiteX0" fmla="*/ 1724975 w 2199979"/>
                <a:gd name="connsiteY0" fmla="*/ 0 h 3149507"/>
                <a:gd name="connsiteX1" fmla="*/ 0 w 2199979"/>
                <a:gd name="connsiteY1" fmla="*/ 1921800 h 3149507"/>
                <a:gd name="connsiteX2" fmla="*/ 2199979 w 2199979"/>
                <a:gd name="connsiteY2" fmla="*/ 3149507 h 3149507"/>
                <a:gd name="connsiteX3" fmla="*/ 1724975 w 2199979"/>
                <a:gd name="connsiteY3" fmla="*/ 0 h 3149507"/>
                <a:gd name="connsiteX0" fmla="*/ 1722399 w 2199979"/>
                <a:gd name="connsiteY0" fmla="*/ 0 h 3072234"/>
                <a:gd name="connsiteX1" fmla="*/ 0 w 2199979"/>
                <a:gd name="connsiteY1" fmla="*/ 1844527 h 3072234"/>
                <a:gd name="connsiteX2" fmla="*/ 2199979 w 2199979"/>
                <a:gd name="connsiteY2" fmla="*/ 3072234 h 3072234"/>
                <a:gd name="connsiteX3" fmla="*/ 1722399 w 2199979"/>
                <a:gd name="connsiteY3" fmla="*/ 0 h 3072234"/>
                <a:gd name="connsiteX0" fmla="*/ 1722399 w 2199979"/>
                <a:gd name="connsiteY0" fmla="*/ 0 h 3123750"/>
                <a:gd name="connsiteX1" fmla="*/ 0 w 2199979"/>
                <a:gd name="connsiteY1" fmla="*/ 1896043 h 3123750"/>
                <a:gd name="connsiteX2" fmla="*/ 2199979 w 2199979"/>
                <a:gd name="connsiteY2" fmla="*/ 3123750 h 3123750"/>
                <a:gd name="connsiteX3" fmla="*/ 1722399 w 2199979"/>
                <a:gd name="connsiteY3" fmla="*/ 0 h 3123750"/>
                <a:gd name="connsiteX0" fmla="*/ 1736047 w 2199979"/>
                <a:gd name="connsiteY0" fmla="*/ 0 h 3164694"/>
                <a:gd name="connsiteX1" fmla="*/ 0 w 2199979"/>
                <a:gd name="connsiteY1" fmla="*/ 1936987 h 3164694"/>
                <a:gd name="connsiteX2" fmla="*/ 2199979 w 2199979"/>
                <a:gd name="connsiteY2" fmla="*/ 3164694 h 3164694"/>
                <a:gd name="connsiteX3" fmla="*/ 1736047 w 2199979"/>
                <a:gd name="connsiteY3" fmla="*/ 0 h 3164694"/>
              </a:gdLst>
              <a:ahLst/>
              <a:cxnLst>
                <a:cxn ang="0">
                  <a:pos x="connsiteX0" y="connsiteY0"/>
                </a:cxn>
                <a:cxn ang="0">
                  <a:pos x="connsiteX1" y="connsiteY1"/>
                </a:cxn>
                <a:cxn ang="0">
                  <a:pos x="connsiteX2" y="connsiteY2"/>
                </a:cxn>
                <a:cxn ang="0">
                  <a:pos x="connsiteX3" y="connsiteY3"/>
                </a:cxn>
              </a:cxnLst>
              <a:rect l="l" t="t" r="r" b="b"/>
              <a:pathLst>
                <a:path w="2199979" h="3164694">
                  <a:moveTo>
                    <a:pt x="1736047" y="0"/>
                  </a:moveTo>
                  <a:lnTo>
                    <a:pt x="0" y="1936987"/>
                  </a:lnTo>
                  <a:lnTo>
                    <a:pt x="2199979" y="3164694"/>
                  </a:lnTo>
                  <a:lnTo>
                    <a:pt x="1736047" y="0"/>
                  </a:lnTo>
                  <a:close/>
                </a:path>
              </a:pathLst>
            </a:custGeom>
            <a:gradFill>
              <a:gsLst>
                <a:gs pos="100000">
                  <a:schemeClr val="accent3"/>
                </a:gs>
                <a:gs pos="44000">
                  <a:schemeClr val="accent2"/>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8" name="Freeform 7"/>
            <p:cNvSpPr/>
            <p:nvPr/>
          </p:nvSpPr>
          <p:spPr>
            <a:xfrm>
              <a:off x="6375805" y="1"/>
              <a:ext cx="4644129" cy="1222744"/>
            </a:xfrm>
            <a:custGeom>
              <a:avLst/>
              <a:gdLst>
                <a:gd name="connsiteX0" fmla="*/ 0 w 4550735"/>
                <a:gd name="connsiteY0" fmla="*/ 0 h 1222745"/>
                <a:gd name="connsiteX1" fmla="*/ 1222744 w 4550735"/>
                <a:gd name="connsiteY1" fmla="*/ 1222745 h 1222745"/>
                <a:gd name="connsiteX2" fmla="*/ 4550735 w 4550735"/>
                <a:gd name="connsiteY2" fmla="*/ 10633 h 1222745"/>
                <a:gd name="connsiteX3" fmla="*/ 0 w 4550735"/>
                <a:gd name="connsiteY3" fmla="*/ 0 h 1222745"/>
                <a:gd name="connsiteX0" fmla="*/ 0 w 4582633"/>
                <a:gd name="connsiteY0" fmla="*/ 10633 h 1212112"/>
                <a:gd name="connsiteX1" fmla="*/ 1254642 w 4582633"/>
                <a:gd name="connsiteY1" fmla="*/ 1212112 h 1212112"/>
                <a:gd name="connsiteX2" fmla="*/ 4582633 w 4582633"/>
                <a:gd name="connsiteY2" fmla="*/ 0 h 1212112"/>
                <a:gd name="connsiteX3" fmla="*/ 0 w 4582633"/>
                <a:gd name="connsiteY3" fmla="*/ 10633 h 1212112"/>
                <a:gd name="connsiteX0" fmla="*/ 0 w 4566685"/>
                <a:gd name="connsiteY0" fmla="*/ 0 h 1228061"/>
                <a:gd name="connsiteX1" fmla="*/ 1238694 w 4566685"/>
                <a:gd name="connsiteY1" fmla="*/ 1228061 h 1228061"/>
                <a:gd name="connsiteX2" fmla="*/ 4566685 w 4566685"/>
                <a:gd name="connsiteY2" fmla="*/ 15949 h 1228061"/>
                <a:gd name="connsiteX3" fmla="*/ 0 w 4566685"/>
                <a:gd name="connsiteY3" fmla="*/ 0 h 1228061"/>
                <a:gd name="connsiteX0" fmla="*/ 0 w 4566685"/>
                <a:gd name="connsiteY0" fmla="*/ 0 h 1217428"/>
                <a:gd name="connsiteX1" fmla="*/ 1238694 w 4566685"/>
                <a:gd name="connsiteY1" fmla="*/ 1217428 h 1217428"/>
                <a:gd name="connsiteX2" fmla="*/ 4566685 w 4566685"/>
                <a:gd name="connsiteY2" fmla="*/ 5316 h 1217428"/>
                <a:gd name="connsiteX3" fmla="*/ 0 w 4566685"/>
                <a:gd name="connsiteY3" fmla="*/ 0 h 1217428"/>
                <a:gd name="connsiteX0" fmla="*/ 0 w 4614532"/>
                <a:gd name="connsiteY0" fmla="*/ 0 h 1217428"/>
                <a:gd name="connsiteX1" fmla="*/ 1238694 w 4614532"/>
                <a:gd name="connsiteY1" fmla="*/ 1217428 h 1217428"/>
                <a:gd name="connsiteX2" fmla="*/ 4614532 w 4614532"/>
                <a:gd name="connsiteY2" fmla="*/ 5316 h 1217428"/>
                <a:gd name="connsiteX3" fmla="*/ 0 w 4614532"/>
                <a:gd name="connsiteY3" fmla="*/ 0 h 1217428"/>
                <a:gd name="connsiteX0" fmla="*/ 0 w 4614532"/>
                <a:gd name="connsiteY0" fmla="*/ 0 h 1228060"/>
                <a:gd name="connsiteX1" fmla="*/ 1286541 w 4614532"/>
                <a:gd name="connsiteY1" fmla="*/ 1228060 h 1228060"/>
                <a:gd name="connsiteX2" fmla="*/ 4614532 w 4614532"/>
                <a:gd name="connsiteY2" fmla="*/ 5316 h 1228060"/>
                <a:gd name="connsiteX3" fmla="*/ 0 w 4614532"/>
                <a:gd name="connsiteY3" fmla="*/ 0 h 1228060"/>
                <a:gd name="connsiteX0" fmla="*/ 0 w 4614532"/>
                <a:gd name="connsiteY0" fmla="*/ 10633 h 1222744"/>
                <a:gd name="connsiteX1" fmla="*/ 1286541 w 4614532"/>
                <a:gd name="connsiteY1" fmla="*/ 1222744 h 1222744"/>
                <a:gd name="connsiteX2" fmla="*/ 4614532 w 4614532"/>
                <a:gd name="connsiteY2" fmla="*/ 0 h 1222744"/>
                <a:gd name="connsiteX3" fmla="*/ 0 w 4614532"/>
                <a:gd name="connsiteY3" fmla="*/ 10633 h 1222744"/>
                <a:gd name="connsiteX0" fmla="*/ 0 w 4614532"/>
                <a:gd name="connsiteY0" fmla="*/ 10633 h 1201479"/>
                <a:gd name="connsiteX1" fmla="*/ 1238695 w 4614532"/>
                <a:gd name="connsiteY1" fmla="*/ 1201479 h 1201479"/>
                <a:gd name="connsiteX2" fmla="*/ 4614532 w 4614532"/>
                <a:gd name="connsiteY2" fmla="*/ 0 h 1201479"/>
                <a:gd name="connsiteX3" fmla="*/ 0 w 4614532"/>
                <a:gd name="connsiteY3" fmla="*/ 10633 h 1201479"/>
                <a:gd name="connsiteX0" fmla="*/ 0 w 4614532"/>
                <a:gd name="connsiteY0" fmla="*/ 10633 h 1222744"/>
                <a:gd name="connsiteX1" fmla="*/ 1249328 w 4614532"/>
                <a:gd name="connsiteY1" fmla="*/ 1222744 h 1222744"/>
                <a:gd name="connsiteX2" fmla="*/ 4614532 w 4614532"/>
                <a:gd name="connsiteY2" fmla="*/ 0 h 1222744"/>
                <a:gd name="connsiteX3" fmla="*/ 0 w 4614532"/>
                <a:gd name="connsiteY3" fmla="*/ 10633 h 1222744"/>
                <a:gd name="connsiteX0" fmla="*/ 0 w 4614532"/>
                <a:gd name="connsiteY0" fmla="*/ 0 h 1222744"/>
                <a:gd name="connsiteX1" fmla="*/ 1249328 w 4614532"/>
                <a:gd name="connsiteY1" fmla="*/ 1222744 h 1222744"/>
                <a:gd name="connsiteX2" fmla="*/ 4614532 w 4614532"/>
                <a:gd name="connsiteY2" fmla="*/ 0 h 1222744"/>
                <a:gd name="connsiteX3" fmla="*/ 0 w 4614532"/>
                <a:gd name="connsiteY3" fmla="*/ 0 h 1222744"/>
                <a:gd name="connsiteX0" fmla="*/ 0 w 4630481"/>
                <a:gd name="connsiteY0" fmla="*/ 0 h 1222744"/>
                <a:gd name="connsiteX1" fmla="*/ 1249328 w 4630481"/>
                <a:gd name="connsiteY1" fmla="*/ 1222744 h 1222744"/>
                <a:gd name="connsiteX2" fmla="*/ 4630481 w 4630481"/>
                <a:gd name="connsiteY2" fmla="*/ 0 h 1222744"/>
                <a:gd name="connsiteX3" fmla="*/ 0 w 4630481"/>
                <a:gd name="connsiteY3" fmla="*/ 0 h 1222744"/>
                <a:gd name="connsiteX0" fmla="*/ 0 w 4671425"/>
                <a:gd name="connsiteY0" fmla="*/ 0 h 1222744"/>
                <a:gd name="connsiteX1" fmla="*/ 1290272 w 4671425"/>
                <a:gd name="connsiteY1" fmla="*/ 1222744 h 1222744"/>
                <a:gd name="connsiteX2" fmla="*/ 4671425 w 4671425"/>
                <a:gd name="connsiteY2" fmla="*/ 0 h 1222744"/>
                <a:gd name="connsiteX3" fmla="*/ 0 w 4671425"/>
                <a:gd name="connsiteY3" fmla="*/ 0 h 1222744"/>
                <a:gd name="connsiteX0" fmla="*/ 0 w 4671425"/>
                <a:gd name="connsiteY0" fmla="*/ 0 h 1222744"/>
                <a:gd name="connsiteX1" fmla="*/ 1290272 w 4671425"/>
                <a:gd name="connsiteY1" fmla="*/ 1222744 h 1222744"/>
                <a:gd name="connsiteX2" fmla="*/ 4671425 w 4671425"/>
                <a:gd name="connsiteY2" fmla="*/ 614149 h 1222744"/>
                <a:gd name="connsiteX3" fmla="*/ 0 w 4671425"/>
                <a:gd name="connsiteY3" fmla="*/ 0 h 1222744"/>
                <a:gd name="connsiteX0" fmla="*/ 0 w 4657777"/>
                <a:gd name="connsiteY0" fmla="*/ 13648 h 1236392"/>
                <a:gd name="connsiteX1" fmla="*/ 1290272 w 4657777"/>
                <a:gd name="connsiteY1" fmla="*/ 1236392 h 1236392"/>
                <a:gd name="connsiteX2" fmla="*/ 4657777 w 4657777"/>
                <a:gd name="connsiteY2" fmla="*/ 0 h 1236392"/>
                <a:gd name="connsiteX3" fmla="*/ 0 w 4657777"/>
                <a:gd name="connsiteY3" fmla="*/ 13648 h 1236392"/>
                <a:gd name="connsiteX0" fmla="*/ 0 w 4644129"/>
                <a:gd name="connsiteY0" fmla="*/ 0 h 1222744"/>
                <a:gd name="connsiteX1" fmla="*/ 1290272 w 4644129"/>
                <a:gd name="connsiteY1" fmla="*/ 1222744 h 1222744"/>
                <a:gd name="connsiteX2" fmla="*/ 4644129 w 4644129"/>
                <a:gd name="connsiteY2" fmla="*/ 0 h 1222744"/>
                <a:gd name="connsiteX3" fmla="*/ 0 w 4644129"/>
                <a:gd name="connsiteY3" fmla="*/ 0 h 1222744"/>
              </a:gdLst>
              <a:ahLst/>
              <a:cxnLst>
                <a:cxn ang="0">
                  <a:pos x="connsiteX0" y="connsiteY0"/>
                </a:cxn>
                <a:cxn ang="0">
                  <a:pos x="connsiteX1" y="connsiteY1"/>
                </a:cxn>
                <a:cxn ang="0">
                  <a:pos x="connsiteX2" y="connsiteY2"/>
                </a:cxn>
                <a:cxn ang="0">
                  <a:pos x="connsiteX3" y="connsiteY3"/>
                </a:cxn>
              </a:cxnLst>
              <a:rect l="l" t="t" r="r" b="b"/>
              <a:pathLst>
                <a:path w="4644129" h="1222744">
                  <a:moveTo>
                    <a:pt x="0" y="0"/>
                  </a:moveTo>
                  <a:lnTo>
                    <a:pt x="1290272" y="1222744"/>
                  </a:lnTo>
                  <a:lnTo>
                    <a:pt x="4644129" y="0"/>
                  </a:lnTo>
                  <a:lnTo>
                    <a:pt x="0" y="0"/>
                  </a:lnTo>
                  <a:close/>
                </a:path>
              </a:pathLst>
            </a:custGeom>
            <a:gradFill>
              <a:gsLst>
                <a:gs pos="100000">
                  <a:schemeClr val="accent3"/>
                </a:gs>
                <a:gs pos="35000">
                  <a:schemeClr val="accent2"/>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4052439" y="2989173"/>
              <a:ext cx="3708351" cy="2971471"/>
            </a:xfrm>
            <a:custGeom>
              <a:avLst/>
              <a:gdLst>
                <a:gd name="connsiteX0" fmla="*/ 2291255 w 3641834"/>
                <a:gd name="connsiteY0" fmla="*/ 0 h 2958662"/>
                <a:gd name="connsiteX1" fmla="*/ 3641834 w 3641834"/>
                <a:gd name="connsiteY1" fmla="*/ 1692165 h 2958662"/>
                <a:gd name="connsiteX2" fmla="*/ 0 w 3641834"/>
                <a:gd name="connsiteY2" fmla="*/ 2958662 h 2958662"/>
                <a:gd name="connsiteX3" fmla="*/ 2291255 w 3641834"/>
                <a:gd name="connsiteY3" fmla="*/ 0 h 2958662"/>
                <a:gd name="connsiteX0" fmla="*/ 2291255 w 3641834"/>
                <a:gd name="connsiteY0" fmla="*/ 0 h 2963917"/>
                <a:gd name="connsiteX1" fmla="*/ 3641834 w 3641834"/>
                <a:gd name="connsiteY1" fmla="*/ 1697420 h 2963917"/>
                <a:gd name="connsiteX2" fmla="*/ 0 w 3641834"/>
                <a:gd name="connsiteY2" fmla="*/ 2963917 h 2963917"/>
                <a:gd name="connsiteX3" fmla="*/ 2291255 w 3641834"/>
                <a:gd name="connsiteY3" fmla="*/ 0 h 2963917"/>
                <a:gd name="connsiteX0" fmla="*/ 2301765 w 3641834"/>
                <a:gd name="connsiteY0" fmla="*/ 0 h 2948152"/>
                <a:gd name="connsiteX1" fmla="*/ 3641834 w 3641834"/>
                <a:gd name="connsiteY1" fmla="*/ 1681655 h 2948152"/>
                <a:gd name="connsiteX2" fmla="*/ 0 w 3641834"/>
                <a:gd name="connsiteY2" fmla="*/ 2948152 h 2948152"/>
                <a:gd name="connsiteX3" fmla="*/ 2301765 w 3641834"/>
                <a:gd name="connsiteY3" fmla="*/ 0 h 2948152"/>
                <a:gd name="connsiteX0" fmla="*/ 2293452 w 3641834"/>
                <a:gd name="connsiteY0" fmla="*/ 0 h 2948152"/>
                <a:gd name="connsiteX1" fmla="*/ 3641834 w 3641834"/>
                <a:gd name="connsiteY1" fmla="*/ 1681655 h 2948152"/>
                <a:gd name="connsiteX2" fmla="*/ 0 w 3641834"/>
                <a:gd name="connsiteY2" fmla="*/ 2948152 h 2948152"/>
                <a:gd name="connsiteX3" fmla="*/ 2293452 w 3641834"/>
                <a:gd name="connsiteY3" fmla="*/ 0 h 2948152"/>
                <a:gd name="connsiteX0" fmla="*/ 2305379 w 3653761"/>
                <a:gd name="connsiteY0" fmla="*/ 0 h 2944176"/>
                <a:gd name="connsiteX1" fmla="*/ 3653761 w 3653761"/>
                <a:gd name="connsiteY1" fmla="*/ 1681655 h 2944176"/>
                <a:gd name="connsiteX2" fmla="*/ 0 w 3653761"/>
                <a:gd name="connsiteY2" fmla="*/ 2944176 h 2944176"/>
                <a:gd name="connsiteX3" fmla="*/ 2305379 w 3653761"/>
                <a:gd name="connsiteY3" fmla="*/ 0 h 2944176"/>
                <a:gd name="connsiteX0" fmla="*/ 2291731 w 3653761"/>
                <a:gd name="connsiteY0" fmla="*/ 0 h 2944176"/>
                <a:gd name="connsiteX1" fmla="*/ 3653761 w 3653761"/>
                <a:gd name="connsiteY1" fmla="*/ 1681655 h 2944176"/>
                <a:gd name="connsiteX2" fmla="*/ 0 w 3653761"/>
                <a:gd name="connsiteY2" fmla="*/ 2944176 h 2944176"/>
                <a:gd name="connsiteX3" fmla="*/ 2291731 w 3653761"/>
                <a:gd name="connsiteY3" fmla="*/ 0 h 2944176"/>
                <a:gd name="connsiteX0" fmla="*/ 2305378 w 3653761"/>
                <a:gd name="connsiteY0" fmla="*/ 0 h 2971471"/>
                <a:gd name="connsiteX1" fmla="*/ 3653761 w 3653761"/>
                <a:gd name="connsiteY1" fmla="*/ 1708950 h 2971471"/>
                <a:gd name="connsiteX2" fmla="*/ 0 w 3653761"/>
                <a:gd name="connsiteY2" fmla="*/ 2971471 h 2971471"/>
                <a:gd name="connsiteX3" fmla="*/ 2305378 w 3653761"/>
                <a:gd name="connsiteY3" fmla="*/ 0 h 2971471"/>
                <a:gd name="connsiteX0" fmla="*/ 2305378 w 3694704"/>
                <a:gd name="connsiteY0" fmla="*/ 0 h 2971471"/>
                <a:gd name="connsiteX1" fmla="*/ 3694704 w 3694704"/>
                <a:gd name="connsiteY1" fmla="*/ 1722598 h 2971471"/>
                <a:gd name="connsiteX2" fmla="*/ 0 w 3694704"/>
                <a:gd name="connsiteY2" fmla="*/ 2971471 h 2971471"/>
                <a:gd name="connsiteX3" fmla="*/ 2305378 w 3694704"/>
                <a:gd name="connsiteY3" fmla="*/ 0 h 2971471"/>
                <a:gd name="connsiteX0" fmla="*/ 2319025 w 3708351"/>
                <a:gd name="connsiteY0" fmla="*/ 0 h 2971471"/>
                <a:gd name="connsiteX1" fmla="*/ 3708351 w 3708351"/>
                <a:gd name="connsiteY1" fmla="*/ 1722598 h 2971471"/>
                <a:gd name="connsiteX2" fmla="*/ 0 w 3708351"/>
                <a:gd name="connsiteY2" fmla="*/ 2971471 h 2971471"/>
                <a:gd name="connsiteX3" fmla="*/ 2319025 w 3708351"/>
                <a:gd name="connsiteY3" fmla="*/ 0 h 2971471"/>
              </a:gdLst>
              <a:ahLst/>
              <a:cxnLst>
                <a:cxn ang="0">
                  <a:pos x="connsiteX0" y="connsiteY0"/>
                </a:cxn>
                <a:cxn ang="0">
                  <a:pos x="connsiteX1" y="connsiteY1"/>
                </a:cxn>
                <a:cxn ang="0">
                  <a:pos x="connsiteX2" y="connsiteY2"/>
                </a:cxn>
                <a:cxn ang="0">
                  <a:pos x="connsiteX3" y="connsiteY3"/>
                </a:cxn>
              </a:cxnLst>
              <a:rect l="l" t="t" r="r" b="b"/>
              <a:pathLst>
                <a:path w="3708351" h="2971471">
                  <a:moveTo>
                    <a:pt x="2319025" y="0"/>
                  </a:moveTo>
                  <a:lnTo>
                    <a:pt x="3708351" y="1722598"/>
                  </a:lnTo>
                  <a:lnTo>
                    <a:pt x="0" y="2971471"/>
                  </a:lnTo>
                  <a:lnTo>
                    <a:pt x="2319025" y="0"/>
                  </a:lnTo>
                  <a:close/>
                </a:path>
              </a:pathLst>
            </a:custGeom>
            <a:gradFill>
              <a:gsLst>
                <a:gs pos="100000">
                  <a:schemeClr val="accent3"/>
                </a:gs>
                <a:gs pos="44000">
                  <a:schemeClr val="accent2"/>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0" name="Freeform 9"/>
            <p:cNvSpPr/>
            <p:nvPr/>
          </p:nvSpPr>
          <p:spPr>
            <a:xfrm>
              <a:off x="-3085" y="0"/>
              <a:ext cx="3366670" cy="1804474"/>
            </a:xfrm>
            <a:custGeom>
              <a:avLst/>
              <a:gdLst>
                <a:gd name="connsiteX0" fmla="*/ 0 w 3172858"/>
                <a:gd name="connsiteY0" fmla="*/ 0 h 1773716"/>
                <a:gd name="connsiteX1" fmla="*/ 1079653 w 3172858"/>
                <a:gd name="connsiteY1" fmla="*/ 1773716 h 1773716"/>
                <a:gd name="connsiteX2" fmla="*/ 3172858 w 3172858"/>
                <a:gd name="connsiteY2" fmla="*/ 1751682 h 1773716"/>
                <a:gd name="connsiteX3" fmla="*/ 0 w 3172858"/>
                <a:gd name="connsiteY3" fmla="*/ 0 h 1773716"/>
                <a:gd name="connsiteX0" fmla="*/ 0 w 3114492"/>
                <a:gd name="connsiteY0" fmla="*/ 0 h 1773716"/>
                <a:gd name="connsiteX1" fmla="*/ 1079653 w 3114492"/>
                <a:gd name="connsiteY1" fmla="*/ 1773716 h 1773716"/>
                <a:gd name="connsiteX2" fmla="*/ 3114492 w 3114492"/>
                <a:gd name="connsiteY2" fmla="*/ 1177750 h 1773716"/>
                <a:gd name="connsiteX3" fmla="*/ 0 w 3114492"/>
                <a:gd name="connsiteY3" fmla="*/ 0 h 1773716"/>
                <a:gd name="connsiteX0" fmla="*/ 0 w 3153403"/>
                <a:gd name="connsiteY0" fmla="*/ 0 h 1773716"/>
                <a:gd name="connsiteX1" fmla="*/ 1079653 w 3153403"/>
                <a:gd name="connsiteY1" fmla="*/ 1773716 h 1773716"/>
                <a:gd name="connsiteX2" fmla="*/ 3153403 w 3153403"/>
                <a:gd name="connsiteY2" fmla="*/ 1771137 h 1773716"/>
                <a:gd name="connsiteX3" fmla="*/ 0 w 3153403"/>
                <a:gd name="connsiteY3" fmla="*/ 0 h 1773716"/>
                <a:gd name="connsiteX0" fmla="*/ 0 w 3346198"/>
                <a:gd name="connsiteY0" fmla="*/ 0 h 1771137"/>
                <a:gd name="connsiteX1" fmla="*/ 3346198 w 3346198"/>
                <a:gd name="connsiteY1" fmla="*/ 3282 h 1771137"/>
                <a:gd name="connsiteX2" fmla="*/ 3153403 w 3346198"/>
                <a:gd name="connsiteY2" fmla="*/ 1771137 h 1771137"/>
                <a:gd name="connsiteX3" fmla="*/ 0 w 3346198"/>
                <a:gd name="connsiteY3" fmla="*/ 0 h 1771137"/>
                <a:gd name="connsiteX0" fmla="*/ 0 w 3346198"/>
                <a:gd name="connsiteY0" fmla="*/ 0 h 1766374"/>
                <a:gd name="connsiteX1" fmla="*/ 3346198 w 3346198"/>
                <a:gd name="connsiteY1" fmla="*/ 3282 h 1766374"/>
                <a:gd name="connsiteX2" fmla="*/ 3110540 w 3346198"/>
                <a:gd name="connsiteY2" fmla="*/ 1766374 h 1766374"/>
                <a:gd name="connsiteX3" fmla="*/ 0 w 3346198"/>
                <a:gd name="connsiteY3" fmla="*/ 0 h 1766374"/>
                <a:gd name="connsiteX0" fmla="*/ 0 w 3346198"/>
                <a:gd name="connsiteY0" fmla="*/ 0 h 1780662"/>
                <a:gd name="connsiteX1" fmla="*/ 3346198 w 3346198"/>
                <a:gd name="connsiteY1" fmla="*/ 3282 h 1780662"/>
                <a:gd name="connsiteX2" fmla="*/ 3091490 w 3346198"/>
                <a:gd name="connsiteY2" fmla="*/ 1780662 h 1780662"/>
                <a:gd name="connsiteX3" fmla="*/ 0 w 3346198"/>
                <a:gd name="connsiteY3" fmla="*/ 0 h 1780662"/>
                <a:gd name="connsiteX0" fmla="*/ 0 w 3346198"/>
                <a:gd name="connsiteY0" fmla="*/ 0 h 1804474"/>
                <a:gd name="connsiteX1" fmla="*/ 3346198 w 3346198"/>
                <a:gd name="connsiteY1" fmla="*/ 3282 h 1804474"/>
                <a:gd name="connsiteX2" fmla="*/ 3115303 w 3346198"/>
                <a:gd name="connsiteY2" fmla="*/ 1804474 h 1804474"/>
                <a:gd name="connsiteX3" fmla="*/ 0 w 3346198"/>
                <a:gd name="connsiteY3" fmla="*/ 0 h 1804474"/>
                <a:gd name="connsiteX0" fmla="*/ 0 w 3346198"/>
                <a:gd name="connsiteY0" fmla="*/ 10366 h 1801192"/>
                <a:gd name="connsiteX1" fmla="*/ 3346198 w 3346198"/>
                <a:gd name="connsiteY1" fmla="*/ 0 h 1801192"/>
                <a:gd name="connsiteX2" fmla="*/ 3115303 w 3346198"/>
                <a:gd name="connsiteY2" fmla="*/ 1801192 h 1801192"/>
                <a:gd name="connsiteX3" fmla="*/ 0 w 3346198"/>
                <a:gd name="connsiteY3" fmla="*/ 10366 h 1801192"/>
                <a:gd name="connsiteX0" fmla="*/ 0 w 3366670"/>
                <a:gd name="connsiteY0" fmla="*/ 0 h 1818122"/>
                <a:gd name="connsiteX1" fmla="*/ 3366670 w 3366670"/>
                <a:gd name="connsiteY1" fmla="*/ 16930 h 1818122"/>
                <a:gd name="connsiteX2" fmla="*/ 3135775 w 3366670"/>
                <a:gd name="connsiteY2" fmla="*/ 1818122 h 1818122"/>
                <a:gd name="connsiteX3" fmla="*/ 0 w 3366670"/>
                <a:gd name="connsiteY3" fmla="*/ 0 h 1818122"/>
                <a:gd name="connsiteX0" fmla="*/ 0 w 3363258"/>
                <a:gd name="connsiteY0" fmla="*/ 0 h 1811298"/>
                <a:gd name="connsiteX1" fmla="*/ 3363258 w 3363258"/>
                <a:gd name="connsiteY1" fmla="*/ 10106 h 1811298"/>
                <a:gd name="connsiteX2" fmla="*/ 3132363 w 3363258"/>
                <a:gd name="connsiteY2" fmla="*/ 1811298 h 1811298"/>
                <a:gd name="connsiteX3" fmla="*/ 0 w 3363258"/>
                <a:gd name="connsiteY3" fmla="*/ 0 h 1811298"/>
                <a:gd name="connsiteX0" fmla="*/ 0 w 3363258"/>
                <a:gd name="connsiteY0" fmla="*/ 0 h 1807886"/>
                <a:gd name="connsiteX1" fmla="*/ 3363258 w 3363258"/>
                <a:gd name="connsiteY1" fmla="*/ 6694 h 1807886"/>
                <a:gd name="connsiteX2" fmla="*/ 3132363 w 3363258"/>
                <a:gd name="connsiteY2" fmla="*/ 1807886 h 1807886"/>
                <a:gd name="connsiteX3" fmla="*/ 0 w 3363258"/>
                <a:gd name="connsiteY3" fmla="*/ 0 h 1807886"/>
                <a:gd name="connsiteX0" fmla="*/ 0 w 3363258"/>
                <a:gd name="connsiteY0" fmla="*/ 3542 h 1801192"/>
                <a:gd name="connsiteX1" fmla="*/ 3363258 w 3363258"/>
                <a:gd name="connsiteY1" fmla="*/ 0 h 1801192"/>
                <a:gd name="connsiteX2" fmla="*/ 3132363 w 3363258"/>
                <a:gd name="connsiteY2" fmla="*/ 1801192 h 1801192"/>
                <a:gd name="connsiteX3" fmla="*/ 0 w 3363258"/>
                <a:gd name="connsiteY3" fmla="*/ 3542 h 1801192"/>
                <a:gd name="connsiteX0" fmla="*/ 0 w 3366670"/>
                <a:gd name="connsiteY0" fmla="*/ 0 h 1804474"/>
                <a:gd name="connsiteX1" fmla="*/ 3366670 w 3366670"/>
                <a:gd name="connsiteY1" fmla="*/ 3282 h 1804474"/>
                <a:gd name="connsiteX2" fmla="*/ 3135775 w 3366670"/>
                <a:gd name="connsiteY2" fmla="*/ 1804474 h 1804474"/>
                <a:gd name="connsiteX3" fmla="*/ 0 w 3366670"/>
                <a:gd name="connsiteY3" fmla="*/ 0 h 1804474"/>
              </a:gdLst>
              <a:ahLst/>
              <a:cxnLst>
                <a:cxn ang="0">
                  <a:pos x="connsiteX0" y="connsiteY0"/>
                </a:cxn>
                <a:cxn ang="0">
                  <a:pos x="connsiteX1" y="connsiteY1"/>
                </a:cxn>
                <a:cxn ang="0">
                  <a:pos x="connsiteX2" y="connsiteY2"/>
                </a:cxn>
                <a:cxn ang="0">
                  <a:pos x="connsiteX3" y="connsiteY3"/>
                </a:cxn>
              </a:cxnLst>
              <a:rect l="l" t="t" r="r" b="b"/>
              <a:pathLst>
                <a:path w="3366670" h="1804474">
                  <a:moveTo>
                    <a:pt x="0" y="0"/>
                  </a:moveTo>
                  <a:lnTo>
                    <a:pt x="3366670" y="3282"/>
                  </a:lnTo>
                  <a:lnTo>
                    <a:pt x="3135775" y="1804474"/>
                  </a:lnTo>
                  <a:lnTo>
                    <a:pt x="0" y="0"/>
                  </a:lnTo>
                  <a:close/>
                </a:path>
              </a:pathLst>
            </a:custGeom>
            <a:gradFill>
              <a:gsLst>
                <a:gs pos="100000">
                  <a:schemeClr val="accent3"/>
                </a:gs>
                <a:gs pos="39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1" name="Freeform 10"/>
            <p:cNvSpPr/>
            <p:nvPr/>
          </p:nvSpPr>
          <p:spPr>
            <a:xfrm>
              <a:off x="3111696" y="1778988"/>
              <a:ext cx="3269644" cy="3085357"/>
            </a:xfrm>
            <a:custGeom>
              <a:avLst/>
              <a:gdLst>
                <a:gd name="connsiteX0" fmla="*/ 0 w 3237186"/>
                <a:gd name="connsiteY0" fmla="*/ 0 h 3095296"/>
                <a:gd name="connsiteX1" fmla="*/ 441434 w 3237186"/>
                <a:gd name="connsiteY1" fmla="*/ 3095296 h 3095296"/>
                <a:gd name="connsiteX2" fmla="*/ 3237186 w 3237186"/>
                <a:gd name="connsiteY2" fmla="*/ 1255986 h 3095296"/>
                <a:gd name="connsiteX3" fmla="*/ 0 w 3237186"/>
                <a:gd name="connsiteY3" fmla="*/ 0 h 3095296"/>
                <a:gd name="connsiteX0" fmla="*/ 0 w 3237186"/>
                <a:gd name="connsiteY0" fmla="*/ 0 h 3109584"/>
                <a:gd name="connsiteX1" fmla="*/ 441434 w 3237186"/>
                <a:gd name="connsiteY1" fmla="*/ 3109584 h 3109584"/>
                <a:gd name="connsiteX2" fmla="*/ 3237186 w 3237186"/>
                <a:gd name="connsiteY2" fmla="*/ 1270274 h 3109584"/>
                <a:gd name="connsiteX3" fmla="*/ 0 w 3237186"/>
                <a:gd name="connsiteY3" fmla="*/ 0 h 3109584"/>
                <a:gd name="connsiteX0" fmla="*/ 0 w 3237186"/>
                <a:gd name="connsiteY0" fmla="*/ 0 h 3085764"/>
                <a:gd name="connsiteX1" fmla="*/ 441434 w 3237186"/>
                <a:gd name="connsiteY1" fmla="*/ 3085764 h 3085764"/>
                <a:gd name="connsiteX2" fmla="*/ 3237186 w 3237186"/>
                <a:gd name="connsiteY2" fmla="*/ 1246454 h 3085764"/>
                <a:gd name="connsiteX3" fmla="*/ 0 w 3237186"/>
                <a:gd name="connsiteY3" fmla="*/ 0 h 3085764"/>
                <a:gd name="connsiteX0" fmla="*/ 0 w 3255520"/>
                <a:gd name="connsiteY0" fmla="*/ 0 h 3085764"/>
                <a:gd name="connsiteX1" fmla="*/ 441434 w 3255520"/>
                <a:gd name="connsiteY1" fmla="*/ 3085764 h 3085764"/>
                <a:gd name="connsiteX2" fmla="*/ 3255520 w 3255520"/>
                <a:gd name="connsiteY2" fmla="*/ 1239108 h 3085764"/>
                <a:gd name="connsiteX3" fmla="*/ 0 w 3255520"/>
                <a:gd name="connsiteY3" fmla="*/ 0 h 3085764"/>
                <a:gd name="connsiteX0" fmla="*/ 0 w 3255520"/>
                <a:gd name="connsiteY0" fmla="*/ 0 h 3088940"/>
                <a:gd name="connsiteX1" fmla="*/ 460457 w 3255520"/>
                <a:gd name="connsiteY1" fmla="*/ 3088940 h 3088940"/>
                <a:gd name="connsiteX2" fmla="*/ 3255520 w 3255520"/>
                <a:gd name="connsiteY2" fmla="*/ 1239108 h 3088940"/>
                <a:gd name="connsiteX3" fmla="*/ 0 w 3255520"/>
                <a:gd name="connsiteY3" fmla="*/ 0 h 3088940"/>
                <a:gd name="connsiteX0" fmla="*/ 0 w 3262334"/>
                <a:gd name="connsiteY0" fmla="*/ 0 h 3088940"/>
                <a:gd name="connsiteX1" fmla="*/ 460457 w 3262334"/>
                <a:gd name="connsiteY1" fmla="*/ 3088940 h 3088940"/>
                <a:gd name="connsiteX2" fmla="*/ 3262334 w 3262334"/>
                <a:gd name="connsiteY2" fmla="*/ 1239108 h 3088940"/>
                <a:gd name="connsiteX3" fmla="*/ 0 w 3262334"/>
                <a:gd name="connsiteY3" fmla="*/ 0 h 3088940"/>
                <a:gd name="connsiteX0" fmla="*/ 0 w 3264905"/>
                <a:gd name="connsiteY0" fmla="*/ 0 h 3086363"/>
                <a:gd name="connsiteX1" fmla="*/ 463028 w 3264905"/>
                <a:gd name="connsiteY1" fmla="*/ 3086363 h 3086363"/>
                <a:gd name="connsiteX2" fmla="*/ 3264905 w 3264905"/>
                <a:gd name="connsiteY2" fmla="*/ 1236531 h 3086363"/>
                <a:gd name="connsiteX3" fmla="*/ 0 w 3264905"/>
                <a:gd name="connsiteY3" fmla="*/ 0 h 3086363"/>
              </a:gdLst>
              <a:ahLst/>
              <a:cxnLst>
                <a:cxn ang="0">
                  <a:pos x="connsiteX0" y="connsiteY0"/>
                </a:cxn>
                <a:cxn ang="0">
                  <a:pos x="connsiteX1" y="connsiteY1"/>
                </a:cxn>
                <a:cxn ang="0">
                  <a:pos x="connsiteX2" y="connsiteY2"/>
                </a:cxn>
                <a:cxn ang="0">
                  <a:pos x="connsiteX3" y="connsiteY3"/>
                </a:cxn>
              </a:cxnLst>
              <a:rect l="l" t="t" r="r" b="b"/>
              <a:pathLst>
                <a:path w="3264905" h="3086363">
                  <a:moveTo>
                    <a:pt x="0" y="0"/>
                  </a:moveTo>
                  <a:lnTo>
                    <a:pt x="463028" y="3086363"/>
                  </a:lnTo>
                  <a:lnTo>
                    <a:pt x="3264905" y="1236531"/>
                  </a:lnTo>
                  <a:lnTo>
                    <a:pt x="0" y="0"/>
                  </a:lnTo>
                  <a:close/>
                </a:path>
              </a:pathLst>
            </a:custGeom>
            <a:gradFill>
              <a:gsLst>
                <a:gs pos="100000">
                  <a:schemeClr val="accent3"/>
                </a:gs>
                <a:gs pos="44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2" name="Freeform 11"/>
            <p:cNvSpPr/>
            <p:nvPr/>
          </p:nvSpPr>
          <p:spPr>
            <a:xfrm>
              <a:off x="7713406" y="2411362"/>
              <a:ext cx="1983659" cy="4457360"/>
            </a:xfrm>
            <a:custGeom>
              <a:avLst/>
              <a:gdLst>
                <a:gd name="connsiteX0" fmla="*/ 1983659 w 1983659"/>
                <a:gd name="connsiteY0" fmla="*/ 0 h 4431891"/>
                <a:gd name="connsiteX1" fmla="*/ 1032388 w 1983659"/>
                <a:gd name="connsiteY1" fmla="*/ 4431891 h 4431891"/>
                <a:gd name="connsiteX2" fmla="*/ 0 w 1983659"/>
                <a:gd name="connsiteY2" fmla="*/ 2286000 h 4431891"/>
                <a:gd name="connsiteX3" fmla="*/ 1983659 w 1983659"/>
                <a:gd name="connsiteY3" fmla="*/ 0 h 4431891"/>
                <a:gd name="connsiteX0" fmla="*/ 1983659 w 1983659"/>
                <a:gd name="connsiteY0" fmla="*/ 0 h 4439842"/>
                <a:gd name="connsiteX1" fmla="*/ 1000583 w 1983659"/>
                <a:gd name="connsiteY1" fmla="*/ 4439842 h 4439842"/>
                <a:gd name="connsiteX2" fmla="*/ 0 w 1983659"/>
                <a:gd name="connsiteY2" fmla="*/ 2286000 h 4439842"/>
                <a:gd name="connsiteX3" fmla="*/ 1983659 w 1983659"/>
                <a:gd name="connsiteY3" fmla="*/ 0 h 4439842"/>
                <a:gd name="connsiteX0" fmla="*/ 1983659 w 1983659"/>
                <a:gd name="connsiteY0" fmla="*/ 0 h 4447794"/>
                <a:gd name="connsiteX1" fmla="*/ 1000583 w 1983659"/>
                <a:gd name="connsiteY1" fmla="*/ 4447794 h 4447794"/>
                <a:gd name="connsiteX2" fmla="*/ 0 w 1983659"/>
                <a:gd name="connsiteY2" fmla="*/ 2286000 h 4447794"/>
                <a:gd name="connsiteX3" fmla="*/ 1983659 w 1983659"/>
                <a:gd name="connsiteY3" fmla="*/ 0 h 4447794"/>
                <a:gd name="connsiteX0" fmla="*/ 1983659 w 1983659"/>
                <a:gd name="connsiteY0" fmla="*/ 0 h 4471648"/>
                <a:gd name="connsiteX1" fmla="*/ 1000583 w 1983659"/>
                <a:gd name="connsiteY1" fmla="*/ 4471648 h 4471648"/>
                <a:gd name="connsiteX2" fmla="*/ 0 w 1983659"/>
                <a:gd name="connsiteY2" fmla="*/ 2286000 h 4471648"/>
                <a:gd name="connsiteX3" fmla="*/ 1983659 w 1983659"/>
                <a:gd name="connsiteY3" fmla="*/ 0 h 4471648"/>
                <a:gd name="connsiteX0" fmla="*/ 1983659 w 1983659"/>
                <a:gd name="connsiteY0" fmla="*/ 0 h 4457360"/>
                <a:gd name="connsiteX1" fmla="*/ 995820 w 1983659"/>
                <a:gd name="connsiteY1" fmla="*/ 4457360 h 4457360"/>
                <a:gd name="connsiteX2" fmla="*/ 0 w 1983659"/>
                <a:gd name="connsiteY2" fmla="*/ 2286000 h 4457360"/>
                <a:gd name="connsiteX3" fmla="*/ 1983659 w 1983659"/>
                <a:gd name="connsiteY3" fmla="*/ 0 h 4457360"/>
                <a:gd name="connsiteX0" fmla="*/ 1983659 w 1983659"/>
                <a:gd name="connsiteY0" fmla="*/ 0 h 4457360"/>
                <a:gd name="connsiteX1" fmla="*/ 991058 w 1983659"/>
                <a:gd name="connsiteY1" fmla="*/ 4457360 h 4457360"/>
                <a:gd name="connsiteX2" fmla="*/ 0 w 1983659"/>
                <a:gd name="connsiteY2" fmla="*/ 2286000 h 4457360"/>
                <a:gd name="connsiteX3" fmla="*/ 1983659 w 1983659"/>
                <a:gd name="connsiteY3" fmla="*/ 0 h 4457360"/>
              </a:gdLst>
              <a:ahLst/>
              <a:cxnLst>
                <a:cxn ang="0">
                  <a:pos x="connsiteX0" y="connsiteY0"/>
                </a:cxn>
                <a:cxn ang="0">
                  <a:pos x="connsiteX1" y="connsiteY1"/>
                </a:cxn>
                <a:cxn ang="0">
                  <a:pos x="connsiteX2" y="connsiteY2"/>
                </a:cxn>
                <a:cxn ang="0">
                  <a:pos x="connsiteX3" y="connsiteY3"/>
                </a:cxn>
              </a:cxnLst>
              <a:rect l="l" t="t" r="r" b="b"/>
              <a:pathLst>
                <a:path w="1983659" h="4457360">
                  <a:moveTo>
                    <a:pt x="1983659" y="0"/>
                  </a:moveTo>
                  <a:lnTo>
                    <a:pt x="991058" y="4457360"/>
                  </a:lnTo>
                  <a:lnTo>
                    <a:pt x="0" y="2286000"/>
                  </a:lnTo>
                  <a:lnTo>
                    <a:pt x="1983659" y="0"/>
                  </a:lnTo>
                  <a:close/>
                </a:path>
              </a:pathLst>
            </a:custGeom>
            <a:gradFill>
              <a:gsLst>
                <a:gs pos="100000">
                  <a:schemeClr val="accent3"/>
                </a:gs>
                <a:gs pos="36000">
                  <a:schemeClr val="accent2"/>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3" name="Freeform 12"/>
            <p:cNvSpPr/>
            <p:nvPr/>
          </p:nvSpPr>
          <p:spPr>
            <a:xfrm>
              <a:off x="6341757" y="1209676"/>
              <a:ext cx="3359456" cy="1822946"/>
            </a:xfrm>
            <a:custGeom>
              <a:avLst/>
              <a:gdLst>
                <a:gd name="connsiteX0" fmla="*/ 1271587 w 3305175"/>
                <a:gd name="connsiteY0" fmla="*/ 0 h 1809750"/>
                <a:gd name="connsiteX1" fmla="*/ 3305175 w 3305175"/>
                <a:gd name="connsiteY1" fmla="*/ 1233487 h 1809750"/>
                <a:gd name="connsiteX2" fmla="*/ 0 w 3305175"/>
                <a:gd name="connsiteY2" fmla="*/ 1809750 h 1809750"/>
                <a:gd name="connsiteX3" fmla="*/ 1271587 w 3305175"/>
                <a:gd name="connsiteY3" fmla="*/ 0 h 1809750"/>
                <a:gd name="connsiteX0" fmla="*/ 1281112 w 3314700"/>
                <a:gd name="connsiteY0" fmla="*/ 0 h 1828800"/>
                <a:gd name="connsiteX1" fmla="*/ 3314700 w 3314700"/>
                <a:gd name="connsiteY1" fmla="*/ 1233487 h 1828800"/>
                <a:gd name="connsiteX2" fmla="*/ 0 w 3314700"/>
                <a:gd name="connsiteY2" fmla="*/ 1828800 h 1828800"/>
                <a:gd name="connsiteX3" fmla="*/ 1281112 w 3314700"/>
                <a:gd name="connsiteY3" fmla="*/ 0 h 1828800"/>
                <a:gd name="connsiteX0" fmla="*/ 1300162 w 3333750"/>
                <a:gd name="connsiteY0" fmla="*/ 0 h 1824037"/>
                <a:gd name="connsiteX1" fmla="*/ 3333750 w 3333750"/>
                <a:gd name="connsiteY1" fmla="*/ 1233487 h 1824037"/>
                <a:gd name="connsiteX2" fmla="*/ 0 w 3333750"/>
                <a:gd name="connsiteY2" fmla="*/ 1824037 h 1824037"/>
                <a:gd name="connsiteX3" fmla="*/ 1300162 w 3333750"/>
                <a:gd name="connsiteY3" fmla="*/ 0 h 1824037"/>
                <a:gd name="connsiteX0" fmla="*/ 1314449 w 3333750"/>
                <a:gd name="connsiteY0" fmla="*/ 0 h 1381124"/>
                <a:gd name="connsiteX1" fmla="*/ 3333750 w 3333750"/>
                <a:gd name="connsiteY1" fmla="*/ 790574 h 1381124"/>
                <a:gd name="connsiteX2" fmla="*/ 0 w 3333750"/>
                <a:gd name="connsiteY2" fmla="*/ 1381124 h 1381124"/>
                <a:gd name="connsiteX3" fmla="*/ 1314449 w 3333750"/>
                <a:gd name="connsiteY3" fmla="*/ 0 h 1381124"/>
                <a:gd name="connsiteX0" fmla="*/ 1300162 w 3333750"/>
                <a:gd name="connsiteY0" fmla="*/ 0 h 1819274"/>
                <a:gd name="connsiteX1" fmla="*/ 3333750 w 3333750"/>
                <a:gd name="connsiteY1" fmla="*/ 1228724 h 1819274"/>
                <a:gd name="connsiteX2" fmla="*/ 0 w 3333750"/>
                <a:gd name="connsiteY2" fmla="*/ 1819274 h 1819274"/>
                <a:gd name="connsiteX3" fmla="*/ 1300162 w 3333750"/>
                <a:gd name="connsiteY3" fmla="*/ 0 h 1819274"/>
                <a:gd name="connsiteX0" fmla="*/ 1300162 w 3333750"/>
                <a:gd name="connsiteY0" fmla="*/ 0 h 1819274"/>
                <a:gd name="connsiteX1" fmla="*/ 3333750 w 3333750"/>
                <a:gd name="connsiteY1" fmla="*/ 1228724 h 1819274"/>
                <a:gd name="connsiteX2" fmla="*/ 0 w 3333750"/>
                <a:gd name="connsiteY2" fmla="*/ 1819274 h 1819274"/>
                <a:gd name="connsiteX3" fmla="*/ 1300162 w 3333750"/>
                <a:gd name="connsiteY3" fmla="*/ 0 h 1819274"/>
                <a:gd name="connsiteX0" fmla="*/ 1325868 w 3359456"/>
                <a:gd name="connsiteY0" fmla="*/ 0 h 1822946"/>
                <a:gd name="connsiteX1" fmla="*/ 3359456 w 3359456"/>
                <a:gd name="connsiteY1" fmla="*/ 1228724 h 1822946"/>
                <a:gd name="connsiteX2" fmla="*/ 0 w 3359456"/>
                <a:gd name="connsiteY2" fmla="*/ 1822946 h 1822946"/>
                <a:gd name="connsiteX3" fmla="*/ 1325868 w 3359456"/>
                <a:gd name="connsiteY3" fmla="*/ 0 h 1822946"/>
                <a:gd name="connsiteX0" fmla="*/ 1325868 w 3359456"/>
                <a:gd name="connsiteY0" fmla="*/ 0 h 1822946"/>
                <a:gd name="connsiteX1" fmla="*/ 3359456 w 3359456"/>
                <a:gd name="connsiteY1" fmla="*/ 1228724 h 1822946"/>
                <a:gd name="connsiteX2" fmla="*/ 0 w 3359456"/>
                <a:gd name="connsiteY2" fmla="*/ 1822946 h 1822946"/>
                <a:gd name="connsiteX3" fmla="*/ 1325868 w 3359456"/>
                <a:gd name="connsiteY3" fmla="*/ 0 h 1822946"/>
              </a:gdLst>
              <a:ahLst/>
              <a:cxnLst>
                <a:cxn ang="0">
                  <a:pos x="connsiteX0" y="connsiteY0"/>
                </a:cxn>
                <a:cxn ang="0">
                  <a:pos x="connsiteX1" y="connsiteY1"/>
                </a:cxn>
                <a:cxn ang="0">
                  <a:pos x="connsiteX2" y="connsiteY2"/>
                </a:cxn>
                <a:cxn ang="0">
                  <a:pos x="connsiteX3" y="connsiteY3"/>
                </a:cxn>
              </a:cxnLst>
              <a:rect l="l" t="t" r="r" b="b"/>
              <a:pathLst>
                <a:path w="3359456" h="1822946">
                  <a:moveTo>
                    <a:pt x="1325868" y="0"/>
                  </a:moveTo>
                  <a:lnTo>
                    <a:pt x="3359456" y="1228724"/>
                  </a:lnTo>
                  <a:lnTo>
                    <a:pt x="0" y="1822946"/>
                  </a:lnTo>
                  <a:lnTo>
                    <a:pt x="1325868" y="0"/>
                  </a:lnTo>
                  <a:close/>
                </a:path>
              </a:pathLst>
            </a:custGeom>
            <a:gradFill>
              <a:gsLst>
                <a:gs pos="100000">
                  <a:schemeClr val="accent3"/>
                </a:gs>
                <a:gs pos="44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4" name="Freeform 13"/>
            <p:cNvSpPr/>
            <p:nvPr/>
          </p:nvSpPr>
          <p:spPr>
            <a:xfrm>
              <a:off x="-227" y="-2"/>
              <a:ext cx="1040749" cy="6875699"/>
            </a:xfrm>
            <a:custGeom>
              <a:avLst/>
              <a:gdLst>
                <a:gd name="connsiteX0" fmla="*/ 0 w 1076445"/>
                <a:gd name="connsiteY0" fmla="*/ 0 h 6817489"/>
                <a:gd name="connsiteX1" fmla="*/ 1076445 w 1076445"/>
                <a:gd name="connsiteY1" fmla="*/ 1805651 h 6817489"/>
                <a:gd name="connsiteX2" fmla="*/ 11574 w 1076445"/>
                <a:gd name="connsiteY2" fmla="*/ 6817489 h 6817489"/>
                <a:gd name="connsiteX3" fmla="*/ 0 w 1076445"/>
                <a:gd name="connsiteY3" fmla="*/ 0 h 6817489"/>
                <a:gd name="connsiteX0" fmla="*/ 0 w 873245"/>
                <a:gd name="connsiteY0" fmla="*/ 0 h 6817489"/>
                <a:gd name="connsiteX1" fmla="*/ 873245 w 873245"/>
                <a:gd name="connsiteY1" fmla="*/ 1764376 h 6817489"/>
                <a:gd name="connsiteX2" fmla="*/ 11574 w 873245"/>
                <a:gd name="connsiteY2" fmla="*/ 6817489 h 6817489"/>
                <a:gd name="connsiteX3" fmla="*/ 0 w 873245"/>
                <a:gd name="connsiteY3" fmla="*/ 0 h 6817489"/>
                <a:gd name="connsiteX0" fmla="*/ 0 w 1047870"/>
                <a:gd name="connsiteY0" fmla="*/ 0 h 6817489"/>
                <a:gd name="connsiteX1" fmla="*/ 1047870 w 1047870"/>
                <a:gd name="connsiteY1" fmla="*/ 1770726 h 6817489"/>
                <a:gd name="connsiteX2" fmla="*/ 11574 w 1047870"/>
                <a:gd name="connsiteY2" fmla="*/ 6817489 h 6817489"/>
                <a:gd name="connsiteX3" fmla="*/ 0 w 1047870"/>
                <a:gd name="connsiteY3" fmla="*/ 0 h 6817489"/>
                <a:gd name="connsiteX0" fmla="*/ 0 w 698013"/>
                <a:gd name="connsiteY0" fmla="*/ 0 h 6817489"/>
                <a:gd name="connsiteX1" fmla="*/ 698013 w 698013"/>
                <a:gd name="connsiteY1" fmla="*/ 2181752 h 6817489"/>
                <a:gd name="connsiteX2" fmla="*/ 11574 w 698013"/>
                <a:gd name="connsiteY2" fmla="*/ 6817489 h 6817489"/>
                <a:gd name="connsiteX3" fmla="*/ 0 w 698013"/>
                <a:gd name="connsiteY3" fmla="*/ 0 h 6817489"/>
                <a:gd name="connsiteX0" fmla="*/ 0 w 1039919"/>
                <a:gd name="connsiteY0" fmla="*/ 0 h 6817489"/>
                <a:gd name="connsiteX1" fmla="*/ 1039919 w 1039919"/>
                <a:gd name="connsiteY1" fmla="*/ 1762823 h 6817489"/>
                <a:gd name="connsiteX2" fmla="*/ 11574 w 1039919"/>
                <a:gd name="connsiteY2" fmla="*/ 6817489 h 6817489"/>
                <a:gd name="connsiteX3" fmla="*/ 0 w 1039919"/>
                <a:gd name="connsiteY3" fmla="*/ 0 h 6817489"/>
                <a:gd name="connsiteX0" fmla="*/ 0 w 823788"/>
                <a:gd name="connsiteY0" fmla="*/ 0 h 6817489"/>
                <a:gd name="connsiteX1" fmla="*/ 823788 w 823788"/>
                <a:gd name="connsiteY1" fmla="*/ 1820668 h 6817489"/>
                <a:gd name="connsiteX2" fmla="*/ 11574 w 823788"/>
                <a:gd name="connsiteY2" fmla="*/ 6817489 h 6817489"/>
                <a:gd name="connsiteX3" fmla="*/ 0 w 823788"/>
                <a:gd name="connsiteY3" fmla="*/ 0 h 6817489"/>
                <a:gd name="connsiteX0" fmla="*/ 0 w 1035762"/>
                <a:gd name="connsiteY0" fmla="*/ 0 h 6817489"/>
                <a:gd name="connsiteX1" fmla="*/ 1035762 w 1035762"/>
                <a:gd name="connsiteY1" fmla="*/ 1766955 h 6817489"/>
                <a:gd name="connsiteX2" fmla="*/ 11574 w 1035762"/>
                <a:gd name="connsiteY2" fmla="*/ 6817489 h 6817489"/>
                <a:gd name="connsiteX3" fmla="*/ 0 w 1035762"/>
                <a:gd name="connsiteY3" fmla="*/ 0 h 6817489"/>
                <a:gd name="connsiteX0" fmla="*/ 0 w 1040524"/>
                <a:gd name="connsiteY0" fmla="*/ 0 h 6817489"/>
                <a:gd name="connsiteX1" fmla="*/ 1040524 w 1040524"/>
                <a:gd name="connsiteY1" fmla="*/ 1762221 h 6817489"/>
                <a:gd name="connsiteX2" fmla="*/ 11574 w 1040524"/>
                <a:gd name="connsiteY2" fmla="*/ 6817489 h 6817489"/>
                <a:gd name="connsiteX3" fmla="*/ 0 w 1040524"/>
                <a:gd name="connsiteY3" fmla="*/ 0 h 6817489"/>
                <a:gd name="connsiteX0" fmla="*/ 225 w 1040749"/>
                <a:gd name="connsiteY0" fmla="*/ 0 h 6858541"/>
                <a:gd name="connsiteX1" fmla="*/ 1040749 w 1040749"/>
                <a:gd name="connsiteY1" fmla="*/ 1762221 h 6858541"/>
                <a:gd name="connsiteX2" fmla="*/ 0 w 1040749"/>
                <a:gd name="connsiteY2" fmla="*/ 6858541 h 6858541"/>
                <a:gd name="connsiteX3" fmla="*/ 225 w 1040749"/>
                <a:gd name="connsiteY3" fmla="*/ 0 h 6858541"/>
                <a:gd name="connsiteX0" fmla="*/ 225 w 1040749"/>
                <a:gd name="connsiteY0" fmla="*/ 0 h 6835083"/>
                <a:gd name="connsiteX1" fmla="*/ 1040749 w 1040749"/>
                <a:gd name="connsiteY1" fmla="*/ 1762221 h 6835083"/>
                <a:gd name="connsiteX2" fmla="*/ 0 w 1040749"/>
                <a:gd name="connsiteY2" fmla="*/ 6835083 h 6835083"/>
                <a:gd name="connsiteX3" fmla="*/ 225 w 1040749"/>
                <a:gd name="connsiteY3" fmla="*/ 0 h 6835083"/>
              </a:gdLst>
              <a:ahLst/>
              <a:cxnLst>
                <a:cxn ang="0">
                  <a:pos x="connsiteX0" y="connsiteY0"/>
                </a:cxn>
                <a:cxn ang="0">
                  <a:pos x="connsiteX1" y="connsiteY1"/>
                </a:cxn>
                <a:cxn ang="0">
                  <a:pos x="connsiteX2" y="connsiteY2"/>
                </a:cxn>
                <a:cxn ang="0">
                  <a:pos x="connsiteX3" y="connsiteY3"/>
                </a:cxn>
              </a:cxnLst>
              <a:rect l="l" t="t" r="r" b="b"/>
              <a:pathLst>
                <a:path w="1040749" h="6835083">
                  <a:moveTo>
                    <a:pt x="225" y="0"/>
                  </a:moveTo>
                  <a:lnTo>
                    <a:pt x="1040749" y="1762221"/>
                  </a:lnTo>
                  <a:lnTo>
                    <a:pt x="0" y="6835083"/>
                  </a:lnTo>
                  <a:lnTo>
                    <a:pt x="225" y="0"/>
                  </a:lnTo>
                  <a:close/>
                </a:path>
              </a:pathLst>
            </a:custGeom>
            <a:gradFill>
              <a:gsLst>
                <a:gs pos="96000">
                  <a:schemeClr val="accent3"/>
                </a:gs>
                <a:gs pos="18000">
                  <a:schemeClr val="accent2"/>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5" name="Freeform 14"/>
            <p:cNvSpPr/>
            <p:nvPr/>
          </p:nvSpPr>
          <p:spPr>
            <a:xfrm>
              <a:off x="3119436" y="-1"/>
              <a:ext cx="3260163" cy="3022037"/>
            </a:xfrm>
            <a:custGeom>
              <a:avLst/>
              <a:gdLst>
                <a:gd name="connsiteX0" fmla="*/ 185737 w 3228975"/>
                <a:gd name="connsiteY0" fmla="*/ 0 h 3024188"/>
                <a:gd name="connsiteX1" fmla="*/ 0 w 3228975"/>
                <a:gd name="connsiteY1" fmla="*/ 1771650 h 3024188"/>
                <a:gd name="connsiteX2" fmla="*/ 3228975 w 3228975"/>
                <a:gd name="connsiteY2" fmla="*/ 3024188 h 3024188"/>
                <a:gd name="connsiteX3" fmla="*/ 185737 w 3228975"/>
                <a:gd name="connsiteY3" fmla="*/ 0 h 3024188"/>
                <a:gd name="connsiteX0" fmla="*/ 185737 w 3228975"/>
                <a:gd name="connsiteY0" fmla="*/ 0 h 3024188"/>
                <a:gd name="connsiteX1" fmla="*/ 0 w 3228975"/>
                <a:gd name="connsiteY1" fmla="*/ 1771650 h 3024188"/>
                <a:gd name="connsiteX2" fmla="*/ 3228975 w 3228975"/>
                <a:gd name="connsiteY2" fmla="*/ 3024188 h 3024188"/>
                <a:gd name="connsiteX3" fmla="*/ 1976437 w 3228975"/>
                <a:gd name="connsiteY3" fmla="*/ 1776413 h 3024188"/>
                <a:gd name="connsiteX4" fmla="*/ 185737 w 3228975"/>
                <a:gd name="connsiteY4" fmla="*/ 0 h 3024188"/>
                <a:gd name="connsiteX0" fmla="*/ 185737 w 3228975"/>
                <a:gd name="connsiteY0" fmla="*/ 0 h 3024188"/>
                <a:gd name="connsiteX1" fmla="*/ 0 w 3228975"/>
                <a:gd name="connsiteY1" fmla="*/ 1771650 h 3024188"/>
                <a:gd name="connsiteX2" fmla="*/ 3228975 w 3228975"/>
                <a:gd name="connsiteY2" fmla="*/ 3024188 h 3024188"/>
                <a:gd name="connsiteX3" fmla="*/ 2733674 w 3228975"/>
                <a:gd name="connsiteY3" fmla="*/ 1281113 h 3024188"/>
                <a:gd name="connsiteX4" fmla="*/ 185737 w 3228975"/>
                <a:gd name="connsiteY4" fmla="*/ 0 h 3024188"/>
                <a:gd name="connsiteX0" fmla="*/ 185737 w 3181350"/>
                <a:gd name="connsiteY0" fmla="*/ 0 h 2481263"/>
                <a:gd name="connsiteX1" fmla="*/ 0 w 3181350"/>
                <a:gd name="connsiteY1" fmla="*/ 1771650 h 2481263"/>
                <a:gd name="connsiteX2" fmla="*/ 3181350 w 3181350"/>
                <a:gd name="connsiteY2" fmla="*/ 2481263 h 2481263"/>
                <a:gd name="connsiteX3" fmla="*/ 2733674 w 3181350"/>
                <a:gd name="connsiteY3" fmla="*/ 1281113 h 2481263"/>
                <a:gd name="connsiteX4" fmla="*/ 185737 w 3181350"/>
                <a:gd name="connsiteY4" fmla="*/ 0 h 2481263"/>
                <a:gd name="connsiteX0" fmla="*/ 185737 w 3214688"/>
                <a:gd name="connsiteY0" fmla="*/ 0 h 3014663"/>
                <a:gd name="connsiteX1" fmla="*/ 0 w 3214688"/>
                <a:gd name="connsiteY1" fmla="*/ 1771650 h 3014663"/>
                <a:gd name="connsiteX2" fmla="*/ 3214688 w 3214688"/>
                <a:gd name="connsiteY2" fmla="*/ 3014663 h 3014663"/>
                <a:gd name="connsiteX3" fmla="*/ 2733674 w 3214688"/>
                <a:gd name="connsiteY3" fmla="*/ 1281113 h 3014663"/>
                <a:gd name="connsiteX4" fmla="*/ 185737 w 3214688"/>
                <a:gd name="connsiteY4" fmla="*/ 0 h 3014663"/>
                <a:gd name="connsiteX0" fmla="*/ 185737 w 3214688"/>
                <a:gd name="connsiteY0" fmla="*/ 0 h 3014663"/>
                <a:gd name="connsiteX1" fmla="*/ 0 w 3214688"/>
                <a:gd name="connsiteY1" fmla="*/ 1771650 h 3014663"/>
                <a:gd name="connsiteX2" fmla="*/ 3214688 w 3214688"/>
                <a:gd name="connsiteY2" fmla="*/ 3014663 h 3014663"/>
                <a:gd name="connsiteX3" fmla="*/ 2733674 w 3214688"/>
                <a:gd name="connsiteY3" fmla="*/ 1285876 h 3014663"/>
                <a:gd name="connsiteX4" fmla="*/ 185737 w 3214688"/>
                <a:gd name="connsiteY4" fmla="*/ 0 h 3014663"/>
                <a:gd name="connsiteX0" fmla="*/ 185737 w 3214688"/>
                <a:gd name="connsiteY0" fmla="*/ 0 h 3014663"/>
                <a:gd name="connsiteX1" fmla="*/ 0 w 3214688"/>
                <a:gd name="connsiteY1" fmla="*/ 1771650 h 3014663"/>
                <a:gd name="connsiteX2" fmla="*/ 3214688 w 3214688"/>
                <a:gd name="connsiteY2" fmla="*/ 3014663 h 3014663"/>
                <a:gd name="connsiteX3" fmla="*/ 185737 w 3214688"/>
                <a:gd name="connsiteY3" fmla="*/ 0 h 3014663"/>
                <a:gd name="connsiteX0" fmla="*/ 190500 w 3219451"/>
                <a:gd name="connsiteY0" fmla="*/ 0 h 3014663"/>
                <a:gd name="connsiteX1" fmla="*/ 0 w 3219451"/>
                <a:gd name="connsiteY1" fmla="*/ 1781175 h 3014663"/>
                <a:gd name="connsiteX2" fmla="*/ 3219451 w 3219451"/>
                <a:gd name="connsiteY2" fmla="*/ 3014663 h 3014663"/>
                <a:gd name="connsiteX3" fmla="*/ 190500 w 3219451"/>
                <a:gd name="connsiteY3" fmla="*/ 0 h 3014663"/>
                <a:gd name="connsiteX0" fmla="*/ 190500 w 3219451"/>
                <a:gd name="connsiteY0" fmla="*/ 0 h 3014663"/>
                <a:gd name="connsiteX1" fmla="*/ 0 w 3219451"/>
                <a:gd name="connsiteY1" fmla="*/ 1766887 h 3014663"/>
                <a:gd name="connsiteX2" fmla="*/ 3219451 w 3219451"/>
                <a:gd name="connsiteY2" fmla="*/ 3014663 h 3014663"/>
                <a:gd name="connsiteX3" fmla="*/ 190500 w 3219451"/>
                <a:gd name="connsiteY3" fmla="*/ 0 h 3014663"/>
                <a:gd name="connsiteX0" fmla="*/ 223838 w 3252789"/>
                <a:gd name="connsiteY0" fmla="*/ 0 h 3014663"/>
                <a:gd name="connsiteX1" fmla="*/ 0 w 3252789"/>
                <a:gd name="connsiteY1" fmla="*/ 1771650 h 3014663"/>
                <a:gd name="connsiteX2" fmla="*/ 3252789 w 3252789"/>
                <a:gd name="connsiteY2" fmla="*/ 3014663 h 3014663"/>
                <a:gd name="connsiteX3" fmla="*/ 223838 w 3252789"/>
                <a:gd name="connsiteY3" fmla="*/ 0 h 3014663"/>
                <a:gd name="connsiteX0" fmla="*/ 223838 w 3252789"/>
                <a:gd name="connsiteY0" fmla="*/ 0 h 3014663"/>
                <a:gd name="connsiteX1" fmla="*/ 0 w 3252789"/>
                <a:gd name="connsiteY1" fmla="*/ 1790700 h 3014663"/>
                <a:gd name="connsiteX2" fmla="*/ 3252789 w 3252789"/>
                <a:gd name="connsiteY2" fmla="*/ 3014663 h 3014663"/>
                <a:gd name="connsiteX3" fmla="*/ 223838 w 3252789"/>
                <a:gd name="connsiteY3" fmla="*/ 0 h 3014663"/>
                <a:gd name="connsiteX0" fmla="*/ 223838 w 3252789"/>
                <a:gd name="connsiteY0" fmla="*/ 0 h 3022037"/>
                <a:gd name="connsiteX1" fmla="*/ 0 w 3252789"/>
                <a:gd name="connsiteY1" fmla="*/ 1790700 h 3022037"/>
                <a:gd name="connsiteX2" fmla="*/ 3252789 w 3252789"/>
                <a:gd name="connsiteY2" fmla="*/ 3022037 h 3022037"/>
                <a:gd name="connsiteX3" fmla="*/ 223838 w 3252789"/>
                <a:gd name="connsiteY3" fmla="*/ 0 h 3022037"/>
                <a:gd name="connsiteX0" fmla="*/ 223838 w 3260163"/>
                <a:gd name="connsiteY0" fmla="*/ 0 h 3014663"/>
                <a:gd name="connsiteX1" fmla="*/ 0 w 3260163"/>
                <a:gd name="connsiteY1" fmla="*/ 1790700 h 3014663"/>
                <a:gd name="connsiteX2" fmla="*/ 3260163 w 3260163"/>
                <a:gd name="connsiteY2" fmla="*/ 3014663 h 3014663"/>
                <a:gd name="connsiteX3" fmla="*/ 223838 w 3260163"/>
                <a:gd name="connsiteY3" fmla="*/ 0 h 3014663"/>
                <a:gd name="connsiteX0" fmla="*/ 223838 w 3260163"/>
                <a:gd name="connsiteY0" fmla="*/ 0 h 3022037"/>
                <a:gd name="connsiteX1" fmla="*/ 0 w 3260163"/>
                <a:gd name="connsiteY1" fmla="*/ 1790700 h 3022037"/>
                <a:gd name="connsiteX2" fmla="*/ 3260163 w 3260163"/>
                <a:gd name="connsiteY2" fmla="*/ 3022037 h 3022037"/>
                <a:gd name="connsiteX3" fmla="*/ 223838 w 3260163"/>
                <a:gd name="connsiteY3" fmla="*/ 0 h 3022037"/>
              </a:gdLst>
              <a:ahLst/>
              <a:cxnLst>
                <a:cxn ang="0">
                  <a:pos x="connsiteX0" y="connsiteY0"/>
                </a:cxn>
                <a:cxn ang="0">
                  <a:pos x="connsiteX1" y="connsiteY1"/>
                </a:cxn>
                <a:cxn ang="0">
                  <a:pos x="connsiteX2" y="connsiteY2"/>
                </a:cxn>
                <a:cxn ang="0">
                  <a:pos x="connsiteX3" y="connsiteY3"/>
                </a:cxn>
              </a:cxnLst>
              <a:rect l="l" t="t" r="r" b="b"/>
              <a:pathLst>
                <a:path w="3260163" h="3022037">
                  <a:moveTo>
                    <a:pt x="223838" y="0"/>
                  </a:moveTo>
                  <a:lnTo>
                    <a:pt x="0" y="1790700"/>
                  </a:lnTo>
                  <a:lnTo>
                    <a:pt x="3260163" y="3022037"/>
                  </a:lnTo>
                  <a:lnTo>
                    <a:pt x="223838" y="0"/>
                  </a:lnTo>
                  <a:close/>
                </a:path>
              </a:pathLst>
            </a:custGeom>
            <a:gradFill>
              <a:gsLst>
                <a:gs pos="100000">
                  <a:schemeClr val="accent3"/>
                </a:gs>
                <a:gs pos="6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6" name="Freeform 15"/>
            <p:cNvSpPr/>
            <p:nvPr/>
          </p:nvSpPr>
          <p:spPr>
            <a:xfrm>
              <a:off x="3343275" y="0"/>
              <a:ext cx="4337998" cy="3019426"/>
            </a:xfrm>
            <a:custGeom>
              <a:avLst/>
              <a:gdLst>
                <a:gd name="connsiteX0" fmla="*/ 0 w 4324350"/>
                <a:gd name="connsiteY0" fmla="*/ 0 h 3019426"/>
                <a:gd name="connsiteX1" fmla="*/ 4324350 w 4324350"/>
                <a:gd name="connsiteY1" fmla="*/ 1214438 h 3019426"/>
                <a:gd name="connsiteX2" fmla="*/ 3028950 w 4324350"/>
                <a:gd name="connsiteY2" fmla="*/ 3019426 h 3019426"/>
                <a:gd name="connsiteX3" fmla="*/ 0 w 4324350"/>
                <a:gd name="connsiteY3" fmla="*/ 0 h 3019426"/>
                <a:gd name="connsiteX0" fmla="*/ 0 w 4324350"/>
                <a:gd name="connsiteY0" fmla="*/ 0 h 3019426"/>
                <a:gd name="connsiteX1" fmla="*/ 4324350 w 4324350"/>
                <a:gd name="connsiteY1" fmla="*/ 1214438 h 3019426"/>
                <a:gd name="connsiteX2" fmla="*/ 3028950 w 4324350"/>
                <a:gd name="connsiteY2" fmla="*/ 3019426 h 3019426"/>
                <a:gd name="connsiteX3" fmla="*/ 0 w 4324350"/>
                <a:gd name="connsiteY3" fmla="*/ 0 h 3019426"/>
                <a:gd name="connsiteX0" fmla="*/ 0 w 4337998"/>
                <a:gd name="connsiteY0" fmla="*/ 0 h 3019426"/>
                <a:gd name="connsiteX1" fmla="*/ 4337998 w 4337998"/>
                <a:gd name="connsiteY1" fmla="*/ 1214438 h 3019426"/>
                <a:gd name="connsiteX2" fmla="*/ 3028950 w 4337998"/>
                <a:gd name="connsiteY2" fmla="*/ 3019426 h 3019426"/>
                <a:gd name="connsiteX3" fmla="*/ 0 w 4337998"/>
                <a:gd name="connsiteY3" fmla="*/ 0 h 3019426"/>
                <a:gd name="connsiteX0" fmla="*/ 0 w 4337998"/>
                <a:gd name="connsiteY0" fmla="*/ 0 h 3019426"/>
                <a:gd name="connsiteX1" fmla="*/ 4337998 w 4337998"/>
                <a:gd name="connsiteY1" fmla="*/ 1214438 h 3019426"/>
                <a:gd name="connsiteX2" fmla="*/ 3015303 w 4337998"/>
                <a:gd name="connsiteY2" fmla="*/ 3019426 h 3019426"/>
                <a:gd name="connsiteX3" fmla="*/ 0 w 4337998"/>
                <a:gd name="connsiteY3" fmla="*/ 0 h 3019426"/>
              </a:gdLst>
              <a:ahLst/>
              <a:cxnLst>
                <a:cxn ang="0">
                  <a:pos x="connsiteX0" y="connsiteY0"/>
                </a:cxn>
                <a:cxn ang="0">
                  <a:pos x="connsiteX1" y="connsiteY1"/>
                </a:cxn>
                <a:cxn ang="0">
                  <a:pos x="connsiteX2" y="connsiteY2"/>
                </a:cxn>
                <a:cxn ang="0">
                  <a:pos x="connsiteX3" y="connsiteY3"/>
                </a:cxn>
              </a:cxnLst>
              <a:rect l="l" t="t" r="r" b="b"/>
              <a:pathLst>
                <a:path w="4337998" h="3019426">
                  <a:moveTo>
                    <a:pt x="0" y="0"/>
                  </a:moveTo>
                  <a:lnTo>
                    <a:pt x="4337998" y="1214438"/>
                  </a:lnTo>
                  <a:lnTo>
                    <a:pt x="3015303" y="3019426"/>
                  </a:lnTo>
                  <a:lnTo>
                    <a:pt x="0" y="0"/>
                  </a:lnTo>
                  <a:close/>
                </a:path>
              </a:pathLst>
            </a:custGeom>
            <a:gradFill>
              <a:gsLst>
                <a:gs pos="100000">
                  <a:schemeClr val="accent3"/>
                </a:gs>
                <a:gs pos="44000">
                  <a:schemeClr val="accent2"/>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r>
                <a:rPr lang="en-US" sz="2000" smtClean="0"/>
                <a:t>s</a:t>
              </a:r>
              <a:endParaRPr lang="en-US" sz="2000" dirty="0"/>
            </a:p>
          </p:txBody>
        </p:sp>
        <p:sp>
          <p:nvSpPr>
            <p:cNvPr id="17" name="Freeform 16"/>
            <p:cNvSpPr/>
            <p:nvPr/>
          </p:nvSpPr>
          <p:spPr>
            <a:xfrm>
              <a:off x="7667625" y="1"/>
              <a:ext cx="4533261" cy="1214438"/>
            </a:xfrm>
            <a:custGeom>
              <a:avLst/>
              <a:gdLst>
                <a:gd name="connsiteX0" fmla="*/ 3367088 w 4524375"/>
                <a:gd name="connsiteY0" fmla="*/ 0 h 1223963"/>
                <a:gd name="connsiteX1" fmla="*/ 0 w 4524375"/>
                <a:gd name="connsiteY1" fmla="*/ 1223963 h 1223963"/>
                <a:gd name="connsiteX2" fmla="*/ 4524375 w 4524375"/>
                <a:gd name="connsiteY2" fmla="*/ 1071563 h 1223963"/>
                <a:gd name="connsiteX3" fmla="*/ 3367088 w 4524375"/>
                <a:gd name="connsiteY3" fmla="*/ 0 h 1223963"/>
                <a:gd name="connsiteX0" fmla="*/ 3352800 w 4524375"/>
                <a:gd name="connsiteY0" fmla="*/ 0 h 1233489"/>
                <a:gd name="connsiteX1" fmla="*/ 0 w 4524375"/>
                <a:gd name="connsiteY1" fmla="*/ 1233489 h 1233489"/>
                <a:gd name="connsiteX2" fmla="*/ 4524375 w 4524375"/>
                <a:gd name="connsiteY2" fmla="*/ 1081089 h 1233489"/>
                <a:gd name="connsiteX3" fmla="*/ 3352800 w 4524375"/>
                <a:gd name="connsiteY3" fmla="*/ 0 h 1233489"/>
                <a:gd name="connsiteX0" fmla="*/ 3352800 w 4524375"/>
                <a:gd name="connsiteY0" fmla="*/ 0 h 1228726"/>
                <a:gd name="connsiteX1" fmla="*/ 0 w 4524375"/>
                <a:gd name="connsiteY1" fmla="*/ 1228726 h 1228726"/>
                <a:gd name="connsiteX2" fmla="*/ 4524375 w 4524375"/>
                <a:gd name="connsiteY2" fmla="*/ 1076326 h 1228726"/>
                <a:gd name="connsiteX3" fmla="*/ 3352800 w 4524375"/>
                <a:gd name="connsiteY3" fmla="*/ 0 h 1228726"/>
                <a:gd name="connsiteX0" fmla="*/ 3357563 w 4524375"/>
                <a:gd name="connsiteY0" fmla="*/ 0 h 1223963"/>
                <a:gd name="connsiteX1" fmla="*/ 0 w 4524375"/>
                <a:gd name="connsiteY1" fmla="*/ 1223963 h 1223963"/>
                <a:gd name="connsiteX2" fmla="*/ 4524375 w 4524375"/>
                <a:gd name="connsiteY2" fmla="*/ 1071563 h 1223963"/>
                <a:gd name="connsiteX3" fmla="*/ 3357563 w 4524375"/>
                <a:gd name="connsiteY3" fmla="*/ 0 h 1223963"/>
                <a:gd name="connsiteX0" fmla="*/ 3371851 w 4538663"/>
                <a:gd name="connsiteY0" fmla="*/ 0 h 1219200"/>
                <a:gd name="connsiteX1" fmla="*/ 0 w 4538663"/>
                <a:gd name="connsiteY1" fmla="*/ 1219200 h 1219200"/>
                <a:gd name="connsiteX2" fmla="*/ 4538663 w 4538663"/>
                <a:gd name="connsiteY2" fmla="*/ 1071563 h 1219200"/>
                <a:gd name="connsiteX3" fmla="*/ 3371851 w 4538663"/>
                <a:gd name="connsiteY3" fmla="*/ 0 h 1219200"/>
                <a:gd name="connsiteX0" fmla="*/ 3243264 w 4410076"/>
                <a:gd name="connsiteY0" fmla="*/ 0 h 1071563"/>
                <a:gd name="connsiteX1" fmla="*/ 0 w 4410076"/>
                <a:gd name="connsiteY1" fmla="*/ 1033463 h 1071563"/>
                <a:gd name="connsiteX2" fmla="*/ 4410076 w 4410076"/>
                <a:gd name="connsiteY2" fmla="*/ 1071563 h 1071563"/>
                <a:gd name="connsiteX3" fmla="*/ 3243264 w 4410076"/>
                <a:gd name="connsiteY3" fmla="*/ 0 h 1071563"/>
                <a:gd name="connsiteX0" fmla="*/ 3352801 w 4519613"/>
                <a:gd name="connsiteY0" fmla="*/ 0 h 1214438"/>
                <a:gd name="connsiteX1" fmla="*/ 0 w 4519613"/>
                <a:gd name="connsiteY1" fmla="*/ 1214438 h 1214438"/>
                <a:gd name="connsiteX2" fmla="*/ 4519613 w 4519613"/>
                <a:gd name="connsiteY2" fmla="*/ 1071563 h 1214438"/>
                <a:gd name="connsiteX3" fmla="*/ 3352801 w 4519613"/>
                <a:gd name="connsiteY3" fmla="*/ 0 h 1214438"/>
                <a:gd name="connsiteX0" fmla="*/ 3352801 w 4533261"/>
                <a:gd name="connsiteY0" fmla="*/ 0 h 1214438"/>
                <a:gd name="connsiteX1" fmla="*/ 0 w 4533261"/>
                <a:gd name="connsiteY1" fmla="*/ 1214438 h 1214438"/>
                <a:gd name="connsiteX2" fmla="*/ 4533261 w 4533261"/>
                <a:gd name="connsiteY2" fmla="*/ 1071563 h 1214438"/>
                <a:gd name="connsiteX3" fmla="*/ 3352801 w 4533261"/>
                <a:gd name="connsiteY3" fmla="*/ 0 h 1214438"/>
                <a:gd name="connsiteX0" fmla="*/ 3352801 w 4533261"/>
                <a:gd name="connsiteY0" fmla="*/ 0 h 1214438"/>
                <a:gd name="connsiteX1" fmla="*/ 0 w 4533261"/>
                <a:gd name="connsiteY1" fmla="*/ 1214438 h 1214438"/>
                <a:gd name="connsiteX2" fmla="*/ 4533261 w 4533261"/>
                <a:gd name="connsiteY2" fmla="*/ 1098859 h 1214438"/>
                <a:gd name="connsiteX3" fmla="*/ 3352801 w 4533261"/>
                <a:gd name="connsiteY3" fmla="*/ 0 h 1214438"/>
              </a:gdLst>
              <a:ahLst/>
              <a:cxnLst>
                <a:cxn ang="0">
                  <a:pos x="connsiteX0" y="connsiteY0"/>
                </a:cxn>
                <a:cxn ang="0">
                  <a:pos x="connsiteX1" y="connsiteY1"/>
                </a:cxn>
                <a:cxn ang="0">
                  <a:pos x="connsiteX2" y="connsiteY2"/>
                </a:cxn>
                <a:cxn ang="0">
                  <a:pos x="connsiteX3" y="connsiteY3"/>
                </a:cxn>
              </a:cxnLst>
              <a:rect l="l" t="t" r="r" b="b"/>
              <a:pathLst>
                <a:path w="4533261" h="1214438">
                  <a:moveTo>
                    <a:pt x="3352801" y="0"/>
                  </a:moveTo>
                  <a:lnTo>
                    <a:pt x="0" y="1214438"/>
                  </a:lnTo>
                  <a:lnTo>
                    <a:pt x="4533261" y="1098859"/>
                  </a:lnTo>
                  <a:lnTo>
                    <a:pt x="3352801" y="0"/>
                  </a:lnTo>
                  <a:close/>
                </a:path>
              </a:pathLst>
            </a:custGeom>
            <a:gradFill>
              <a:gsLst>
                <a:gs pos="100000">
                  <a:schemeClr val="accent3"/>
                </a:gs>
                <a:gs pos="44000">
                  <a:schemeClr val="accent2"/>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8" name="Freeform 17"/>
            <p:cNvSpPr/>
            <p:nvPr/>
          </p:nvSpPr>
          <p:spPr>
            <a:xfrm>
              <a:off x="11015664" y="1"/>
              <a:ext cx="1176841" cy="1098080"/>
            </a:xfrm>
            <a:custGeom>
              <a:avLst/>
              <a:gdLst>
                <a:gd name="connsiteX0" fmla="*/ 0 w 1171575"/>
                <a:gd name="connsiteY0" fmla="*/ 0 h 1076325"/>
                <a:gd name="connsiteX1" fmla="*/ 1171575 w 1171575"/>
                <a:gd name="connsiteY1" fmla="*/ 1076325 h 1076325"/>
                <a:gd name="connsiteX2" fmla="*/ 1171575 w 1171575"/>
                <a:gd name="connsiteY2" fmla="*/ 0 h 1076325"/>
                <a:gd name="connsiteX3" fmla="*/ 0 w 1171575"/>
                <a:gd name="connsiteY3" fmla="*/ 0 h 1076325"/>
                <a:gd name="connsiteX0" fmla="*/ 0 w 1171575"/>
                <a:gd name="connsiteY0" fmla="*/ 0 h 1076325"/>
                <a:gd name="connsiteX1" fmla="*/ 1171575 w 1171575"/>
                <a:gd name="connsiteY1" fmla="*/ 1076325 h 1076325"/>
                <a:gd name="connsiteX2" fmla="*/ 1171575 w 1171575"/>
                <a:gd name="connsiteY2" fmla="*/ 0 h 1076325"/>
                <a:gd name="connsiteX3" fmla="*/ 0 w 1171575"/>
                <a:gd name="connsiteY3" fmla="*/ 0 h 1076325"/>
                <a:gd name="connsiteX0" fmla="*/ 0 w 1176299"/>
                <a:gd name="connsiteY0" fmla="*/ 0 h 1085850"/>
                <a:gd name="connsiteX1" fmla="*/ 1176299 w 1176299"/>
                <a:gd name="connsiteY1" fmla="*/ 1085850 h 1085850"/>
                <a:gd name="connsiteX2" fmla="*/ 1171575 w 1176299"/>
                <a:gd name="connsiteY2" fmla="*/ 0 h 1085850"/>
                <a:gd name="connsiteX3" fmla="*/ 0 w 1176299"/>
                <a:gd name="connsiteY3" fmla="*/ 0 h 1085850"/>
                <a:gd name="connsiteX0" fmla="*/ 0 w 1181344"/>
                <a:gd name="connsiteY0" fmla="*/ 0 h 1085850"/>
                <a:gd name="connsiteX1" fmla="*/ 1176299 w 1181344"/>
                <a:gd name="connsiteY1" fmla="*/ 1085850 h 1085850"/>
                <a:gd name="connsiteX2" fmla="*/ 1181138 w 1181344"/>
                <a:gd name="connsiteY2" fmla="*/ 0 h 1085850"/>
                <a:gd name="connsiteX3" fmla="*/ 0 w 1181344"/>
                <a:gd name="connsiteY3" fmla="*/ 0 h 1085850"/>
                <a:gd name="connsiteX0" fmla="*/ 0 w 1181586"/>
                <a:gd name="connsiteY0" fmla="*/ 0 h 1081088"/>
                <a:gd name="connsiteX1" fmla="*/ 1181080 w 1181586"/>
                <a:gd name="connsiteY1" fmla="*/ 1081088 h 1081088"/>
                <a:gd name="connsiteX2" fmla="*/ 1181138 w 1181586"/>
                <a:gd name="connsiteY2" fmla="*/ 0 h 1081088"/>
                <a:gd name="connsiteX3" fmla="*/ 0 w 1181586"/>
                <a:gd name="connsiteY3" fmla="*/ 0 h 1081088"/>
                <a:gd name="connsiteX0" fmla="*/ 0 w 1181586"/>
                <a:gd name="connsiteY0" fmla="*/ 0 h 1070785"/>
                <a:gd name="connsiteX1" fmla="*/ 1181080 w 1181586"/>
                <a:gd name="connsiteY1" fmla="*/ 1070785 h 1070785"/>
                <a:gd name="connsiteX2" fmla="*/ 1181138 w 1181586"/>
                <a:gd name="connsiteY2" fmla="*/ 0 h 1070785"/>
                <a:gd name="connsiteX3" fmla="*/ 0 w 1181586"/>
                <a:gd name="connsiteY3" fmla="*/ 0 h 1070785"/>
                <a:gd name="connsiteX0" fmla="*/ 0 w 1181152"/>
                <a:gd name="connsiteY0" fmla="*/ 0 h 593113"/>
                <a:gd name="connsiteX1" fmla="*/ 1057755 w 1181152"/>
                <a:gd name="connsiteY1" fmla="*/ 593113 h 593113"/>
                <a:gd name="connsiteX2" fmla="*/ 1181138 w 1181152"/>
                <a:gd name="connsiteY2" fmla="*/ 0 h 593113"/>
                <a:gd name="connsiteX3" fmla="*/ 0 w 1181152"/>
                <a:gd name="connsiteY3" fmla="*/ 0 h 593113"/>
                <a:gd name="connsiteX0" fmla="*/ 0 w 1181586"/>
                <a:gd name="connsiteY0" fmla="*/ 0 h 1098080"/>
                <a:gd name="connsiteX1" fmla="*/ 1181081 w 1181586"/>
                <a:gd name="connsiteY1" fmla="*/ 1098080 h 1098080"/>
                <a:gd name="connsiteX2" fmla="*/ 1181138 w 1181586"/>
                <a:gd name="connsiteY2" fmla="*/ 0 h 1098080"/>
                <a:gd name="connsiteX3" fmla="*/ 0 w 1181586"/>
                <a:gd name="connsiteY3" fmla="*/ 0 h 1098080"/>
              </a:gdLst>
              <a:ahLst/>
              <a:cxnLst>
                <a:cxn ang="0">
                  <a:pos x="connsiteX0" y="connsiteY0"/>
                </a:cxn>
                <a:cxn ang="0">
                  <a:pos x="connsiteX1" y="connsiteY1"/>
                </a:cxn>
                <a:cxn ang="0">
                  <a:pos x="connsiteX2" y="connsiteY2"/>
                </a:cxn>
                <a:cxn ang="0">
                  <a:pos x="connsiteX3" y="connsiteY3"/>
                </a:cxn>
              </a:cxnLst>
              <a:rect l="l" t="t" r="r" b="b"/>
              <a:pathLst>
                <a:path w="1181586" h="1098080">
                  <a:moveTo>
                    <a:pt x="0" y="0"/>
                  </a:moveTo>
                  <a:lnTo>
                    <a:pt x="1181081" y="1098080"/>
                  </a:lnTo>
                  <a:cubicBezTo>
                    <a:pt x="1179506" y="736130"/>
                    <a:pt x="1182713" y="361950"/>
                    <a:pt x="1181138" y="0"/>
                  </a:cubicBezTo>
                  <a:lnTo>
                    <a:pt x="0" y="0"/>
                  </a:lnTo>
                  <a:close/>
                </a:path>
              </a:pathLst>
            </a:custGeom>
            <a:gradFill>
              <a:gsLst>
                <a:gs pos="100000">
                  <a:schemeClr val="accent3"/>
                </a:gs>
                <a:gs pos="44000">
                  <a:schemeClr val="accent2"/>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9" name="Freeform 18"/>
            <p:cNvSpPr/>
            <p:nvPr/>
          </p:nvSpPr>
          <p:spPr>
            <a:xfrm>
              <a:off x="10959906" y="1057275"/>
              <a:ext cx="1232552" cy="3276600"/>
            </a:xfrm>
            <a:custGeom>
              <a:avLst/>
              <a:gdLst>
                <a:gd name="connsiteX0" fmla="*/ 1171575 w 1176337"/>
                <a:gd name="connsiteY0" fmla="*/ 0 h 3267075"/>
                <a:gd name="connsiteX1" fmla="*/ 0 w 1176337"/>
                <a:gd name="connsiteY1" fmla="*/ 2762250 h 3267075"/>
                <a:gd name="connsiteX2" fmla="*/ 1176337 w 1176337"/>
                <a:gd name="connsiteY2" fmla="*/ 3267075 h 3267075"/>
                <a:gd name="connsiteX3" fmla="*/ 1171575 w 1176337"/>
                <a:gd name="connsiteY3" fmla="*/ 0 h 3267075"/>
                <a:gd name="connsiteX0" fmla="*/ 1176337 w 1176795"/>
                <a:gd name="connsiteY0" fmla="*/ 0 h 3276600"/>
                <a:gd name="connsiteX1" fmla="*/ 0 w 1176795"/>
                <a:gd name="connsiteY1" fmla="*/ 2771775 h 3276600"/>
                <a:gd name="connsiteX2" fmla="*/ 1176337 w 1176795"/>
                <a:gd name="connsiteY2" fmla="*/ 3276600 h 3276600"/>
                <a:gd name="connsiteX3" fmla="*/ 1176337 w 1176795"/>
                <a:gd name="connsiteY3" fmla="*/ 0 h 3276600"/>
                <a:gd name="connsiteX0" fmla="*/ 1209791 w 1210249"/>
                <a:gd name="connsiteY0" fmla="*/ 0 h 3276600"/>
                <a:gd name="connsiteX1" fmla="*/ 0 w 1210249"/>
                <a:gd name="connsiteY1" fmla="*/ 2771775 h 3276600"/>
                <a:gd name="connsiteX2" fmla="*/ 1209791 w 1210249"/>
                <a:gd name="connsiteY2" fmla="*/ 3276600 h 3276600"/>
                <a:gd name="connsiteX3" fmla="*/ 1209791 w 1210249"/>
                <a:gd name="connsiteY3" fmla="*/ 0 h 3276600"/>
                <a:gd name="connsiteX0" fmla="*/ 1232094 w 1232552"/>
                <a:gd name="connsiteY0" fmla="*/ 0 h 3276600"/>
                <a:gd name="connsiteX1" fmla="*/ 0 w 1232552"/>
                <a:gd name="connsiteY1" fmla="*/ 2749472 h 3276600"/>
                <a:gd name="connsiteX2" fmla="*/ 1232094 w 1232552"/>
                <a:gd name="connsiteY2" fmla="*/ 3276600 h 3276600"/>
                <a:gd name="connsiteX3" fmla="*/ 1232094 w 1232552"/>
                <a:gd name="connsiteY3" fmla="*/ 0 h 3276600"/>
              </a:gdLst>
              <a:ahLst/>
              <a:cxnLst>
                <a:cxn ang="0">
                  <a:pos x="connsiteX0" y="connsiteY0"/>
                </a:cxn>
                <a:cxn ang="0">
                  <a:pos x="connsiteX1" y="connsiteY1"/>
                </a:cxn>
                <a:cxn ang="0">
                  <a:pos x="connsiteX2" y="connsiteY2"/>
                </a:cxn>
                <a:cxn ang="0">
                  <a:pos x="connsiteX3" y="connsiteY3"/>
                </a:cxn>
              </a:cxnLst>
              <a:rect l="l" t="t" r="r" b="b"/>
              <a:pathLst>
                <a:path w="1232552" h="3276600">
                  <a:moveTo>
                    <a:pt x="1232094" y="0"/>
                  </a:moveTo>
                  <a:lnTo>
                    <a:pt x="0" y="2749472"/>
                  </a:lnTo>
                  <a:lnTo>
                    <a:pt x="1232094" y="3276600"/>
                  </a:lnTo>
                  <a:cubicBezTo>
                    <a:pt x="1230507" y="2187575"/>
                    <a:pt x="1233681" y="1089025"/>
                    <a:pt x="1232094" y="0"/>
                  </a:cubicBezTo>
                  <a:close/>
                </a:path>
              </a:pathLst>
            </a:custGeom>
            <a:gradFill>
              <a:gsLst>
                <a:gs pos="100000">
                  <a:schemeClr val="accent3"/>
                </a:gs>
                <a:gs pos="44000">
                  <a:schemeClr val="accent2"/>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0" name="Freeform 19"/>
            <p:cNvSpPr/>
            <p:nvPr/>
          </p:nvSpPr>
          <p:spPr>
            <a:xfrm>
              <a:off x="6366969" y="2428875"/>
              <a:ext cx="3339005" cy="2271713"/>
            </a:xfrm>
            <a:custGeom>
              <a:avLst/>
              <a:gdLst>
                <a:gd name="connsiteX0" fmla="*/ 0 w 3324225"/>
                <a:gd name="connsiteY0" fmla="*/ 590550 h 2271713"/>
                <a:gd name="connsiteX1" fmla="*/ 1343025 w 3324225"/>
                <a:gd name="connsiteY1" fmla="*/ 2271713 h 2271713"/>
                <a:gd name="connsiteX2" fmla="*/ 3324225 w 3324225"/>
                <a:gd name="connsiteY2" fmla="*/ 0 h 2271713"/>
                <a:gd name="connsiteX3" fmla="*/ 0 w 3324225"/>
                <a:gd name="connsiteY3" fmla="*/ 590550 h 2271713"/>
                <a:gd name="connsiteX0" fmla="*/ 0 w 3333750"/>
                <a:gd name="connsiteY0" fmla="*/ 585787 h 2271713"/>
                <a:gd name="connsiteX1" fmla="*/ 1352550 w 3333750"/>
                <a:gd name="connsiteY1" fmla="*/ 2271713 h 2271713"/>
                <a:gd name="connsiteX2" fmla="*/ 3333750 w 3333750"/>
                <a:gd name="connsiteY2" fmla="*/ 0 h 2271713"/>
                <a:gd name="connsiteX3" fmla="*/ 0 w 3333750"/>
                <a:gd name="connsiteY3" fmla="*/ 585787 h 2271713"/>
                <a:gd name="connsiteX0" fmla="*/ 0 w 3333750"/>
                <a:gd name="connsiteY0" fmla="*/ 591043 h 2271713"/>
                <a:gd name="connsiteX1" fmla="*/ 1352550 w 3333750"/>
                <a:gd name="connsiteY1" fmla="*/ 2271713 h 2271713"/>
                <a:gd name="connsiteX2" fmla="*/ 3333750 w 3333750"/>
                <a:gd name="connsiteY2" fmla="*/ 0 h 2271713"/>
                <a:gd name="connsiteX3" fmla="*/ 0 w 3333750"/>
                <a:gd name="connsiteY3" fmla="*/ 591043 h 2271713"/>
                <a:gd name="connsiteX0" fmla="*/ 0 w 3339005"/>
                <a:gd name="connsiteY0" fmla="*/ 591043 h 2271713"/>
                <a:gd name="connsiteX1" fmla="*/ 1357805 w 3339005"/>
                <a:gd name="connsiteY1" fmla="*/ 2271713 h 2271713"/>
                <a:gd name="connsiteX2" fmla="*/ 3339005 w 3339005"/>
                <a:gd name="connsiteY2" fmla="*/ 0 h 2271713"/>
                <a:gd name="connsiteX3" fmla="*/ 0 w 3339005"/>
                <a:gd name="connsiteY3" fmla="*/ 591043 h 2271713"/>
              </a:gdLst>
              <a:ahLst/>
              <a:cxnLst>
                <a:cxn ang="0">
                  <a:pos x="connsiteX0" y="connsiteY0"/>
                </a:cxn>
                <a:cxn ang="0">
                  <a:pos x="connsiteX1" y="connsiteY1"/>
                </a:cxn>
                <a:cxn ang="0">
                  <a:pos x="connsiteX2" y="connsiteY2"/>
                </a:cxn>
                <a:cxn ang="0">
                  <a:pos x="connsiteX3" y="connsiteY3"/>
                </a:cxn>
              </a:cxnLst>
              <a:rect l="l" t="t" r="r" b="b"/>
              <a:pathLst>
                <a:path w="3339005" h="2271713">
                  <a:moveTo>
                    <a:pt x="0" y="591043"/>
                  </a:moveTo>
                  <a:lnTo>
                    <a:pt x="1357805" y="2271713"/>
                  </a:lnTo>
                  <a:lnTo>
                    <a:pt x="3339005" y="0"/>
                  </a:lnTo>
                  <a:lnTo>
                    <a:pt x="0" y="591043"/>
                  </a:lnTo>
                  <a:close/>
                </a:path>
              </a:pathLst>
            </a:custGeom>
            <a:gradFill>
              <a:gsLst>
                <a:gs pos="100000">
                  <a:schemeClr val="accent3"/>
                </a:gs>
                <a:gs pos="44000">
                  <a:schemeClr val="accent2"/>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1" name="Freeform 20"/>
            <p:cNvSpPr/>
            <p:nvPr/>
          </p:nvSpPr>
          <p:spPr>
            <a:xfrm>
              <a:off x="1025774" y="1761707"/>
              <a:ext cx="2098477" cy="1910094"/>
            </a:xfrm>
            <a:custGeom>
              <a:avLst/>
              <a:gdLst>
                <a:gd name="connsiteX0" fmla="*/ 2086304 w 2086304"/>
                <a:gd name="connsiteY0" fmla="*/ 0 h 1886607"/>
                <a:gd name="connsiteX1" fmla="*/ 0 w 2086304"/>
                <a:gd name="connsiteY1" fmla="*/ 15765 h 1886607"/>
                <a:gd name="connsiteX2" fmla="*/ 362607 w 2086304"/>
                <a:gd name="connsiteY2" fmla="*/ 1886607 h 1886607"/>
                <a:gd name="connsiteX3" fmla="*/ 2086304 w 2086304"/>
                <a:gd name="connsiteY3" fmla="*/ 0 h 1886607"/>
                <a:gd name="connsiteX0" fmla="*/ 2101053 w 2101053"/>
                <a:gd name="connsiteY0" fmla="*/ 0 h 1886607"/>
                <a:gd name="connsiteX1" fmla="*/ 0 w 2101053"/>
                <a:gd name="connsiteY1" fmla="*/ 1207 h 1886607"/>
                <a:gd name="connsiteX2" fmla="*/ 377356 w 2101053"/>
                <a:gd name="connsiteY2" fmla="*/ 1886607 h 1886607"/>
                <a:gd name="connsiteX3" fmla="*/ 2101053 w 2101053"/>
                <a:gd name="connsiteY3" fmla="*/ 0 h 1886607"/>
                <a:gd name="connsiteX0" fmla="*/ 2098477 w 2098477"/>
                <a:gd name="connsiteY0" fmla="*/ 8963 h 1885400"/>
                <a:gd name="connsiteX1" fmla="*/ 0 w 2098477"/>
                <a:gd name="connsiteY1" fmla="*/ 0 h 1885400"/>
                <a:gd name="connsiteX2" fmla="*/ 377356 w 2098477"/>
                <a:gd name="connsiteY2" fmla="*/ 1885400 h 1885400"/>
                <a:gd name="connsiteX3" fmla="*/ 2098477 w 2098477"/>
                <a:gd name="connsiteY3" fmla="*/ 8963 h 1885400"/>
              </a:gdLst>
              <a:ahLst/>
              <a:cxnLst>
                <a:cxn ang="0">
                  <a:pos x="connsiteX0" y="connsiteY0"/>
                </a:cxn>
                <a:cxn ang="0">
                  <a:pos x="connsiteX1" y="connsiteY1"/>
                </a:cxn>
                <a:cxn ang="0">
                  <a:pos x="connsiteX2" y="connsiteY2"/>
                </a:cxn>
                <a:cxn ang="0">
                  <a:pos x="connsiteX3" y="connsiteY3"/>
                </a:cxn>
              </a:cxnLst>
              <a:rect l="l" t="t" r="r" b="b"/>
              <a:pathLst>
                <a:path w="2098477" h="1885400">
                  <a:moveTo>
                    <a:pt x="2098477" y="8963"/>
                  </a:moveTo>
                  <a:lnTo>
                    <a:pt x="0" y="0"/>
                  </a:lnTo>
                  <a:lnTo>
                    <a:pt x="377356" y="1885400"/>
                  </a:lnTo>
                  <a:lnTo>
                    <a:pt x="2098477" y="8963"/>
                  </a:lnTo>
                  <a:close/>
                </a:path>
              </a:pathLst>
            </a:custGeom>
            <a:gradFill>
              <a:gsLst>
                <a:gs pos="100000">
                  <a:schemeClr val="accent3"/>
                </a:gs>
                <a:gs pos="44000">
                  <a:schemeClr val="accent2"/>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2" name="Freeform 21"/>
            <p:cNvSpPr/>
            <p:nvPr/>
          </p:nvSpPr>
          <p:spPr>
            <a:xfrm>
              <a:off x="3532" y="4857972"/>
              <a:ext cx="4090198" cy="2007612"/>
            </a:xfrm>
            <a:custGeom>
              <a:avLst/>
              <a:gdLst>
                <a:gd name="connsiteX0" fmla="*/ 3576398 w 4077729"/>
                <a:gd name="connsiteY0" fmla="*/ 0 h 1994733"/>
                <a:gd name="connsiteX1" fmla="*/ 4077729 w 4077729"/>
                <a:gd name="connsiteY1" fmla="*/ 1101516 h 1994733"/>
                <a:gd name="connsiteX2" fmla="*/ 0 w 4077729"/>
                <a:gd name="connsiteY2" fmla="*/ 1994733 h 1994733"/>
                <a:gd name="connsiteX3" fmla="*/ 3576398 w 4077729"/>
                <a:gd name="connsiteY3" fmla="*/ 0 h 1994733"/>
                <a:gd name="connsiteX0" fmla="*/ 3576398 w 4086042"/>
                <a:gd name="connsiteY0" fmla="*/ 0 h 1994733"/>
                <a:gd name="connsiteX1" fmla="*/ 4086042 w 4086042"/>
                <a:gd name="connsiteY1" fmla="*/ 1093204 h 1994733"/>
                <a:gd name="connsiteX2" fmla="*/ 0 w 4086042"/>
                <a:gd name="connsiteY2" fmla="*/ 1994733 h 1994733"/>
                <a:gd name="connsiteX3" fmla="*/ 3576398 w 4086042"/>
                <a:gd name="connsiteY3" fmla="*/ 0 h 1994733"/>
                <a:gd name="connsiteX0" fmla="*/ 3576398 w 4090198"/>
                <a:gd name="connsiteY0" fmla="*/ 0 h 1994733"/>
                <a:gd name="connsiteX1" fmla="*/ 4090198 w 4090198"/>
                <a:gd name="connsiteY1" fmla="*/ 1084892 h 1994733"/>
                <a:gd name="connsiteX2" fmla="*/ 0 w 4090198"/>
                <a:gd name="connsiteY2" fmla="*/ 1994733 h 1994733"/>
                <a:gd name="connsiteX3" fmla="*/ 3576398 w 4090198"/>
                <a:gd name="connsiteY3" fmla="*/ 0 h 1994733"/>
                <a:gd name="connsiteX0" fmla="*/ 3576398 w 4090198"/>
                <a:gd name="connsiteY0" fmla="*/ 0 h 2007612"/>
                <a:gd name="connsiteX1" fmla="*/ 4090198 w 4090198"/>
                <a:gd name="connsiteY1" fmla="*/ 1084892 h 2007612"/>
                <a:gd name="connsiteX2" fmla="*/ 0 w 4090198"/>
                <a:gd name="connsiteY2" fmla="*/ 2007612 h 2007612"/>
                <a:gd name="connsiteX3" fmla="*/ 3576398 w 4090198"/>
                <a:gd name="connsiteY3" fmla="*/ 0 h 2007612"/>
              </a:gdLst>
              <a:ahLst/>
              <a:cxnLst>
                <a:cxn ang="0">
                  <a:pos x="connsiteX0" y="connsiteY0"/>
                </a:cxn>
                <a:cxn ang="0">
                  <a:pos x="connsiteX1" y="connsiteY1"/>
                </a:cxn>
                <a:cxn ang="0">
                  <a:pos x="connsiteX2" y="connsiteY2"/>
                </a:cxn>
                <a:cxn ang="0">
                  <a:pos x="connsiteX3" y="connsiteY3"/>
                </a:cxn>
              </a:cxnLst>
              <a:rect l="l" t="t" r="r" b="b"/>
              <a:pathLst>
                <a:path w="4090198" h="2007612">
                  <a:moveTo>
                    <a:pt x="3576398" y="0"/>
                  </a:moveTo>
                  <a:lnTo>
                    <a:pt x="4090198" y="1084892"/>
                  </a:lnTo>
                  <a:lnTo>
                    <a:pt x="0" y="2007612"/>
                  </a:lnTo>
                  <a:lnTo>
                    <a:pt x="3576398" y="0"/>
                  </a:lnTo>
                  <a:close/>
                </a:path>
              </a:pathLst>
            </a:custGeom>
            <a:gradFill>
              <a:gsLst>
                <a:gs pos="100000">
                  <a:schemeClr val="accent3"/>
                </a:gs>
                <a:gs pos="44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3" name="Freeform 22"/>
            <p:cNvSpPr/>
            <p:nvPr/>
          </p:nvSpPr>
          <p:spPr>
            <a:xfrm>
              <a:off x="-6301" y="5938309"/>
              <a:ext cx="4092304" cy="924304"/>
            </a:xfrm>
            <a:custGeom>
              <a:avLst/>
              <a:gdLst>
                <a:gd name="connsiteX0" fmla="*/ 4074199 w 4074199"/>
                <a:gd name="connsiteY0" fmla="*/ 0 h 907339"/>
                <a:gd name="connsiteX1" fmla="*/ 3357507 w 4074199"/>
                <a:gd name="connsiteY1" fmla="*/ 907339 h 907339"/>
                <a:gd name="connsiteX2" fmla="*/ 0 w 4074199"/>
                <a:gd name="connsiteY2" fmla="*/ 907339 h 907339"/>
                <a:gd name="connsiteX3" fmla="*/ 4074199 w 4074199"/>
                <a:gd name="connsiteY3" fmla="*/ 0 h 907339"/>
                <a:gd name="connsiteX0" fmla="*/ 4084791 w 4084791"/>
                <a:gd name="connsiteY0" fmla="*/ 0 h 907339"/>
                <a:gd name="connsiteX1" fmla="*/ 3368099 w 4084791"/>
                <a:gd name="connsiteY1" fmla="*/ 907339 h 907339"/>
                <a:gd name="connsiteX2" fmla="*/ 0 w 4084791"/>
                <a:gd name="connsiteY2" fmla="*/ 907339 h 907339"/>
                <a:gd name="connsiteX3" fmla="*/ 4084791 w 4084791"/>
                <a:gd name="connsiteY3" fmla="*/ 0 h 907339"/>
                <a:gd name="connsiteX0" fmla="*/ 4100031 w 4100031"/>
                <a:gd name="connsiteY0" fmla="*/ 0 h 907339"/>
                <a:gd name="connsiteX1" fmla="*/ 3368099 w 4100031"/>
                <a:gd name="connsiteY1" fmla="*/ 907339 h 907339"/>
                <a:gd name="connsiteX2" fmla="*/ 0 w 4100031"/>
                <a:gd name="connsiteY2" fmla="*/ 907339 h 907339"/>
                <a:gd name="connsiteX3" fmla="*/ 4100031 w 4100031"/>
                <a:gd name="connsiteY3" fmla="*/ 0 h 907339"/>
                <a:gd name="connsiteX0" fmla="*/ 4102607 w 4102607"/>
                <a:gd name="connsiteY0" fmla="*/ 0 h 907339"/>
                <a:gd name="connsiteX1" fmla="*/ 3370675 w 4102607"/>
                <a:gd name="connsiteY1" fmla="*/ 907339 h 907339"/>
                <a:gd name="connsiteX2" fmla="*/ 0 w 4102607"/>
                <a:gd name="connsiteY2" fmla="*/ 857464 h 907339"/>
                <a:gd name="connsiteX3" fmla="*/ 4102607 w 4102607"/>
                <a:gd name="connsiteY3" fmla="*/ 0 h 907339"/>
                <a:gd name="connsiteX0" fmla="*/ 4097455 w 4097455"/>
                <a:gd name="connsiteY0" fmla="*/ 0 h 907339"/>
                <a:gd name="connsiteX1" fmla="*/ 3365523 w 4097455"/>
                <a:gd name="connsiteY1" fmla="*/ 907339 h 907339"/>
                <a:gd name="connsiteX2" fmla="*/ 0 w 4097455"/>
                <a:gd name="connsiteY2" fmla="*/ 859958 h 907339"/>
                <a:gd name="connsiteX3" fmla="*/ 4097455 w 4097455"/>
                <a:gd name="connsiteY3" fmla="*/ 0 h 907339"/>
                <a:gd name="connsiteX0" fmla="*/ 4097455 w 4097455"/>
                <a:gd name="connsiteY0" fmla="*/ 0 h 862451"/>
                <a:gd name="connsiteX1" fmla="*/ 3411887 w 4097455"/>
                <a:gd name="connsiteY1" fmla="*/ 862451 h 862451"/>
                <a:gd name="connsiteX2" fmla="*/ 0 w 4097455"/>
                <a:gd name="connsiteY2" fmla="*/ 859958 h 862451"/>
                <a:gd name="connsiteX3" fmla="*/ 4097455 w 4097455"/>
                <a:gd name="connsiteY3" fmla="*/ 0 h 862451"/>
                <a:gd name="connsiteX0" fmla="*/ 4089728 w 4089728"/>
                <a:gd name="connsiteY0" fmla="*/ 0 h 892377"/>
                <a:gd name="connsiteX1" fmla="*/ 3411887 w 4089728"/>
                <a:gd name="connsiteY1" fmla="*/ 892377 h 892377"/>
                <a:gd name="connsiteX2" fmla="*/ 0 w 4089728"/>
                <a:gd name="connsiteY2" fmla="*/ 889884 h 892377"/>
                <a:gd name="connsiteX3" fmla="*/ 4089728 w 4089728"/>
                <a:gd name="connsiteY3" fmla="*/ 0 h 892377"/>
                <a:gd name="connsiteX0" fmla="*/ 4089728 w 4089728"/>
                <a:gd name="connsiteY0" fmla="*/ 0 h 892377"/>
                <a:gd name="connsiteX1" fmla="*/ 3424766 w 4089728"/>
                <a:gd name="connsiteY1" fmla="*/ 892377 h 892377"/>
                <a:gd name="connsiteX2" fmla="*/ 0 w 4089728"/>
                <a:gd name="connsiteY2" fmla="*/ 889884 h 892377"/>
                <a:gd name="connsiteX3" fmla="*/ 4089728 w 4089728"/>
                <a:gd name="connsiteY3" fmla="*/ 0 h 892377"/>
                <a:gd name="connsiteX0" fmla="*/ 4089728 w 4089728"/>
                <a:gd name="connsiteY0" fmla="*/ 0 h 889884"/>
                <a:gd name="connsiteX1" fmla="*/ 3360372 w 4089728"/>
                <a:gd name="connsiteY1" fmla="*/ 889884 h 889884"/>
                <a:gd name="connsiteX2" fmla="*/ 0 w 4089728"/>
                <a:gd name="connsiteY2" fmla="*/ 889884 h 889884"/>
                <a:gd name="connsiteX3" fmla="*/ 4089728 w 4089728"/>
                <a:gd name="connsiteY3" fmla="*/ 0 h 889884"/>
                <a:gd name="connsiteX0" fmla="*/ 4079425 w 4079425"/>
                <a:gd name="connsiteY0" fmla="*/ 0 h 889884"/>
                <a:gd name="connsiteX1" fmla="*/ 3350069 w 4079425"/>
                <a:gd name="connsiteY1" fmla="*/ 889884 h 889884"/>
                <a:gd name="connsiteX2" fmla="*/ 0 w 4079425"/>
                <a:gd name="connsiteY2" fmla="*/ 882403 h 889884"/>
                <a:gd name="connsiteX3" fmla="*/ 4079425 w 4079425"/>
                <a:gd name="connsiteY3" fmla="*/ 0 h 889884"/>
                <a:gd name="connsiteX0" fmla="*/ 4082000 w 4082000"/>
                <a:gd name="connsiteY0" fmla="*/ 0 h 889884"/>
                <a:gd name="connsiteX1" fmla="*/ 3352644 w 4082000"/>
                <a:gd name="connsiteY1" fmla="*/ 889884 h 889884"/>
                <a:gd name="connsiteX2" fmla="*/ 0 w 4082000"/>
                <a:gd name="connsiteY2" fmla="*/ 882403 h 889884"/>
                <a:gd name="connsiteX3" fmla="*/ 4082000 w 4082000"/>
                <a:gd name="connsiteY3" fmla="*/ 0 h 889884"/>
                <a:gd name="connsiteX0" fmla="*/ 4087152 w 4087152"/>
                <a:gd name="connsiteY0" fmla="*/ 0 h 1007091"/>
                <a:gd name="connsiteX1" fmla="*/ 3357796 w 4087152"/>
                <a:gd name="connsiteY1" fmla="*/ 889884 h 1007091"/>
                <a:gd name="connsiteX2" fmla="*/ 0 w 4087152"/>
                <a:gd name="connsiteY2" fmla="*/ 1007091 h 1007091"/>
                <a:gd name="connsiteX3" fmla="*/ 4087152 w 4087152"/>
                <a:gd name="connsiteY3" fmla="*/ 0 h 1007091"/>
                <a:gd name="connsiteX0" fmla="*/ 4092304 w 4092304"/>
                <a:gd name="connsiteY0" fmla="*/ 0 h 894872"/>
                <a:gd name="connsiteX1" fmla="*/ 3362948 w 4092304"/>
                <a:gd name="connsiteY1" fmla="*/ 889884 h 894872"/>
                <a:gd name="connsiteX2" fmla="*/ 0 w 4092304"/>
                <a:gd name="connsiteY2" fmla="*/ 894872 h 894872"/>
                <a:gd name="connsiteX3" fmla="*/ 4092304 w 4092304"/>
                <a:gd name="connsiteY3" fmla="*/ 0 h 894872"/>
              </a:gdLst>
              <a:ahLst/>
              <a:cxnLst>
                <a:cxn ang="0">
                  <a:pos x="connsiteX0" y="connsiteY0"/>
                </a:cxn>
                <a:cxn ang="0">
                  <a:pos x="connsiteX1" y="connsiteY1"/>
                </a:cxn>
                <a:cxn ang="0">
                  <a:pos x="connsiteX2" y="connsiteY2"/>
                </a:cxn>
                <a:cxn ang="0">
                  <a:pos x="connsiteX3" y="connsiteY3"/>
                </a:cxn>
              </a:cxnLst>
              <a:rect l="l" t="t" r="r" b="b"/>
              <a:pathLst>
                <a:path w="4092304" h="894872">
                  <a:moveTo>
                    <a:pt x="4092304" y="0"/>
                  </a:moveTo>
                  <a:lnTo>
                    <a:pt x="3362948" y="889884"/>
                  </a:lnTo>
                  <a:lnTo>
                    <a:pt x="0" y="894872"/>
                  </a:lnTo>
                  <a:lnTo>
                    <a:pt x="4092304" y="0"/>
                  </a:lnTo>
                  <a:close/>
                </a:path>
              </a:pathLst>
            </a:custGeom>
            <a:gradFill>
              <a:gsLst>
                <a:gs pos="100000">
                  <a:schemeClr val="accent3"/>
                </a:gs>
                <a:gs pos="44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4" name="Freeform 23"/>
            <p:cNvSpPr/>
            <p:nvPr/>
          </p:nvSpPr>
          <p:spPr>
            <a:xfrm>
              <a:off x="4102443" y="4914459"/>
              <a:ext cx="547228" cy="151811"/>
            </a:xfrm>
            <a:custGeom>
              <a:avLst/>
              <a:gdLst>
                <a:gd name="connsiteX0" fmla="*/ 0 w 547228"/>
                <a:gd name="connsiteY0" fmla="*/ 0 h 151811"/>
                <a:gd name="connsiteX1" fmla="*/ 547228 w 547228"/>
                <a:gd name="connsiteY1" fmla="*/ 70610 h 151811"/>
                <a:gd name="connsiteX2" fmla="*/ 526045 w 547228"/>
                <a:gd name="connsiteY2" fmla="*/ 151811 h 151811"/>
              </a:gdLst>
              <a:ahLst/>
              <a:cxnLst>
                <a:cxn ang="0">
                  <a:pos x="connsiteX0" y="connsiteY0"/>
                </a:cxn>
                <a:cxn ang="0">
                  <a:pos x="connsiteX1" y="connsiteY1"/>
                </a:cxn>
                <a:cxn ang="0">
                  <a:pos x="connsiteX2" y="connsiteY2"/>
                </a:cxn>
              </a:cxnLst>
              <a:rect l="l" t="t" r="r" b="b"/>
              <a:pathLst>
                <a:path w="547228" h="151811">
                  <a:moveTo>
                    <a:pt x="0" y="0"/>
                  </a:moveTo>
                  <a:lnTo>
                    <a:pt x="547228" y="70610"/>
                  </a:lnTo>
                  <a:lnTo>
                    <a:pt x="526045" y="151811"/>
                  </a:lnTo>
                </a:path>
              </a:pathLst>
            </a:custGeom>
            <a:gradFill>
              <a:gsLst>
                <a:gs pos="100000">
                  <a:schemeClr val="accent3"/>
                </a:gs>
                <a:gs pos="44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p:nvSpPr>
          <p:spPr>
            <a:xfrm>
              <a:off x="3317876" y="5936217"/>
              <a:ext cx="5416584" cy="930949"/>
            </a:xfrm>
            <a:custGeom>
              <a:avLst/>
              <a:gdLst>
                <a:gd name="connsiteX0" fmla="*/ 683287 w 5365819"/>
                <a:gd name="connsiteY0" fmla="*/ 0 h 914400"/>
                <a:gd name="connsiteX1" fmla="*/ 5365819 w 5365819"/>
                <a:gd name="connsiteY1" fmla="*/ 904351 h 914400"/>
                <a:gd name="connsiteX2" fmla="*/ 0 w 5365819"/>
                <a:gd name="connsiteY2" fmla="*/ 914400 h 914400"/>
                <a:gd name="connsiteX3" fmla="*/ 683287 w 5365819"/>
                <a:gd name="connsiteY3" fmla="*/ 0 h 914400"/>
                <a:gd name="connsiteX0" fmla="*/ 711531 w 5394063"/>
                <a:gd name="connsiteY0" fmla="*/ 0 h 917930"/>
                <a:gd name="connsiteX1" fmla="*/ 5394063 w 5394063"/>
                <a:gd name="connsiteY1" fmla="*/ 904351 h 917930"/>
                <a:gd name="connsiteX2" fmla="*/ 0 w 5394063"/>
                <a:gd name="connsiteY2" fmla="*/ 917930 h 917930"/>
                <a:gd name="connsiteX3" fmla="*/ 711531 w 5394063"/>
                <a:gd name="connsiteY3" fmla="*/ 0 h 917930"/>
                <a:gd name="connsiteX0" fmla="*/ 725653 w 5394063"/>
                <a:gd name="connsiteY0" fmla="*/ 0 h 910869"/>
                <a:gd name="connsiteX1" fmla="*/ 5394063 w 5394063"/>
                <a:gd name="connsiteY1" fmla="*/ 897290 h 910869"/>
                <a:gd name="connsiteX2" fmla="*/ 0 w 5394063"/>
                <a:gd name="connsiteY2" fmla="*/ 910869 h 910869"/>
                <a:gd name="connsiteX3" fmla="*/ 725653 w 5394063"/>
                <a:gd name="connsiteY3" fmla="*/ 0 h 910869"/>
                <a:gd name="connsiteX0" fmla="*/ 725653 w 5376410"/>
                <a:gd name="connsiteY0" fmla="*/ 0 h 910869"/>
                <a:gd name="connsiteX1" fmla="*/ 5376410 w 5376410"/>
                <a:gd name="connsiteY1" fmla="*/ 907881 h 910869"/>
                <a:gd name="connsiteX2" fmla="*/ 0 w 5376410"/>
                <a:gd name="connsiteY2" fmla="*/ 910869 h 910869"/>
                <a:gd name="connsiteX3" fmla="*/ 725653 w 5376410"/>
                <a:gd name="connsiteY3" fmla="*/ 0 h 910869"/>
                <a:gd name="connsiteX0" fmla="*/ 783842 w 5376410"/>
                <a:gd name="connsiteY0" fmla="*/ 0 h 765396"/>
                <a:gd name="connsiteX1" fmla="*/ 5376410 w 5376410"/>
                <a:gd name="connsiteY1" fmla="*/ 762408 h 765396"/>
                <a:gd name="connsiteX2" fmla="*/ 0 w 5376410"/>
                <a:gd name="connsiteY2" fmla="*/ 765396 h 765396"/>
                <a:gd name="connsiteX3" fmla="*/ 783842 w 5376410"/>
                <a:gd name="connsiteY3" fmla="*/ 0 h 765396"/>
                <a:gd name="connsiteX0" fmla="*/ 729810 w 5376410"/>
                <a:gd name="connsiteY0" fmla="*/ 0 h 910869"/>
                <a:gd name="connsiteX1" fmla="*/ 5376410 w 5376410"/>
                <a:gd name="connsiteY1" fmla="*/ 907881 h 910869"/>
                <a:gd name="connsiteX2" fmla="*/ 0 w 5376410"/>
                <a:gd name="connsiteY2" fmla="*/ 910869 h 910869"/>
                <a:gd name="connsiteX3" fmla="*/ 729810 w 5376410"/>
                <a:gd name="connsiteY3" fmla="*/ 0 h 910869"/>
                <a:gd name="connsiteX0" fmla="*/ 714570 w 5376410"/>
                <a:gd name="connsiteY0" fmla="*/ 0 h 918489"/>
                <a:gd name="connsiteX1" fmla="*/ 5376410 w 5376410"/>
                <a:gd name="connsiteY1" fmla="*/ 915501 h 918489"/>
                <a:gd name="connsiteX2" fmla="*/ 0 w 5376410"/>
                <a:gd name="connsiteY2" fmla="*/ 918489 h 918489"/>
                <a:gd name="connsiteX3" fmla="*/ 714570 w 5376410"/>
                <a:gd name="connsiteY3" fmla="*/ 0 h 918489"/>
                <a:gd name="connsiteX0" fmla="*/ 809820 w 5376410"/>
                <a:gd name="connsiteY0" fmla="*/ 0 h 758469"/>
                <a:gd name="connsiteX1" fmla="*/ 5376410 w 5376410"/>
                <a:gd name="connsiteY1" fmla="*/ 755481 h 758469"/>
                <a:gd name="connsiteX2" fmla="*/ 0 w 5376410"/>
                <a:gd name="connsiteY2" fmla="*/ 758469 h 758469"/>
                <a:gd name="connsiteX3" fmla="*/ 809820 w 5376410"/>
                <a:gd name="connsiteY3" fmla="*/ 0 h 758469"/>
                <a:gd name="connsiteX0" fmla="*/ 710760 w 5376410"/>
                <a:gd name="connsiteY0" fmla="*/ 0 h 918489"/>
                <a:gd name="connsiteX1" fmla="*/ 5376410 w 5376410"/>
                <a:gd name="connsiteY1" fmla="*/ 915501 h 918489"/>
                <a:gd name="connsiteX2" fmla="*/ 0 w 5376410"/>
                <a:gd name="connsiteY2" fmla="*/ 918489 h 918489"/>
                <a:gd name="connsiteX3" fmla="*/ 710760 w 5376410"/>
                <a:gd name="connsiteY3" fmla="*/ 0 h 918489"/>
                <a:gd name="connsiteX0" fmla="*/ 722190 w 5376410"/>
                <a:gd name="connsiteY0" fmla="*/ 0 h 914679"/>
                <a:gd name="connsiteX1" fmla="*/ 5376410 w 5376410"/>
                <a:gd name="connsiteY1" fmla="*/ 911691 h 914679"/>
                <a:gd name="connsiteX2" fmla="*/ 0 w 5376410"/>
                <a:gd name="connsiteY2" fmla="*/ 914679 h 914679"/>
                <a:gd name="connsiteX3" fmla="*/ 722190 w 5376410"/>
                <a:gd name="connsiteY3" fmla="*/ 0 h 914679"/>
                <a:gd name="connsiteX0" fmla="*/ 735069 w 5389289"/>
                <a:gd name="connsiteY0" fmla="*/ 0 h 912104"/>
                <a:gd name="connsiteX1" fmla="*/ 5389289 w 5389289"/>
                <a:gd name="connsiteY1" fmla="*/ 911691 h 912104"/>
                <a:gd name="connsiteX2" fmla="*/ 0 w 5389289"/>
                <a:gd name="connsiteY2" fmla="*/ 912104 h 912104"/>
                <a:gd name="connsiteX3" fmla="*/ 735069 w 5389289"/>
                <a:gd name="connsiteY3" fmla="*/ 0 h 912104"/>
                <a:gd name="connsiteX0" fmla="*/ 735069 w 5389289"/>
                <a:gd name="connsiteY0" fmla="*/ 0 h 925339"/>
                <a:gd name="connsiteX1" fmla="*/ 5389289 w 5389289"/>
                <a:gd name="connsiteY1" fmla="*/ 925339 h 925339"/>
                <a:gd name="connsiteX2" fmla="*/ 0 w 5389289"/>
                <a:gd name="connsiteY2" fmla="*/ 912104 h 925339"/>
                <a:gd name="connsiteX3" fmla="*/ 735069 w 5389289"/>
                <a:gd name="connsiteY3" fmla="*/ 0 h 925339"/>
                <a:gd name="connsiteX0" fmla="*/ 762364 w 5416584"/>
                <a:gd name="connsiteY0" fmla="*/ 0 h 939400"/>
                <a:gd name="connsiteX1" fmla="*/ 5416584 w 5416584"/>
                <a:gd name="connsiteY1" fmla="*/ 925339 h 939400"/>
                <a:gd name="connsiteX2" fmla="*/ 0 w 5416584"/>
                <a:gd name="connsiteY2" fmla="*/ 939400 h 939400"/>
                <a:gd name="connsiteX3" fmla="*/ 762364 w 5416584"/>
                <a:gd name="connsiteY3" fmla="*/ 0 h 939400"/>
                <a:gd name="connsiteX0" fmla="*/ 762364 w 5416584"/>
                <a:gd name="connsiteY0" fmla="*/ 0 h 945010"/>
                <a:gd name="connsiteX1" fmla="*/ 5416584 w 5416584"/>
                <a:gd name="connsiteY1" fmla="*/ 930949 h 945010"/>
                <a:gd name="connsiteX2" fmla="*/ 0 w 5416584"/>
                <a:gd name="connsiteY2" fmla="*/ 945010 h 945010"/>
                <a:gd name="connsiteX3" fmla="*/ 762364 w 5416584"/>
                <a:gd name="connsiteY3" fmla="*/ 0 h 945010"/>
                <a:gd name="connsiteX0" fmla="*/ 762364 w 5416584"/>
                <a:gd name="connsiteY0" fmla="*/ 0 h 930949"/>
                <a:gd name="connsiteX1" fmla="*/ 5416584 w 5416584"/>
                <a:gd name="connsiteY1" fmla="*/ 930949 h 930949"/>
                <a:gd name="connsiteX2" fmla="*/ 0 w 5416584"/>
                <a:gd name="connsiteY2" fmla="*/ 921156 h 930949"/>
                <a:gd name="connsiteX3" fmla="*/ 762364 w 5416584"/>
                <a:gd name="connsiteY3" fmla="*/ 0 h 930949"/>
              </a:gdLst>
              <a:ahLst/>
              <a:cxnLst>
                <a:cxn ang="0">
                  <a:pos x="connsiteX0" y="connsiteY0"/>
                </a:cxn>
                <a:cxn ang="0">
                  <a:pos x="connsiteX1" y="connsiteY1"/>
                </a:cxn>
                <a:cxn ang="0">
                  <a:pos x="connsiteX2" y="connsiteY2"/>
                </a:cxn>
                <a:cxn ang="0">
                  <a:pos x="connsiteX3" y="connsiteY3"/>
                </a:cxn>
              </a:cxnLst>
              <a:rect l="l" t="t" r="r" b="b"/>
              <a:pathLst>
                <a:path w="5416584" h="930949">
                  <a:moveTo>
                    <a:pt x="762364" y="0"/>
                  </a:moveTo>
                  <a:lnTo>
                    <a:pt x="5416584" y="930949"/>
                  </a:lnTo>
                  <a:lnTo>
                    <a:pt x="0" y="921156"/>
                  </a:lnTo>
                  <a:lnTo>
                    <a:pt x="762364" y="0"/>
                  </a:lnTo>
                  <a:close/>
                </a:path>
              </a:pathLst>
            </a:custGeom>
            <a:gradFill>
              <a:gsLst>
                <a:gs pos="100000">
                  <a:schemeClr val="accent3"/>
                </a:gs>
                <a:gs pos="44000">
                  <a:schemeClr val="accent2"/>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6" name="Freeform 25"/>
            <p:cNvSpPr/>
            <p:nvPr/>
          </p:nvSpPr>
          <p:spPr>
            <a:xfrm>
              <a:off x="10990536" y="3785435"/>
              <a:ext cx="1209457" cy="3091509"/>
            </a:xfrm>
            <a:custGeom>
              <a:avLst/>
              <a:gdLst>
                <a:gd name="connsiteX0" fmla="*/ 0 w 1182718"/>
                <a:gd name="connsiteY0" fmla="*/ 0 h 3032701"/>
                <a:gd name="connsiteX1" fmla="*/ 497800 w 1182718"/>
                <a:gd name="connsiteY1" fmla="*/ 3032701 h 3032701"/>
                <a:gd name="connsiteX2" fmla="*/ 1182718 w 1182718"/>
                <a:gd name="connsiteY2" fmla="*/ 515453 h 3032701"/>
                <a:gd name="connsiteX3" fmla="*/ 0 w 1182718"/>
                <a:gd name="connsiteY3" fmla="*/ 0 h 3032701"/>
                <a:gd name="connsiteX0" fmla="*/ 0 w 1179187"/>
                <a:gd name="connsiteY0" fmla="*/ 0 h 3029170"/>
                <a:gd name="connsiteX1" fmla="*/ 494269 w 1179187"/>
                <a:gd name="connsiteY1" fmla="*/ 3029170 h 3029170"/>
                <a:gd name="connsiteX2" fmla="*/ 1179187 w 1179187"/>
                <a:gd name="connsiteY2" fmla="*/ 511922 h 3029170"/>
                <a:gd name="connsiteX3" fmla="*/ 0 w 1179187"/>
                <a:gd name="connsiteY3" fmla="*/ 0 h 3029170"/>
                <a:gd name="connsiteX0" fmla="*/ 0 w 1179187"/>
                <a:gd name="connsiteY0" fmla="*/ 0 h 3039761"/>
                <a:gd name="connsiteX1" fmla="*/ 483677 w 1179187"/>
                <a:gd name="connsiteY1" fmla="*/ 3039761 h 3039761"/>
                <a:gd name="connsiteX2" fmla="*/ 1179187 w 1179187"/>
                <a:gd name="connsiteY2" fmla="*/ 511922 h 3039761"/>
                <a:gd name="connsiteX3" fmla="*/ 0 w 1179187"/>
                <a:gd name="connsiteY3" fmla="*/ 0 h 3039761"/>
                <a:gd name="connsiteX0" fmla="*/ 0 w 1190407"/>
                <a:gd name="connsiteY0" fmla="*/ 0 h 3039761"/>
                <a:gd name="connsiteX1" fmla="*/ 494897 w 1190407"/>
                <a:gd name="connsiteY1" fmla="*/ 3039761 h 3039761"/>
                <a:gd name="connsiteX2" fmla="*/ 1190407 w 1190407"/>
                <a:gd name="connsiteY2" fmla="*/ 511922 h 3039761"/>
                <a:gd name="connsiteX3" fmla="*/ 0 w 1190407"/>
                <a:gd name="connsiteY3" fmla="*/ 0 h 3039761"/>
                <a:gd name="connsiteX0" fmla="*/ 0 w 1203107"/>
                <a:gd name="connsiteY0" fmla="*/ 0 h 3065161"/>
                <a:gd name="connsiteX1" fmla="*/ 507597 w 1203107"/>
                <a:gd name="connsiteY1" fmla="*/ 3065161 h 3065161"/>
                <a:gd name="connsiteX2" fmla="*/ 1203107 w 1203107"/>
                <a:gd name="connsiteY2" fmla="*/ 537322 h 3065161"/>
                <a:gd name="connsiteX3" fmla="*/ 0 w 1203107"/>
                <a:gd name="connsiteY3" fmla="*/ 0 h 3065161"/>
                <a:gd name="connsiteX0" fmla="*/ 0 w 1209457"/>
                <a:gd name="connsiteY0" fmla="*/ 0 h 3065161"/>
                <a:gd name="connsiteX1" fmla="*/ 507597 w 1209457"/>
                <a:gd name="connsiteY1" fmla="*/ 3065161 h 3065161"/>
                <a:gd name="connsiteX2" fmla="*/ 1209457 w 1209457"/>
                <a:gd name="connsiteY2" fmla="*/ 543672 h 3065161"/>
                <a:gd name="connsiteX3" fmla="*/ 0 w 1209457"/>
                <a:gd name="connsiteY3" fmla="*/ 0 h 3065161"/>
                <a:gd name="connsiteX0" fmla="*/ 0 w 1215807"/>
                <a:gd name="connsiteY0" fmla="*/ 0 h 3065161"/>
                <a:gd name="connsiteX1" fmla="*/ 507597 w 1215807"/>
                <a:gd name="connsiteY1" fmla="*/ 3065161 h 3065161"/>
                <a:gd name="connsiteX2" fmla="*/ 1215807 w 1215807"/>
                <a:gd name="connsiteY2" fmla="*/ 537322 h 3065161"/>
                <a:gd name="connsiteX3" fmla="*/ 0 w 1215807"/>
                <a:gd name="connsiteY3" fmla="*/ 0 h 3065161"/>
                <a:gd name="connsiteX0" fmla="*/ 0 w 1209457"/>
                <a:gd name="connsiteY0" fmla="*/ 0 h 3077861"/>
                <a:gd name="connsiteX1" fmla="*/ 501247 w 1209457"/>
                <a:gd name="connsiteY1" fmla="*/ 3077861 h 3077861"/>
                <a:gd name="connsiteX2" fmla="*/ 1209457 w 1209457"/>
                <a:gd name="connsiteY2" fmla="*/ 550022 h 3077861"/>
                <a:gd name="connsiteX3" fmla="*/ 0 w 1209457"/>
                <a:gd name="connsiteY3" fmla="*/ 0 h 3077861"/>
                <a:gd name="connsiteX0" fmla="*/ 0 w 1209457"/>
                <a:gd name="connsiteY0" fmla="*/ 0 h 3091509"/>
                <a:gd name="connsiteX1" fmla="*/ 501247 w 1209457"/>
                <a:gd name="connsiteY1" fmla="*/ 3091509 h 3091509"/>
                <a:gd name="connsiteX2" fmla="*/ 1209457 w 1209457"/>
                <a:gd name="connsiteY2" fmla="*/ 550022 h 3091509"/>
                <a:gd name="connsiteX3" fmla="*/ 0 w 1209457"/>
                <a:gd name="connsiteY3" fmla="*/ 0 h 3091509"/>
              </a:gdLst>
              <a:ahLst/>
              <a:cxnLst>
                <a:cxn ang="0">
                  <a:pos x="connsiteX0" y="connsiteY0"/>
                </a:cxn>
                <a:cxn ang="0">
                  <a:pos x="connsiteX1" y="connsiteY1"/>
                </a:cxn>
                <a:cxn ang="0">
                  <a:pos x="connsiteX2" y="connsiteY2"/>
                </a:cxn>
                <a:cxn ang="0">
                  <a:pos x="connsiteX3" y="connsiteY3"/>
                </a:cxn>
              </a:cxnLst>
              <a:rect l="l" t="t" r="r" b="b"/>
              <a:pathLst>
                <a:path w="1209457" h="3091509">
                  <a:moveTo>
                    <a:pt x="0" y="0"/>
                  </a:moveTo>
                  <a:lnTo>
                    <a:pt x="501247" y="3091509"/>
                  </a:lnTo>
                  <a:lnTo>
                    <a:pt x="1209457" y="550022"/>
                  </a:lnTo>
                  <a:lnTo>
                    <a:pt x="0" y="0"/>
                  </a:lnTo>
                  <a:close/>
                </a:path>
              </a:pathLst>
            </a:custGeom>
            <a:gradFill>
              <a:gsLst>
                <a:gs pos="100000">
                  <a:schemeClr val="accent3"/>
                </a:gs>
                <a:gs pos="44000">
                  <a:schemeClr val="accent2"/>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7" name="Freeform 26"/>
            <p:cNvSpPr/>
            <p:nvPr/>
          </p:nvSpPr>
          <p:spPr>
            <a:xfrm>
              <a:off x="11488254" y="4321334"/>
              <a:ext cx="708319" cy="2552078"/>
            </a:xfrm>
            <a:custGeom>
              <a:avLst/>
              <a:gdLst>
                <a:gd name="connsiteX0" fmla="*/ 691978 w 697728"/>
                <a:gd name="connsiteY0" fmla="*/ 0 h 2520778"/>
                <a:gd name="connsiteX1" fmla="*/ 0 w 697728"/>
                <a:gd name="connsiteY1" fmla="*/ 2520778 h 2520778"/>
                <a:gd name="connsiteX2" fmla="*/ 695509 w 697728"/>
                <a:gd name="connsiteY2" fmla="*/ 2517248 h 2520778"/>
                <a:gd name="connsiteX3" fmla="*/ 691978 w 697728"/>
                <a:gd name="connsiteY3" fmla="*/ 0 h 2520778"/>
                <a:gd name="connsiteX0" fmla="*/ 691978 w 697728"/>
                <a:gd name="connsiteY0" fmla="*/ 0 h 2531370"/>
                <a:gd name="connsiteX1" fmla="*/ 0 w 697728"/>
                <a:gd name="connsiteY1" fmla="*/ 2531370 h 2531370"/>
                <a:gd name="connsiteX2" fmla="*/ 695509 w 697728"/>
                <a:gd name="connsiteY2" fmla="*/ 2517248 h 2531370"/>
                <a:gd name="connsiteX3" fmla="*/ 691978 w 697728"/>
                <a:gd name="connsiteY3" fmla="*/ 0 h 2531370"/>
                <a:gd name="connsiteX0" fmla="*/ 691978 w 703175"/>
                <a:gd name="connsiteY0" fmla="*/ 0 h 2531370"/>
                <a:gd name="connsiteX1" fmla="*/ 0 w 703175"/>
                <a:gd name="connsiteY1" fmla="*/ 2531370 h 2531370"/>
                <a:gd name="connsiteX2" fmla="*/ 702570 w 703175"/>
                <a:gd name="connsiteY2" fmla="*/ 2527839 h 2531370"/>
                <a:gd name="connsiteX3" fmla="*/ 691978 w 703175"/>
                <a:gd name="connsiteY3" fmla="*/ 0 h 2531370"/>
                <a:gd name="connsiteX0" fmla="*/ 691978 w 703175"/>
                <a:gd name="connsiteY0" fmla="*/ 0 h 2531370"/>
                <a:gd name="connsiteX1" fmla="*/ 0 w 703175"/>
                <a:gd name="connsiteY1" fmla="*/ 2531370 h 2531370"/>
                <a:gd name="connsiteX2" fmla="*/ 702570 w 703175"/>
                <a:gd name="connsiteY2" fmla="*/ 2527839 h 2531370"/>
                <a:gd name="connsiteX3" fmla="*/ 691978 w 703175"/>
                <a:gd name="connsiteY3" fmla="*/ 0 h 2531370"/>
                <a:gd name="connsiteX0" fmla="*/ 699039 w 704789"/>
                <a:gd name="connsiteY0" fmla="*/ 0 h 2541962"/>
                <a:gd name="connsiteX1" fmla="*/ 0 w 704789"/>
                <a:gd name="connsiteY1" fmla="*/ 2541962 h 2541962"/>
                <a:gd name="connsiteX2" fmla="*/ 702570 w 704789"/>
                <a:gd name="connsiteY2" fmla="*/ 2538431 h 2541962"/>
                <a:gd name="connsiteX3" fmla="*/ 699039 w 704789"/>
                <a:gd name="connsiteY3" fmla="*/ 0 h 2541962"/>
                <a:gd name="connsiteX0" fmla="*/ 702569 w 708319"/>
                <a:gd name="connsiteY0" fmla="*/ 0 h 2538431"/>
                <a:gd name="connsiteX1" fmla="*/ 0 w 708319"/>
                <a:gd name="connsiteY1" fmla="*/ 2538431 h 2538431"/>
                <a:gd name="connsiteX2" fmla="*/ 706100 w 708319"/>
                <a:gd name="connsiteY2" fmla="*/ 2538431 h 2538431"/>
                <a:gd name="connsiteX3" fmla="*/ 702569 w 708319"/>
                <a:gd name="connsiteY3" fmla="*/ 0 h 2538431"/>
                <a:gd name="connsiteX0" fmla="*/ 667264 w 673014"/>
                <a:gd name="connsiteY0" fmla="*/ 0 h 2538431"/>
                <a:gd name="connsiteX1" fmla="*/ 0 w 673014"/>
                <a:gd name="connsiteY1" fmla="*/ 2252460 h 2538431"/>
                <a:gd name="connsiteX2" fmla="*/ 670795 w 673014"/>
                <a:gd name="connsiteY2" fmla="*/ 2538431 h 2538431"/>
                <a:gd name="connsiteX3" fmla="*/ 667264 w 673014"/>
                <a:gd name="connsiteY3" fmla="*/ 0 h 2538431"/>
                <a:gd name="connsiteX0" fmla="*/ 702569 w 708319"/>
                <a:gd name="connsiteY0" fmla="*/ 0 h 2541961"/>
                <a:gd name="connsiteX1" fmla="*/ 0 w 708319"/>
                <a:gd name="connsiteY1" fmla="*/ 2541961 h 2541961"/>
                <a:gd name="connsiteX2" fmla="*/ 706100 w 708319"/>
                <a:gd name="connsiteY2" fmla="*/ 2538431 h 2541961"/>
                <a:gd name="connsiteX3" fmla="*/ 702569 w 708319"/>
                <a:gd name="connsiteY3" fmla="*/ 0 h 2541961"/>
                <a:gd name="connsiteX0" fmla="*/ 702569 w 708319"/>
                <a:gd name="connsiteY0" fmla="*/ 0 h 2538431"/>
                <a:gd name="connsiteX1" fmla="*/ 0 w 708319"/>
                <a:gd name="connsiteY1" fmla="*/ 2534900 h 2538431"/>
                <a:gd name="connsiteX2" fmla="*/ 706100 w 708319"/>
                <a:gd name="connsiteY2" fmla="*/ 2538431 h 2538431"/>
                <a:gd name="connsiteX3" fmla="*/ 702569 w 708319"/>
                <a:gd name="connsiteY3" fmla="*/ 0 h 2538431"/>
                <a:gd name="connsiteX0" fmla="*/ 702569 w 708319"/>
                <a:gd name="connsiteY0" fmla="*/ 0 h 2548548"/>
                <a:gd name="connsiteX1" fmla="*/ 0 w 708319"/>
                <a:gd name="connsiteY1" fmla="*/ 2548548 h 2548548"/>
                <a:gd name="connsiteX2" fmla="*/ 706100 w 708319"/>
                <a:gd name="connsiteY2" fmla="*/ 2538431 h 2548548"/>
                <a:gd name="connsiteX3" fmla="*/ 702569 w 708319"/>
                <a:gd name="connsiteY3" fmla="*/ 0 h 2548548"/>
                <a:gd name="connsiteX0" fmla="*/ 702569 w 704906"/>
                <a:gd name="connsiteY0" fmla="*/ 0 h 2548548"/>
                <a:gd name="connsiteX1" fmla="*/ 0 w 704906"/>
                <a:gd name="connsiteY1" fmla="*/ 2548548 h 2548548"/>
                <a:gd name="connsiteX2" fmla="*/ 692452 w 704906"/>
                <a:gd name="connsiteY2" fmla="*/ 2538431 h 2548548"/>
                <a:gd name="connsiteX3" fmla="*/ 702569 w 704906"/>
                <a:gd name="connsiteY3" fmla="*/ 0 h 2548548"/>
                <a:gd name="connsiteX0" fmla="*/ 702569 w 708319"/>
                <a:gd name="connsiteY0" fmla="*/ 0 h 2565726"/>
                <a:gd name="connsiteX1" fmla="*/ 0 w 708319"/>
                <a:gd name="connsiteY1" fmla="*/ 2548548 h 2565726"/>
                <a:gd name="connsiteX2" fmla="*/ 706100 w 708319"/>
                <a:gd name="connsiteY2" fmla="*/ 2565726 h 2565726"/>
                <a:gd name="connsiteX3" fmla="*/ 702569 w 708319"/>
                <a:gd name="connsiteY3" fmla="*/ 0 h 2565726"/>
                <a:gd name="connsiteX0" fmla="*/ 702569 w 708319"/>
                <a:gd name="connsiteY0" fmla="*/ 0 h 2552078"/>
                <a:gd name="connsiteX1" fmla="*/ 0 w 708319"/>
                <a:gd name="connsiteY1" fmla="*/ 2548548 h 2552078"/>
                <a:gd name="connsiteX2" fmla="*/ 706100 w 708319"/>
                <a:gd name="connsiteY2" fmla="*/ 2552078 h 2552078"/>
                <a:gd name="connsiteX3" fmla="*/ 702569 w 708319"/>
                <a:gd name="connsiteY3" fmla="*/ 0 h 2552078"/>
              </a:gdLst>
              <a:ahLst/>
              <a:cxnLst>
                <a:cxn ang="0">
                  <a:pos x="connsiteX0" y="connsiteY0"/>
                </a:cxn>
                <a:cxn ang="0">
                  <a:pos x="connsiteX1" y="connsiteY1"/>
                </a:cxn>
                <a:cxn ang="0">
                  <a:pos x="connsiteX2" y="connsiteY2"/>
                </a:cxn>
                <a:cxn ang="0">
                  <a:pos x="connsiteX3" y="connsiteY3"/>
                </a:cxn>
              </a:cxnLst>
              <a:rect l="l" t="t" r="r" b="b"/>
              <a:pathLst>
                <a:path w="708319" h="2552078">
                  <a:moveTo>
                    <a:pt x="702569" y="0"/>
                  </a:moveTo>
                  <a:lnTo>
                    <a:pt x="0" y="2548548"/>
                  </a:lnTo>
                  <a:lnTo>
                    <a:pt x="706100" y="2552078"/>
                  </a:lnTo>
                  <a:cubicBezTo>
                    <a:pt x="708454" y="1710642"/>
                    <a:pt x="710807" y="834375"/>
                    <a:pt x="702569" y="0"/>
                  </a:cubicBezTo>
                  <a:close/>
                </a:path>
              </a:pathLst>
            </a:custGeom>
            <a:gradFill>
              <a:gsLst>
                <a:gs pos="100000">
                  <a:schemeClr val="accent3"/>
                </a:gs>
                <a:gs pos="44000">
                  <a:schemeClr val="accent2"/>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8" name="Freeform 27"/>
            <p:cNvSpPr/>
            <p:nvPr/>
          </p:nvSpPr>
          <p:spPr>
            <a:xfrm>
              <a:off x="8745794" y="2426110"/>
              <a:ext cx="2263877" cy="4424516"/>
            </a:xfrm>
            <a:custGeom>
              <a:avLst/>
              <a:gdLst>
                <a:gd name="connsiteX0" fmla="*/ 958645 w 2263877"/>
                <a:gd name="connsiteY0" fmla="*/ 0 h 4424516"/>
                <a:gd name="connsiteX1" fmla="*/ 2263877 w 2263877"/>
                <a:gd name="connsiteY1" fmla="*/ 1393722 h 4424516"/>
                <a:gd name="connsiteX2" fmla="*/ 0 w 2263877"/>
                <a:gd name="connsiteY2" fmla="*/ 4424516 h 4424516"/>
                <a:gd name="connsiteX3" fmla="*/ 958645 w 2263877"/>
                <a:gd name="connsiteY3" fmla="*/ 0 h 4424516"/>
              </a:gdLst>
              <a:ahLst/>
              <a:cxnLst>
                <a:cxn ang="0">
                  <a:pos x="connsiteX0" y="connsiteY0"/>
                </a:cxn>
                <a:cxn ang="0">
                  <a:pos x="connsiteX1" y="connsiteY1"/>
                </a:cxn>
                <a:cxn ang="0">
                  <a:pos x="connsiteX2" y="connsiteY2"/>
                </a:cxn>
                <a:cxn ang="0">
                  <a:pos x="connsiteX3" y="connsiteY3"/>
                </a:cxn>
              </a:cxnLst>
              <a:rect l="l" t="t" r="r" b="b"/>
              <a:pathLst>
                <a:path w="2263877" h="4424516">
                  <a:moveTo>
                    <a:pt x="958645" y="0"/>
                  </a:moveTo>
                  <a:lnTo>
                    <a:pt x="2263877" y="1393722"/>
                  </a:lnTo>
                  <a:lnTo>
                    <a:pt x="0" y="4424516"/>
                  </a:lnTo>
                  <a:lnTo>
                    <a:pt x="958645" y="0"/>
                  </a:lnTo>
                  <a:close/>
                </a:path>
              </a:pathLst>
            </a:custGeom>
            <a:gradFill>
              <a:gsLst>
                <a:gs pos="100000">
                  <a:schemeClr val="accent3"/>
                </a:gs>
                <a:gs pos="44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9" name="Freeform 28"/>
            <p:cNvSpPr/>
            <p:nvPr/>
          </p:nvSpPr>
          <p:spPr>
            <a:xfrm>
              <a:off x="-1" y="-1"/>
              <a:ext cx="3153403" cy="1773715"/>
            </a:xfrm>
            <a:custGeom>
              <a:avLst/>
              <a:gdLst>
                <a:gd name="connsiteX0" fmla="*/ 0 w 3172858"/>
                <a:gd name="connsiteY0" fmla="*/ 0 h 1773716"/>
                <a:gd name="connsiteX1" fmla="*/ 1079653 w 3172858"/>
                <a:gd name="connsiteY1" fmla="*/ 1773716 h 1773716"/>
                <a:gd name="connsiteX2" fmla="*/ 3172858 w 3172858"/>
                <a:gd name="connsiteY2" fmla="*/ 1751682 h 1773716"/>
                <a:gd name="connsiteX3" fmla="*/ 0 w 3172858"/>
                <a:gd name="connsiteY3" fmla="*/ 0 h 1773716"/>
                <a:gd name="connsiteX0" fmla="*/ 0 w 3114492"/>
                <a:gd name="connsiteY0" fmla="*/ 0 h 1773716"/>
                <a:gd name="connsiteX1" fmla="*/ 1079653 w 3114492"/>
                <a:gd name="connsiteY1" fmla="*/ 1773716 h 1773716"/>
                <a:gd name="connsiteX2" fmla="*/ 3114492 w 3114492"/>
                <a:gd name="connsiteY2" fmla="*/ 1177750 h 1773716"/>
                <a:gd name="connsiteX3" fmla="*/ 0 w 3114492"/>
                <a:gd name="connsiteY3" fmla="*/ 0 h 1773716"/>
                <a:gd name="connsiteX0" fmla="*/ 0 w 3153403"/>
                <a:gd name="connsiteY0" fmla="*/ 0 h 1773716"/>
                <a:gd name="connsiteX1" fmla="*/ 1079653 w 3153403"/>
                <a:gd name="connsiteY1" fmla="*/ 1773716 h 1773716"/>
                <a:gd name="connsiteX2" fmla="*/ 3153403 w 3153403"/>
                <a:gd name="connsiteY2" fmla="*/ 1771137 h 1773716"/>
                <a:gd name="connsiteX3" fmla="*/ 0 w 3153403"/>
                <a:gd name="connsiteY3" fmla="*/ 0 h 1773716"/>
                <a:gd name="connsiteX0" fmla="*/ 0 w 3153403"/>
                <a:gd name="connsiteY0" fmla="*/ 0 h 1771137"/>
                <a:gd name="connsiteX1" fmla="*/ 1036790 w 3153403"/>
                <a:gd name="connsiteY1" fmla="*/ 1768953 h 1771137"/>
                <a:gd name="connsiteX2" fmla="*/ 3153403 w 3153403"/>
                <a:gd name="connsiteY2" fmla="*/ 1771137 h 1771137"/>
                <a:gd name="connsiteX3" fmla="*/ 0 w 3153403"/>
                <a:gd name="connsiteY3" fmla="*/ 0 h 1771137"/>
                <a:gd name="connsiteX0" fmla="*/ 0 w 3153403"/>
                <a:gd name="connsiteY0" fmla="*/ 0 h 1773715"/>
                <a:gd name="connsiteX1" fmla="*/ 1036790 w 3153403"/>
                <a:gd name="connsiteY1" fmla="*/ 1773715 h 1773715"/>
                <a:gd name="connsiteX2" fmla="*/ 3153403 w 3153403"/>
                <a:gd name="connsiteY2" fmla="*/ 1771137 h 1773715"/>
                <a:gd name="connsiteX3" fmla="*/ 0 w 3153403"/>
                <a:gd name="connsiteY3" fmla="*/ 0 h 1773715"/>
              </a:gdLst>
              <a:ahLst/>
              <a:cxnLst>
                <a:cxn ang="0">
                  <a:pos x="connsiteX0" y="connsiteY0"/>
                </a:cxn>
                <a:cxn ang="0">
                  <a:pos x="connsiteX1" y="connsiteY1"/>
                </a:cxn>
                <a:cxn ang="0">
                  <a:pos x="connsiteX2" y="connsiteY2"/>
                </a:cxn>
                <a:cxn ang="0">
                  <a:pos x="connsiteX3" y="connsiteY3"/>
                </a:cxn>
              </a:cxnLst>
              <a:rect l="l" t="t" r="r" b="b"/>
              <a:pathLst>
                <a:path w="3153403" h="1773715">
                  <a:moveTo>
                    <a:pt x="0" y="0"/>
                  </a:moveTo>
                  <a:lnTo>
                    <a:pt x="1036790" y="1773715"/>
                  </a:lnTo>
                  <a:lnTo>
                    <a:pt x="3153403" y="1771137"/>
                  </a:lnTo>
                  <a:lnTo>
                    <a:pt x="0" y="0"/>
                  </a:lnTo>
                  <a:close/>
                </a:path>
              </a:pathLst>
            </a:custGeom>
            <a:gradFill>
              <a:gsLst>
                <a:gs pos="100000">
                  <a:schemeClr val="accent3"/>
                </a:gs>
                <a:gs pos="44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0" name="Freeform 29"/>
            <p:cNvSpPr/>
            <p:nvPr/>
          </p:nvSpPr>
          <p:spPr>
            <a:xfrm>
              <a:off x="-9845" y="-7221"/>
              <a:ext cx="3120462" cy="1793286"/>
            </a:xfrm>
            <a:custGeom>
              <a:avLst/>
              <a:gdLst>
                <a:gd name="connsiteX0" fmla="*/ 0 w 3172858"/>
                <a:gd name="connsiteY0" fmla="*/ 0 h 1773716"/>
                <a:gd name="connsiteX1" fmla="*/ 1079653 w 3172858"/>
                <a:gd name="connsiteY1" fmla="*/ 1773716 h 1773716"/>
                <a:gd name="connsiteX2" fmla="*/ 3172858 w 3172858"/>
                <a:gd name="connsiteY2" fmla="*/ 1751682 h 1773716"/>
                <a:gd name="connsiteX3" fmla="*/ 0 w 3172858"/>
                <a:gd name="connsiteY3" fmla="*/ 0 h 1773716"/>
                <a:gd name="connsiteX0" fmla="*/ 0 w 3114492"/>
                <a:gd name="connsiteY0" fmla="*/ 0 h 1773716"/>
                <a:gd name="connsiteX1" fmla="*/ 1079653 w 3114492"/>
                <a:gd name="connsiteY1" fmla="*/ 1773716 h 1773716"/>
                <a:gd name="connsiteX2" fmla="*/ 3114492 w 3114492"/>
                <a:gd name="connsiteY2" fmla="*/ 1177750 h 1773716"/>
                <a:gd name="connsiteX3" fmla="*/ 0 w 3114492"/>
                <a:gd name="connsiteY3" fmla="*/ 0 h 1773716"/>
                <a:gd name="connsiteX0" fmla="*/ 0 w 3153403"/>
                <a:gd name="connsiteY0" fmla="*/ 0 h 1773716"/>
                <a:gd name="connsiteX1" fmla="*/ 1079653 w 3153403"/>
                <a:gd name="connsiteY1" fmla="*/ 1773716 h 1773716"/>
                <a:gd name="connsiteX2" fmla="*/ 3153403 w 3153403"/>
                <a:gd name="connsiteY2" fmla="*/ 1771137 h 1773716"/>
                <a:gd name="connsiteX3" fmla="*/ 0 w 3153403"/>
                <a:gd name="connsiteY3" fmla="*/ 0 h 1773716"/>
                <a:gd name="connsiteX0" fmla="*/ 0 w 3153403"/>
                <a:gd name="connsiteY0" fmla="*/ 0 h 1771137"/>
                <a:gd name="connsiteX1" fmla="*/ 1036790 w 3153403"/>
                <a:gd name="connsiteY1" fmla="*/ 1768953 h 1771137"/>
                <a:gd name="connsiteX2" fmla="*/ 3153403 w 3153403"/>
                <a:gd name="connsiteY2" fmla="*/ 1771137 h 1771137"/>
                <a:gd name="connsiteX3" fmla="*/ 0 w 3153403"/>
                <a:gd name="connsiteY3" fmla="*/ 0 h 1771137"/>
                <a:gd name="connsiteX0" fmla="*/ 0 w 3153403"/>
                <a:gd name="connsiteY0" fmla="*/ 0 h 1773715"/>
                <a:gd name="connsiteX1" fmla="*/ 1036790 w 3153403"/>
                <a:gd name="connsiteY1" fmla="*/ 1773715 h 1773715"/>
                <a:gd name="connsiteX2" fmla="*/ 3153403 w 3153403"/>
                <a:gd name="connsiteY2" fmla="*/ 1771137 h 1773715"/>
                <a:gd name="connsiteX3" fmla="*/ 0 w 3153403"/>
                <a:gd name="connsiteY3" fmla="*/ 0 h 1773715"/>
                <a:gd name="connsiteX0" fmla="*/ 0 w 3081965"/>
                <a:gd name="connsiteY0" fmla="*/ 0 h 1775900"/>
                <a:gd name="connsiteX1" fmla="*/ 1036790 w 3081965"/>
                <a:gd name="connsiteY1" fmla="*/ 1773715 h 1775900"/>
                <a:gd name="connsiteX2" fmla="*/ 3081965 w 3081965"/>
                <a:gd name="connsiteY2" fmla="*/ 1775900 h 1775900"/>
                <a:gd name="connsiteX3" fmla="*/ 0 w 3081965"/>
                <a:gd name="connsiteY3" fmla="*/ 0 h 1775900"/>
                <a:gd name="connsiteX0" fmla="*/ 0 w 3086728"/>
                <a:gd name="connsiteY0" fmla="*/ 0 h 1775900"/>
                <a:gd name="connsiteX1" fmla="*/ 1036790 w 3086728"/>
                <a:gd name="connsiteY1" fmla="*/ 1773715 h 1775900"/>
                <a:gd name="connsiteX2" fmla="*/ 3086728 w 3086728"/>
                <a:gd name="connsiteY2" fmla="*/ 1775900 h 1775900"/>
                <a:gd name="connsiteX3" fmla="*/ 0 w 3086728"/>
                <a:gd name="connsiteY3" fmla="*/ 0 h 1775900"/>
                <a:gd name="connsiteX0" fmla="*/ 0 w 3091491"/>
                <a:gd name="connsiteY0" fmla="*/ 0 h 1799713"/>
                <a:gd name="connsiteX1" fmla="*/ 1036790 w 3091491"/>
                <a:gd name="connsiteY1" fmla="*/ 1773715 h 1799713"/>
                <a:gd name="connsiteX2" fmla="*/ 3091491 w 3091491"/>
                <a:gd name="connsiteY2" fmla="*/ 1799713 h 1799713"/>
                <a:gd name="connsiteX3" fmla="*/ 0 w 3091491"/>
                <a:gd name="connsiteY3" fmla="*/ 0 h 1799713"/>
                <a:gd name="connsiteX0" fmla="*/ 0 w 3120066"/>
                <a:gd name="connsiteY0" fmla="*/ 0 h 1799713"/>
                <a:gd name="connsiteX1" fmla="*/ 1036790 w 3120066"/>
                <a:gd name="connsiteY1" fmla="*/ 1773715 h 1799713"/>
                <a:gd name="connsiteX2" fmla="*/ 3120066 w 3120066"/>
                <a:gd name="connsiteY2" fmla="*/ 1799713 h 1799713"/>
                <a:gd name="connsiteX3" fmla="*/ 0 w 3120066"/>
                <a:gd name="connsiteY3" fmla="*/ 0 h 1799713"/>
                <a:gd name="connsiteX0" fmla="*/ 0 w 3120066"/>
                <a:gd name="connsiteY0" fmla="*/ 0 h 1799713"/>
                <a:gd name="connsiteX1" fmla="*/ 1019730 w 3120066"/>
                <a:gd name="connsiteY1" fmla="*/ 1773715 h 1799713"/>
                <a:gd name="connsiteX2" fmla="*/ 3120066 w 3120066"/>
                <a:gd name="connsiteY2" fmla="*/ 1799713 h 1799713"/>
                <a:gd name="connsiteX3" fmla="*/ 0 w 3120066"/>
                <a:gd name="connsiteY3" fmla="*/ 0 h 1799713"/>
                <a:gd name="connsiteX0" fmla="*/ 0 w 3133714"/>
                <a:gd name="connsiteY0" fmla="*/ 0 h 1799713"/>
                <a:gd name="connsiteX1" fmla="*/ 1033378 w 3133714"/>
                <a:gd name="connsiteY1" fmla="*/ 1773715 h 1799713"/>
                <a:gd name="connsiteX2" fmla="*/ 3133714 w 3133714"/>
                <a:gd name="connsiteY2" fmla="*/ 1799713 h 1799713"/>
                <a:gd name="connsiteX3" fmla="*/ 0 w 3133714"/>
                <a:gd name="connsiteY3" fmla="*/ 0 h 1799713"/>
                <a:gd name="connsiteX0" fmla="*/ 0 w 3140538"/>
                <a:gd name="connsiteY0" fmla="*/ 0 h 1799713"/>
                <a:gd name="connsiteX1" fmla="*/ 1040202 w 3140538"/>
                <a:gd name="connsiteY1" fmla="*/ 1773715 h 1799713"/>
                <a:gd name="connsiteX2" fmla="*/ 3140538 w 3140538"/>
                <a:gd name="connsiteY2" fmla="*/ 1799713 h 1799713"/>
                <a:gd name="connsiteX3" fmla="*/ 0 w 3140538"/>
                <a:gd name="connsiteY3" fmla="*/ 0 h 1799713"/>
                <a:gd name="connsiteX0" fmla="*/ 0 w 3126890"/>
                <a:gd name="connsiteY0" fmla="*/ 0 h 1786065"/>
                <a:gd name="connsiteX1" fmla="*/ 1040202 w 3126890"/>
                <a:gd name="connsiteY1" fmla="*/ 1773715 h 1786065"/>
                <a:gd name="connsiteX2" fmla="*/ 3126890 w 3126890"/>
                <a:gd name="connsiteY2" fmla="*/ 1786065 h 1786065"/>
                <a:gd name="connsiteX3" fmla="*/ 0 w 3126890"/>
                <a:gd name="connsiteY3" fmla="*/ 0 h 1786065"/>
                <a:gd name="connsiteX0" fmla="*/ 0 w 3113242"/>
                <a:gd name="connsiteY0" fmla="*/ 0 h 1782653"/>
                <a:gd name="connsiteX1" fmla="*/ 1026554 w 3113242"/>
                <a:gd name="connsiteY1" fmla="*/ 1770303 h 1782653"/>
                <a:gd name="connsiteX2" fmla="*/ 3113242 w 3113242"/>
                <a:gd name="connsiteY2" fmla="*/ 1782653 h 1782653"/>
                <a:gd name="connsiteX3" fmla="*/ 0 w 3113242"/>
                <a:gd name="connsiteY3" fmla="*/ 0 h 1782653"/>
                <a:gd name="connsiteX0" fmla="*/ 0 w 3123478"/>
                <a:gd name="connsiteY0" fmla="*/ 0 h 1782653"/>
                <a:gd name="connsiteX1" fmla="*/ 1036790 w 3123478"/>
                <a:gd name="connsiteY1" fmla="*/ 1770303 h 1782653"/>
                <a:gd name="connsiteX2" fmla="*/ 3123478 w 3123478"/>
                <a:gd name="connsiteY2" fmla="*/ 1782653 h 1782653"/>
                <a:gd name="connsiteX3" fmla="*/ 0 w 3123478"/>
                <a:gd name="connsiteY3" fmla="*/ 0 h 1782653"/>
                <a:gd name="connsiteX0" fmla="*/ 0 w 3109830"/>
                <a:gd name="connsiteY0" fmla="*/ 0 h 1782653"/>
                <a:gd name="connsiteX1" fmla="*/ 1036790 w 3109830"/>
                <a:gd name="connsiteY1" fmla="*/ 1770303 h 1782653"/>
                <a:gd name="connsiteX2" fmla="*/ 3109830 w 3109830"/>
                <a:gd name="connsiteY2" fmla="*/ 1782653 h 1782653"/>
                <a:gd name="connsiteX3" fmla="*/ 0 w 3109830"/>
                <a:gd name="connsiteY3" fmla="*/ 0 h 1782653"/>
                <a:gd name="connsiteX0" fmla="*/ 0 w 3120462"/>
                <a:gd name="connsiteY0" fmla="*/ 0 h 1793286"/>
                <a:gd name="connsiteX1" fmla="*/ 1047422 w 3120462"/>
                <a:gd name="connsiteY1" fmla="*/ 1780936 h 1793286"/>
                <a:gd name="connsiteX2" fmla="*/ 3120462 w 3120462"/>
                <a:gd name="connsiteY2" fmla="*/ 1793286 h 1793286"/>
                <a:gd name="connsiteX3" fmla="*/ 0 w 3120462"/>
                <a:gd name="connsiteY3" fmla="*/ 0 h 1793286"/>
              </a:gdLst>
              <a:ahLst/>
              <a:cxnLst>
                <a:cxn ang="0">
                  <a:pos x="connsiteX0" y="connsiteY0"/>
                </a:cxn>
                <a:cxn ang="0">
                  <a:pos x="connsiteX1" y="connsiteY1"/>
                </a:cxn>
                <a:cxn ang="0">
                  <a:pos x="connsiteX2" y="connsiteY2"/>
                </a:cxn>
                <a:cxn ang="0">
                  <a:pos x="connsiteX3" y="connsiteY3"/>
                </a:cxn>
              </a:cxnLst>
              <a:rect l="l" t="t" r="r" b="b"/>
              <a:pathLst>
                <a:path w="3120462" h="1793286">
                  <a:moveTo>
                    <a:pt x="0" y="0"/>
                  </a:moveTo>
                  <a:lnTo>
                    <a:pt x="1047422" y="1780936"/>
                  </a:lnTo>
                  <a:lnTo>
                    <a:pt x="3120462" y="1793286"/>
                  </a:lnTo>
                  <a:lnTo>
                    <a:pt x="0" y="0"/>
                  </a:lnTo>
                  <a:close/>
                </a:path>
              </a:pathLst>
            </a:custGeom>
            <a:gradFill>
              <a:gsLst>
                <a:gs pos="62000">
                  <a:schemeClr val="accent3"/>
                </a:gs>
                <a:gs pos="0">
                  <a:schemeClr val="accent2"/>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1" name="Freeform 30"/>
            <p:cNvSpPr/>
            <p:nvPr/>
          </p:nvSpPr>
          <p:spPr>
            <a:xfrm>
              <a:off x="-3295" y="1769807"/>
              <a:ext cx="1407341" cy="5098422"/>
            </a:xfrm>
            <a:custGeom>
              <a:avLst/>
              <a:gdLst>
                <a:gd name="connsiteX0" fmla="*/ 1026488 w 1398147"/>
                <a:gd name="connsiteY0" fmla="*/ 0 h 5073445"/>
                <a:gd name="connsiteX1" fmla="*/ 1398147 w 1398147"/>
                <a:gd name="connsiteY1" fmla="*/ 1875995 h 5073445"/>
                <a:gd name="connsiteX2" fmla="*/ 0 w 1398147"/>
                <a:gd name="connsiteY2" fmla="*/ 5073445 h 5073445"/>
                <a:gd name="connsiteX3" fmla="*/ 1026488 w 1398147"/>
                <a:gd name="connsiteY3" fmla="*/ 0 h 5073445"/>
                <a:gd name="connsiteX0" fmla="*/ 1032388 w 1398147"/>
                <a:gd name="connsiteY0" fmla="*/ 0 h 5055747"/>
                <a:gd name="connsiteX1" fmla="*/ 1398147 w 1398147"/>
                <a:gd name="connsiteY1" fmla="*/ 1858297 h 5055747"/>
                <a:gd name="connsiteX2" fmla="*/ 0 w 1398147"/>
                <a:gd name="connsiteY2" fmla="*/ 5055747 h 5055747"/>
                <a:gd name="connsiteX3" fmla="*/ 1032388 w 1398147"/>
                <a:gd name="connsiteY3" fmla="*/ 0 h 5055747"/>
                <a:gd name="connsiteX0" fmla="*/ 1032388 w 1398147"/>
                <a:gd name="connsiteY0" fmla="*/ 0 h 5061646"/>
                <a:gd name="connsiteX1" fmla="*/ 1398147 w 1398147"/>
                <a:gd name="connsiteY1" fmla="*/ 1864196 h 5061646"/>
                <a:gd name="connsiteX2" fmla="*/ 0 w 1398147"/>
                <a:gd name="connsiteY2" fmla="*/ 5061646 h 5061646"/>
                <a:gd name="connsiteX3" fmla="*/ 1032388 w 1398147"/>
                <a:gd name="connsiteY3" fmla="*/ 0 h 5061646"/>
                <a:gd name="connsiteX0" fmla="*/ 1032388 w 1398147"/>
                <a:gd name="connsiteY0" fmla="*/ 0 h 5079344"/>
                <a:gd name="connsiteX1" fmla="*/ 1398147 w 1398147"/>
                <a:gd name="connsiteY1" fmla="*/ 1881894 h 5079344"/>
                <a:gd name="connsiteX2" fmla="*/ 0 w 1398147"/>
                <a:gd name="connsiteY2" fmla="*/ 5079344 h 5079344"/>
                <a:gd name="connsiteX3" fmla="*/ 1032388 w 1398147"/>
                <a:gd name="connsiteY3" fmla="*/ 0 h 5079344"/>
                <a:gd name="connsiteX0" fmla="*/ 1032388 w 1398147"/>
                <a:gd name="connsiteY0" fmla="*/ 0 h 5089936"/>
                <a:gd name="connsiteX1" fmla="*/ 1398147 w 1398147"/>
                <a:gd name="connsiteY1" fmla="*/ 1881894 h 5089936"/>
                <a:gd name="connsiteX2" fmla="*/ 0 w 1398147"/>
                <a:gd name="connsiteY2" fmla="*/ 5089936 h 5089936"/>
                <a:gd name="connsiteX3" fmla="*/ 1032388 w 1398147"/>
                <a:gd name="connsiteY3" fmla="*/ 0 h 5089936"/>
                <a:gd name="connsiteX0" fmla="*/ 1039450 w 1405209"/>
                <a:gd name="connsiteY0" fmla="*/ 0 h 5089936"/>
                <a:gd name="connsiteX1" fmla="*/ 1405209 w 1405209"/>
                <a:gd name="connsiteY1" fmla="*/ 1881894 h 5089936"/>
                <a:gd name="connsiteX2" fmla="*/ 0 w 1405209"/>
                <a:gd name="connsiteY2" fmla="*/ 5089936 h 5089936"/>
                <a:gd name="connsiteX3" fmla="*/ 1039450 w 1405209"/>
                <a:gd name="connsiteY3" fmla="*/ 0 h 5089936"/>
                <a:gd name="connsiteX0" fmla="*/ 1039450 w 1405209"/>
                <a:gd name="connsiteY0" fmla="*/ 0 h 5089936"/>
                <a:gd name="connsiteX1" fmla="*/ 1405209 w 1405209"/>
                <a:gd name="connsiteY1" fmla="*/ 1891419 h 5089936"/>
                <a:gd name="connsiteX2" fmla="*/ 0 w 1405209"/>
                <a:gd name="connsiteY2" fmla="*/ 5089936 h 5089936"/>
                <a:gd name="connsiteX3" fmla="*/ 1039450 w 1405209"/>
                <a:gd name="connsiteY3" fmla="*/ 0 h 5089936"/>
                <a:gd name="connsiteX0" fmla="*/ 1039450 w 1405209"/>
                <a:gd name="connsiteY0" fmla="*/ 0 h 5089936"/>
                <a:gd name="connsiteX1" fmla="*/ 1405209 w 1405209"/>
                <a:gd name="connsiteY1" fmla="*/ 1891419 h 5089936"/>
                <a:gd name="connsiteX2" fmla="*/ 0 w 1405209"/>
                <a:gd name="connsiteY2" fmla="*/ 5089936 h 5089936"/>
                <a:gd name="connsiteX3" fmla="*/ 8890 w 1405209"/>
                <a:gd name="connsiteY3" fmla="*/ 5081754 h 5089936"/>
                <a:gd name="connsiteX4" fmla="*/ 1039450 w 1405209"/>
                <a:gd name="connsiteY4" fmla="*/ 0 h 5089936"/>
                <a:gd name="connsiteX0" fmla="*/ 1041582 w 1407341"/>
                <a:gd name="connsiteY0" fmla="*/ 0 h 5098422"/>
                <a:gd name="connsiteX1" fmla="*/ 1407341 w 1407341"/>
                <a:gd name="connsiteY1" fmla="*/ 1891419 h 5098422"/>
                <a:gd name="connsiteX2" fmla="*/ 2132 w 1407341"/>
                <a:gd name="connsiteY2" fmla="*/ 5089936 h 5098422"/>
                <a:gd name="connsiteX3" fmla="*/ 719 w 1407341"/>
                <a:gd name="connsiteY3" fmla="*/ 5097208 h 5098422"/>
                <a:gd name="connsiteX4" fmla="*/ 1041582 w 1407341"/>
                <a:gd name="connsiteY4" fmla="*/ 0 h 5098422"/>
                <a:gd name="connsiteX0" fmla="*/ 1034758 w 1407341"/>
                <a:gd name="connsiteY0" fmla="*/ 0 h 5098422"/>
                <a:gd name="connsiteX1" fmla="*/ 1407341 w 1407341"/>
                <a:gd name="connsiteY1" fmla="*/ 1891419 h 5098422"/>
                <a:gd name="connsiteX2" fmla="*/ 2132 w 1407341"/>
                <a:gd name="connsiteY2" fmla="*/ 5089936 h 5098422"/>
                <a:gd name="connsiteX3" fmla="*/ 719 w 1407341"/>
                <a:gd name="connsiteY3" fmla="*/ 5097208 h 5098422"/>
                <a:gd name="connsiteX4" fmla="*/ 1034758 w 1407341"/>
                <a:gd name="connsiteY4" fmla="*/ 0 h 5098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7341" h="5098422">
                  <a:moveTo>
                    <a:pt x="1034758" y="0"/>
                  </a:moveTo>
                  <a:lnTo>
                    <a:pt x="1407341" y="1891419"/>
                  </a:lnTo>
                  <a:lnTo>
                    <a:pt x="2132" y="5089936"/>
                  </a:lnTo>
                  <a:cubicBezTo>
                    <a:pt x="5095" y="5083774"/>
                    <a:pt x="-2244" y="5103370"/>
                    <a:pt x="719" y="5097208"/>
                  </a:cubicBezTo>
                  <a:lnTo>
                    <a:pt x="1034758" y="0"/>
                  </a:lnTo>
                  <a:close/>
                </a:path>
              </a:pathLst>
            </a:custGeom>
            <a:gradFill>
              <a:gsLst>
                <a:gs pos="100000">
                  <a:schemeClr val="accent3"/>
                </a:gs>
                <a:gs pos="44000">
                  <a:schemeClr val="accent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2" name="Freeform 31"/>
            <p:cNvSpPr/>
            <p:nvPr/>
          </p:nvSpPr>
          <p:spPr>
            <a:xfrm>
              <a:off x="8694845" y="2426110"/>
              <a:ext cx="2293341" cy="4440419"/>
            </a:xfrm>
            <a:custGeom>
              <a:avLst/>
              <a:gdLst>
                <a:gd name="connsiteX0" fmla="*/ 958645 w 2263877"/>
                <a:gd name="connsiteY0" fmla="*/ 0 h 4424516"/>
                <a:gd name="connsiteX1" fmla="*/ 2263877 w 2263877"/>
                <a:gd name="connsiteY1" fmla="*/ 1393722 h 4424516"/>
                <a:gd name="connsiteX2" fmla="*/ 0 w 2263877"/>
                <a:gd name="connsiteY2" fmla="*/ 4424516 h 4424516"/>
                <a:gd name="connsiteX3" fmla="*/ 958645 w 2263877"/>
                <a:gd name="connsiteY3" fmla="*/ 0 h 4424516"/>
                <a:gd name="connsiteX0" fmla="*/ 958645 w 2269487"/>
                <a:gd name="connsiteY0" fmla="*/ 0 h 4424516"/>
                <a:gd name="connsiteX1" fmla="*/ 2269487 w 2269487"/>
                <a:gd name="connsiteY1" fmla="*/ 1388112 h 4424516"/>
                <a:gd name="connsiteX2" fmla="*/ 0 w 2269487"/>
                <a:gd name="connsiteY2" fmla="*/ 4424516 h 4424516"/>
                <a:gd name="connsiteX3" fmla="*/ 958645 w 2269487"/>
                <a:gd name="connsiteY3" fmla="*/ 0 h 4424516"/>
                <a:gd name="connsiteX0" fmla="*/ 982499 w 2293341"/>
                <a:gd name="connsiteY0" fmla="*/ 0 h 4440419"/>
                <a:gd name="connsiteX1" fmla="*/ 2293341 w 2293341"/>
                <a:gd name="connsiteY1" fmla="*/ 1388112 h 4440419"/>
                <a:gd name="connsiteX2" fmla="*/ 0 w 2293341"/>
                <a:gd name="connsiteY2" fmla="*/ 4440419 h 4440419"/>
                <a:gd name="connsiteX3" fmla="*/ 982499 w 2293341"/>
                <a:gd name="connsiteY3" fmla="*/ 0 h 4440419"/>
              </a:gdLst>
              <a:ahLst/>
              <a:cxnLst>
                <a:cxn ang="0">
                  <a:pos x="connsiteX0" y="connsiteY0"/>
                </a:cxn>
                <a:cxn ang="0">
                  <a:pos x="connsiteX1" y="connsiteY1"/>
                </a:cxn>
                <a:cxn ang="0">
                  <a:pos x="connsiteX2" y="connsiteY2"/>
                </a:cxn>
                <a:cxn ang="0">
                  <a:pos x="connsiteX3" y="connsiteY3"/>
                </a:cxn>
              </a:cxnLst>
              <a:rect l="l" t="t" r="r" b="b"/>
              <a:pathLst>
                <a:path w="2293341" h="4440419">
                  <a:moveTo>
                    <a:pt x="982499" y="0"/>
                  </a:moveTo>
                  <a:lnTo>
                    <a:pt x="2293341" y="1388112"/>
                  </a:lnTo>
                  <a:lnTo>
                    <a:pt x="0" y="4440419"/>
                  </a:lnTo>
                  <a:lnTo>
                    <a:pt x="982499" y="0"/>
                  </a:lnTo>
                  <a:close/>
                </a:path>
              </a:pathLst>
            </a:custGeom>
            <a:gradFill>
              <a:gsLst>
                <a:gs pos="100000">
                  <a:schemeClr val="accent3"/>
                </a:gs>
                <a:gs pos="29000">
                  <a:schemeClr val="accent2"/>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3" name="Freeform 32"/>
            <p:cNvSpPr/>
            <p:nvPr/>
          </p:nvSpPr>
          <p:spPr>
            <a:xfrm>
              <a:off x="9669015" y="1066800"/>
              <a:ext cx="2530575" cy="2762250"/>
            </a:xfrm>
            <a:custGeom>
              <a:avLst/>
              <a:gdLst>
                <a:gd name="connsiteX0" fmla="*/ 2481262 w 2481262"/>
                <a:gd name="connsiteY0" fmla="*/ 0 h 2762250"/>
                <a:gd name="connsiteX1" fmla="*/ 0 w 2481262"/>
                <a:gd name="connsiteY1" fmla="*/ 1371600 h 2762250"/>
                <a:gd name="connsiteX2" fmla="*/ 1309687 w 2481262"/>
                <a:gd name="connsiteY2" fmla="*/ 2762250 h 2762250"/>
                <a:gd name="connsiteX3" fmla="*/ 2481262 w 2481262"/>
                <a:gd name="connsiteY3" fmla="*/ 0 h 2762250"/>
                <a:gd name="connsiteX0" fmla="*/ 2481262 w 2481262"/>
                <a:gd name="connsiteY0" fmla="*/ 0 h 2762250"/>
                <a:gd name="connsiteX1" fmla="*/ 0 w 2481262"/>
                <a:gd name="connsiteY1" fmla="*/ 1371600 h 2762250"/>
                <a:gd name="connsiteX2" fmla="*/ 1292857 w 2481262"/>
                <a:gd name="connsiteY2" fmla="*/ 2762250 h 2762250"/>
                <a:gd name="connsiteX3" fmla="*/ 2481262 w 2481262"/>
                <a:gd name="connsiteY3" fmla="*/ 0 h 2762250"/>
                <a:gd name="connsiteX0" fmla="*/ 2509311 w 2509311"/>
                <a:gd name="connsiteY0" fmla="*/ 0 h 2762250"/>
                <a:gd name="connsiteX1" fmla="*/ 0 w 2509311"/>
                <a:gd name="connsiteY1" fmla="*/ 1354771 h 2762250"/>
                <a:gd name="connsiteX2" fmla="*/ 1320906 w 2509311"/>
                <a:gd name="connsiteY2" fmla="*/ 2762250 h 2762250"/>
                <a:gd name="connsiteX3" fmla="*/ 2509311 w 2509311"/>
                <a:gd name="connsiteY3" fmla="*/ 0 h 2762250"/>
                <a:gd name="connsiteX0" fmla="*/ 2519943 w 2519943"/>
                <a:gd name="connsiteY0" fmla="*/ 0 h 2762250"/>
                <a:gd name="connsiteX1" fmla="*/ 0 w 2519943"/>
                <a:gd name="connsiteY1" fmla="*/ 1354771 h 2762250"/>
                <a:gd name="connsiteX2" fmla="*/ 1320906 w 2519943"/>
                <a:gd name="connsiteY2" fmla="*/ 2762250 h 2762250"/>
                <a:gd name="connsiteX3" fmla="*/ 2519943 w 2519943"/>
                <a:gd name="connsiteY3" fmla="*/ 0 h 2762250"/>
                <a:gd name="connsiteX0" fmla="*/ 2530575 w 2530575"/>
                <a:gd name="connsiteY0" fmla="*/ 0 h 2762250"/>
                <a:gd name="connsiteX1" fmla="*/ 0 w 2530575"/>
                <a:gd name="connsiteY1" fmla="*/ 1354771 h 2762250"/>
                <a:gd name="connsiteX2" fmla="*/ 1320906 w 2530575"/>
                <a:gd name="connsiteY2" fmla="*/ 2762250 h 2762250"/>
                <a:gd name="connsiteX3" fmla="*/ 2530575 w 2530575"/>
                <a:gd name="connsiteY3" fmla="*/ 0 h 2762250"/>
              </a:gdLst>
              <a:ahLst/>
              <a:cxnLst>
                <a:cxn ang="0">
                  <a:pos x="connsiteX0" y="connsiteY0"/>
                </a:cxn>
                <a:cxn ang="0">
                  <a:pos x="connsiteX1" y="connsiteY1"/>
                </a:cxn>
                <a:cxn ang="0">
                  <a:pos x="connsiteX2" y="connsiteY2"/>
                </a:cxn>
                <a:cxn ang="0">
                  <a:pos x="connsiteX3" y="connsiteY3"/>
                </a:cxn>
              </a:cxnLst>
              <a:rect l="l" t="t" r="r" b="b"/>
              <a:pathLst>
                <a:path w="2530575" h="2762250">
                  <a:moveTo>
                    <a:pt x="2530575" y="0"/>
                  </a:moveTo>
                  <a:lnTo>
                    <a:pt x="0" y="1354771"/>
                  </a:lnTo>
                  <a:lnTo>
                    <a:pt x="1320906" y="2762250"/>
                  </a:lnTo>
                  <a:lnTo>
                    <a:pt x="2530575" y="0"/>
                  </a:lnTo>
                  <a:close/>
                </a:path>
              </a:pathLst>
            </a:custGeom>
            <a:gradFill>
              <a:gsLst>
                <a:gs pos="100000">
                  <a:schemeClr val="accent3"/>
                </a:gs>
                <a:gs pos="44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4" name="Freeform 33"/>
            <p:cNvSpPr/>
            <p:nvPr/>
          </p:nvSpPr>
          <p:spPr>
            <a:xfrm>
              <a:off x="3317358" y="-5316"/>
              <a:ext cx="4354033" cy="1222744"/>
            </a:xfrm>
            <a:custGeom>
              <a:avLst/>
              <a:gdLst>
                <a:gd name="connsiteX0" fmla="*/ 0 w 4354033"/>
                <a:gd name="connsiteY0" fmla="*/ 0 h 1217428"/>
                <a:gd name="connsiteX1" fmla="*/ 3067493 w 4354033"/>
                <a:gd name="connsiteY1" fmla="*/ 10632 h 1217428"/>
                <a:gd name="connsiteX2" fmla="*/ 4354033 w 4354033"/>
                <a:gd name="connsiteY2" fmla="*/ 1217428 h 1217428"/>
                <a:gd name="connsiteX3" fmla="*/ 0 w 4354033"/>
                <a:gd name="connsiteY3" fmla="*/ 0 h 1217428"/>
                <a:gd name="connsiteX0" fmla="*/ 0 w 4354033"/>
                <a:gd name="connsiteY0" fmla="*/ 0 h 1217428"/>
                <a:gd name="connsiteX1" fmla="*/ 3088758 w 4354033"/>
                <a:gd name="connsiteY1" fmla="*/ 10632 h 1217428"/>
                <a:gd name="connsiteX2" fmla="*/ 4354033 w 4354033"/>
                <a:gd name="connsiteY2" fmla="*/ 1217428 h 1217428"/>
                <a:gd name="connsiteX3" fmla="*/ 0 w 4354033"/>
                <a:gd name="connsiteY3" fmla="*/ 0 h 1217428"/>
                <a:gd name="connsiteX0" fmla="*/ 0 w 4375298"/>
                <a:gd name="connsiteY0" fmla="*/ 0 h 1217428"/>
                <a:gd name="connsiteX1" fmla="*/ 3088758 w 4375298"/>
                <a:gd name="connsiteY1" fmla="*/ 10632 h 1217428"/>
                <a:gd name="connsiteX2" fmla="*/ 4375298 w 4375298"/>
                <a:gd name="connsiteY2" fmla="*/ 1217428 h 1217428"/>
                <a:gd name="connsiteX3" fmla="*/ 0 w 4375298"/>
                <a:gd name="connsiteY3" fmla="*/ 0 h 1217428"/>
                <a:gd name="connsiteX0" fmla="*/ 0 w 4364666"/>
                <a:gd name="connsiteY0" fmla="*/ 0 h 1217428"/>
                <a:gd name="connsiteX1" fmla="*/ 3088758 w 4364666"/>
                <a:gd name="connsiteY1" fmla="*/ 10632 h 1217428"/>
                <a:gd name="connsiteX2" fmla="*/ 4364666 w 4364666"/>
                <a:gd name="connsiteY2" fmla="*/ 1217428 h 1217428"/>
                <a:gd name="connsiteX3" fmla="*/ 0 w 4364666"/>
                <a:gd name="connsiteY3" fmla="*/ 0 h 1217428"/>
                <a:gd name="connsiteX0" fmla="*/ 0 w 4354033"/>
                <a:gd name="connsiteY0" fmla="*/ 0 h 1222744"/>
                <a:gd name="connsiteX1" fmla="*/ 3088758 w 4354033"/>
                <a:gd name="connsiteY1" fmla="*/ 10632 h 1222744"/>
                <a:gd name="connsiteX2" fmla="*/ 4354033 w 4354033"/>
                <a:gd name="connsiteY2" fmla="*/ 1222744 h 1222744"/>
                <a:gd name="connsiteX3" fmla="*/ 0 w 4354033"/>
                <a:gd name="connsiteY3" fmla="*/ 0 h 1222744"/>
                <a:gd name="connsiteX0" fmla="*/ 0 w 4354033"/>
                <a:gd name="connsiteY0" fmla="*/ 5317 h 1228061"/>
                <a:gd name="connsiteX1" fmla="*/ 3083442 w 4354033"/>
                <a:gd name="connsiteY1" fmla="*/ 0 h 1228061"/>
                <a:gd name="connsiteX2" fmla="*/ 4354033 w 4354033"/>
                <a:gd name="connsiteY2" fmla="*/ 1228061 h 1228061"/>
                <a:gd name="connsiteX3" fmla="*/ 0 w 4354033"/>
                <a:gd name="connsiteY3" fmla="*/ 5317 h 1228061"/>
                <a:gd name="connsiteX0" fmla="*/ 0 w 4354033"/>
                <a:gd name="connsiteY0" fmla="*/ 0 h 1222744"/>
                <a:gd name="connsiteX1" fmla="*/ 3094074 w 4354033"/>
                <a:gd name="connsiteY1" fmla="*/ 5315 h 1222744"/>
                <a:gd name="connsiteX2" fmla="*/ 4354033 w 4354033"/>
                <a:gd name="connsiteY2" fmla="*/ 1222744 h 1222744"/>
                <a:gd name="connsiteX3" fmla="*/ 0 w 4354033"/>
                <a:gd name="connsiteY3" fmla="*/ 0 h 1222744"/>
              </a:gdLst>
              <a:ahLst/>
              <a:cxnLst>
                <a:cxn ang="0">
                  <a:pos x="connsiteX0" y="connsiteY0"/>
                </a:cxn>
                <a:cxn ang="0">
                  <a:pos x="connsiteX1" y="connsiteY1"/>
                </a:cxn>
                <a:cxn ang="0">
                  <a:pos x="connsiteX2" y="connsiteY2"/>
                </a:cxn>
                <a:cxn ang="0">
                  <a:pos x="connsiteX3" y="connsiteY3"/>
                </a:cxn>
              </a:cxnLst>
              <a:rect l="l" t="t" r="r" b="b"/>
              <a:pathLst>
                <a:path w="4354033" h="1222744">
                  <a:moveTo>
                    <a:pt x="0" y="0"/>
                  </a:moveTo>
                  <a:lnTo>
                    <a:pt x="3094074" y="5315"/>
                  </a:lnTo>
                  <a:lnTo>
                    <a:pt x="4354033" y="1222744"/>
                  </a:lnTo>
                  <a:lnTo>
                    <a:pt x="0" y="0"/>
                  </a:lnTo>
                  <a:close/>
                </a:path>
              </a:pathLst>
            </a:custGeom>
            <a:gradFill>
              <a:gsLst>
                <a:gs pos="100000">
                  <a:schemeClr val="accent3"/>
                </a:gs>
                <a:gs pos="8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p:cNvSpPr/>
            <p:nvPr/>
          </p:nvSpPr>
          <p:spPr>
            <a:xfrm>
              <a:off x="8690614" y="3782459"/>
              <a:ext cx="2818349" cy="3087424"/>
            </a:xfrm>
            <a:custGeom>
              <a:avLst/>
              <a:gdLst>
                <a:gd name="connsiteX0" fmla="*/ 2270113 w 2753791"/>
                <a:gd name="connsiteY0" fmla="*/ 0 h 3029171"/>
                <a:gd name="connsiteX1" fmla="*/ 0 w 2753791"/>
                <a:gd name="connsiteY1" fmla="*/ 3025640 h 3029171"/>
                <a:gd name="connsiteX2" fmla="*/ 2753791 w 2753791"/>
                <a:gd name="connsiteY2" fmla="*/ 3029171 h 3029171"/>
                <a:gd name="connsiteX3" fmla="*/ 2270113 w 2753791"/>
                <a:gd name="connsiteY3" fmla="*/ 0 h 3029171"/>
                <a:gd name="connsiteX0" fmla="*/ 2247810 w 2753791"/>
                <a:gd name="connsiteY0" fmla="*/ 0 h 3073776"/>
                <a:gd name="connsiteX1" fmla="*/ 0 w 2753791"/>
                <a:gd name="connsiteY1" fmla="*/ 3070245 h 3073776"/>
                <a:gd name="connsiteX2" fmla="*/ 2753791 w 2753791"/>
                <a:gd name="connsiteY2" fmla="*/ 3073776 h 3073776"/>
                <a:gd name="connsiteX3" fmla="*/ 2247810 w 2753791"/>
                <a:gd name="connsiteY3" fmla="*/ 0 h 3073776"/>
                <a:gd name="connsiteX0" fmla="*/ 2311420 w 2817401"/>
                <a:gd name="connsiteY0" fmla="*/ 0 h 3073776"/>
                <a:gd name="connsiteX1" fmla="*/ 0 w 2817401"/>
                <a:gd name="connsiteY1" fmla="*/ 3062294 h 3073776"/>
                <a:gd name="connsiteX2" fmla="*/ 2817401 w 2817401"/>
                <a:gd name="connsiteY2" fmla="*/ 3073776 h 3073776"/>
                <a:gd name="connsiteX3" fmla="*/ 2311420 w 2817401"/>
                <a:gd name="connsiteY3" fmla="*/ 0 h 3073776"/>
                <a:gd name="connsiteX0" fmla="*/ 2311420 w 2817401"/>
                <a:gd name="connsiteY0" fmla="*/ 0 h 3089589"/>
                <a:gd name="connsiteX1" fmla="*/ 0 w 2817401"/>
                <a:gd name="connsiteY1" fmla="*/ 3089589 h 3089589"/>
                <a:gd name="connsiteX2" fmla="*/ 2817401 w 2817401"/>
                <a:gd name="connsiteY2" fmla="*/ 3073776 h 3089589"/>
                <a:gd name="connsiteX3" fmla="*/ 2311420 w 2817401"/>
                <a:gd name="connsiteY3" fmla="*/ 0 h 3089589"/>
                <a:gd name="connsiteX0" fmla="*/ 2306657 w 2812638"/>
                <a:gd name="connsiteY0" fmla="*/ 0 h 3089589"/>
                <a:gd name="connsiteX1" fmla="*/ 0 w 2812638"/>
                <a:gd name="connsiteY1" fmla="*/ 3089589 h 3089589"/>
                <a:gd name="connsiteX2" fmla="*/ 2812638 w 2812638"/>
                <a:gd name="connsiteY2" fmla="*/ 3073776 h 3089589"/>
                <a:gd name="connsiteX3" fmla="*/ 2306657 w 2812638"/>
                <a:gd name="connsiteY3" fmla="*/ 0 h 3089589"/>
                <a:gd name="connsiteX0" fmla="*/ 2306657 w 2812638"/>
                <a:gd name="connsiteY0" fmla="*/ 0 h 3084826"/>
                <a:gd name="connsiteX1" fmla="*/ 0 w 2812638"/>
                <a:gd name="connsiteY1" fmla="*/ 3084826 h 3084826"/>
                <a:gd name="connsiteX2" fmla="*/ 2812638 w 2812638"/>
                <a:gd name="connsiteY2" fmla="*/ 3073776 h 3084826"/>
                <a:gd name="connsiteX3" fmla="*/ 2306657 w 2812638"/>
                <a:gd name="connsiteY3" fmla="*/ 0 h 3084826"/>
                <a:gd name="connsiteX0" fmla="*/ 2292370 w 2798351"/>
                <a:gd name="connsiteY0" fmla="*/ 0 h 3084826"/>
                <a:gd name="connsiteX1" fmla="*/ 0 w 2798351"/>
                <a:gd name="connsiteY1" fmla="*/ 3084826 h 3084826"/>
                <a:gd name="connsiteX2" fmla="*/ 2798351 w 2798351"/>
                <a:gd name="connsiteY2" fmla="*/ 3073776 h 3084826"/>
                <a:gd name="connsiteX3" fmla="*/ 2292370 w 2798351"/>
                <a:gd name="connsiteY3" fmla="*/ 0 h 3084826"/>
                <a:gd name="connsiteX0" fmla="*/ 2298720 w 2804701"/>
                <a:gd name="connsiteY0" fmla="*/ 0 h 3084826"/>
                <a:gd name="connsiteX1" fmla="*/ 0 w 2804701"/>
                <a:gd name="connsiteY1" fmla="*/ 3084826 h 3084826"/>
                <a:gd name="connsiteX2" fmla="*/ 2804701 w 2804701"/>
                <a:gd name="connsiteY2" fmla="*/ 3073776 h 3084826"/>
                <a:gd name="connsiteX3" fmla="*/ 2298720 w 2804701"/>
                <a:gd name="connsiteY3" fmla="*/ 0 h 3084826"/>
                <a:gd name="connsiteX0" fmla="*/ 2298720 w 2804701"/>
                <a:gd name="connsiteY0" fmla="*/ 0 h 3084826"/>
                <a:gd name="connsiteX1" fmla="*/ 0 w 2804701"/>
                <a:gd name="connsiteY1" fmla="*/ 3084826 h 3084826"/>
                <a:gd name="connsiteX2" fmla="*/ 2804701 w 2804701"/>
                <a:gd name="connsiteY2" fmla="*/ 3073776 h 3084826"/>
                <a:gd name="connsiteX3" fmla="*/ 2298720 w 2804701"/>
                <a:gd name="connsiteY3" fmla="*/ 0 h 3084826"/>
                <a:gd name="connsiteX0" fmla="*/ 2311420 w 2804701"/>
                <a:gd name="connsiteY0" fmla="*/ 0 h 3084826"/>
                <a:gd name="connsiteX1" fmla="*/ 0 w 2804701"/>
                <a:gd name="connsiteY1" fmla="*/ 3084826 h 3084826"/>
                <a:gd name="connsiteX2" fmla="*/ 2804701 w 2804701"/>
                <a:gd name="connsiteY2" fmla="*/ 3073776 h 3084826"/>
                <a:gd name="connsiteX3" fmla="*/ 2311420 w 2804701"/>
                <a:gd name="connsiteY3" fmla="*/ 0 h 3084826"/>
                <a:gd name="connsiteX0" fmla="*/ 2311420 w 2804701"/>
                <a:gd name="connsiteY0" fmla="*/ 0 h 3087424"/>
                <a:gd name="connsiteX1" fmla="*/ 0 w 2804701"/>
                <a:gd name="connsiteY1" fmla="*/ 3084826 h 3087424"/>
                <a:gd name="connsiteX2" fmla="*/ 2804701 w 2804701"/>
                <a:gd name="connsiteY2" fmla="*/ 3087424 h 3087424"/>
                <a:gd name="connsiteX3" fmla="*/ 2311420 w 2804701"/>
                <a:gd name="connsiteY3" fmla="*/ 0 h 3087424"/>
                <a:gd name="connsiteX0" fmla="*/ 2311420 w 2818349"/>
                <a:gd name="connsiteY0" fmla="*/ 0 h 3087424"/>
                <a:gd name="connsiteX1" fmla="*/ 0 w 2818349"/>
                <a:gd name="connsiteY1" fmla="*/ 3084826 h 3087424"/>
                <a:gd name="connsiteX2" fmla="*/ 2818349 w 2818349"/>
                <a:gd name="connsiteY2" fmla="*/ 3087424 h 3087424"/>
                <a:gd name="connsiteX3" fmla="*/ 2311420 w 2818349"/>
                <a:gd name="connsiteY3" fmla="*/ 0 h 3087424"/>
              </a:gdLst>
              <a:ahLst/>
              <a:cxnLst>
                <a:cxn ang="0">
                  <a:pos x="connsiteX0" y="connsiteY0"/>
                </a:cxn>
                <a:cxn ang="0">
                  <a:pos x="connsiteX1" y="connsiteY1"/>
                </a:cxn>
                <a:cxn ang="0">
                  <a:pos x="connsiteX2" y="connsiteY2"/>
                </a:cxn>
                <a:cxn ang="0">
                  <a:pos x="connsiteX3" y="connsiteY3"/>
                </a:cxn>
              </a:cxnLst>
              <a:rect l="l" t="t" r="r" b="b"/>
              <a:pathLst>
                <a:path w="2818349" h="3087424">
                  <a:moveTo>
                    <a:pt x="2311420" y="0"/>
                  </a:moveTo>
                  <a:lnTo>
                    <a:pt x="0" y="3084826"/>
                  </a:lnTo>
                  <a:lnTo>
                    <a:pt x="2818349" y="3087424"/>
                  </a:lnTo>
                  <a:lnTo>
                    <a:pt x="2311420" y="0"/>
                  </a:lnTo>
                  <a:close/>
                </a:path>
              </a:pathLst>
            </a:custGeom>
            <a:gradFill>
              <a:gsLst>
                <a:gs pos="100000">
                  <a:schemeClr val="accent3"/>
                </a:gs>
                <a:gs pos="32000">
                  <a:schemeClr val="accent2"/>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6" name="Freeform 35"/>
            <p:cNvSpPr/>
            <p:nvPr/>
          </p:nvSpPr>
          <p:spPr>
            <a:xfrm>
              <a:off x="7660347" y="1094096"/>
              <a:ext cx="4531653" cy="1344304"/>
            </a:xfrm>
            <a:custGeom>
              <a:avLst/>
              <a:gdLst>
                <a:gd name="connsiteX0" fmla="*/ 0 w 4533900"/>
                <a:gd name="connsiteY0" fmla="*/ 142875 h 1371600"/>
                <a:gd name="connsiteX1" fmla="*/ 4533900 w 4533900"/>
                <a:gd name="connsiteY1" fmla="*/ 0 h 1371600"/>
                <a:gd name="connsiteX2" fmla="*/ 2043113 w 4533900"/>
                <a:gd name="connsiteY2" fmla="*/ 1371600 h 1371600"/>
                <a:gd name="connsiteX3" fmla="*/ 0 w 4533900"/>
                <a:gd name="connsiteY3" fmla="*/ 142875 h 1371600"/>
                <a:gd name="connsiteX0" fmla="*/ 0 w 4533900"/>
                <a:gd name="connsiteY0" fmla="*/ 142875 h 1371600"/>
                <a:gd name="connsiteX1" fmla="*/ 4533900 w 4533900"/>
                <a:gd name="connsiteY1" fmla="*/ 0 h 1371600"/>
                <a:gd name="connsiteX2" fmla="*/ 2021848 w 4533900"/>
                <a:gd name="connsiteY2" fmla="*/ 1371600 h 1371600"/>
                <a:gd name="connsiteX3" fmla="*/ 0 w 4533900"/>
                <a:gd name="connsiteY3" fmla="*/ 142875 h 1371600"/>
                <a:gd name="connsiteX0" fmla="*/ 0 w 4544532"/>
                <a:gd name="connsiteY0" fmla="*/ 153508 h 1371600"/>
                <a:gd name="connsiteX1" fmla="*/ 4544532 w 4544532"/>
                <a:gd name="connsiteY1" fmla="*/ 0 h 1371600"/>
                <a:gd name="connsiteX2" fmla="*/ 2032480 w 4544532"/>
                <a:gd name="connsiteY2" fmla="*/ 1371600 h 1371600"/>
                <a:gd name="connsiteX3" fmla="*/ 0 w 4544532"/>
                <a:gd name="connsiteY3" fmla="*/ 153508 h 1371600"/>
                <a:gd name="connsiteX0" fmla="*/ 0 w 4544532"/>
                <a:gd name="connsiteY0" fmla="*/ 142875 h 1371600"/>
                <a:gd name="connsiteX1" fmla="*/ 4544532 w 4544532"/>
                <a:gd name="connsiteY1" fmla="*/ 0 h 1371600"/>
                <a:gd name="connsiteX2" fmla="*/ 2032480 w 4544532"/>
                <a:gd name="connsiteY2" fmla="*/ 1371600 h 1371600"/>
                <a:gd name="connsiteX3" fmla="*/ 0 w 4544532"/>
                <a:gd name="connsiteY3" fmla="*/ 142875 h 1371600"/>
                <a:gd name="connsiteX0" fmla="*/ 0 w 4536805"/>
                <a:gd name="connsiteY0" fmla="*/ 148026 h 1371600"/>
                <a:gd name="connsiteX1" fmla="*/ 4536805 w 4536805"/>
                <a:gd name="connsiteY1" fmla="*/ 0 h 1371600"/>
                <a:gd name="connsiteX2" fmla="*/ 2024753 w 4536805"/>
                <a:gd name="connsiteY2" fmla="*/ 1371600 h 1371600"/>
                <a:gd name="connsiteX3" fmla="*/ 0 w 4536805"/>
                <a:gd name="connsiteY3" fmla="*/ 148026 h 1371600"/>
                <a:gd name="connsiteX0" fmla="*/ 0 w 4531653"/>
                <a:gd name="connsiteY0" fmla="*/ 142874 h 1371600"/>
                <a:gd name="connsiteX1" fmla="*/ 4531653 w 4531653"/>
                <a:gd name="connsiteY1" fmla="*/ 0 h 1371600"/>
                <a:gd name="connsiteX2" fmla="*/ 2019601 w 4531653"/>
                <a:gd name="connsiteY2" fmla="*/ 1371600 h 1371600"/>
                <a:gd name="connsiteX3" fmla="*/ 0 w 4531653"/>
                <a:gd name="connsiteY3" fmla="*/ 142874 h 1371600"/>
                <a:gd name="connsiteX0" fmla="*/ 0 w 3944799"/>
                <a:gd name="connsiteY0" fmla="*/ 33692 h 1262418"/>
                <a:gd name="connsiteX1" fmla="*/ 3944799 w 3944799"/>
                <a:gd name="connsiteY1" fmla="*/ 0 h 1262418"/>
                <a:gd name="connsiteX2" fmla="*/ 2019601 w 3944799"/>
                <a:gd name="connsiteY2" fmla="*/ 1262418 h 1262418"/>
                <a:gd name="connsiteX3" fmla="*/ 0 w 3944799"/>
                <a:gd name="connsiteY3" fmla="*/ 33692 h 1262418"/>
                <a:gd name="connsiteX0" fmla="*/ 0 w 4531653"/>
                <a:gd name="connsiteY0" fmla="*/ 115578 h 1344304"/>
                <a:gd name="connsiteX1" fmla="*/ 4531653 w 4531653"/>
                <a:gd name="connsiteY1" fmla="*/ 0 h 1344304"/>
                <a:gd name="connsiteX2" fmla="*/ 2019601 w 4531653"/>
                <a:gd name="connsiteY2" fmla="*/ 1344304 h 1344304"/>
                <a:gd name="connsiteX3" fmla="*/ 0 w 4531653"/>
                <a:gd name="connsiteY3" fmla="*/ 115578 h 1344304"/>
              </a:gdLst>
              <a:ahLst/>
              <a:cxnLst>
                <a:cxn ang="0">
                  <a:pos x="connsiteX0" y="connsiteY0"/>
                </a:cxn>
                <a:cxn ang="0">
                  <a:pos x="connsiteX1" y="connsiteY1"/>
                </a:cxn>
                <a:cxn ang="0">
                  <a:pos x="connsiteX2" y="connsiteY2"/>
                </a:cxn>
                <a:cxn ang="0">
                  <a:pos x="connsiteX3" y="connsiteY3"/>
                </a:cxn>
              </a:cxnLst>
              <a:rect l="l" t="t" r="r" b="b"/>
              <a:pathLst>
                <a:path w="4531653" h="1344304">
                  <a:moveTo>
                    <a:pt x="0" y="115578"/>
                  </a:moveTo>
                  <a:lnTo>
                    <a:pt x="4531653" y="0"/>
                  </a:lnTo>
                  <a:lnTo>
                    <a:pt x="2019601" y="1344304"/>
                  </a:lnTo>
                  <a:lnTo>
                    <a:pt x="0" y="115578"/>
                  </a:lnTo>
                  <a:close/>
                </a:path>
              </a:pathLst>
            </a:custGeom>
            <a:gradFill>
              <a:gsLst>
                <a:gs pos="100000">
                  <a:schemeClr val="accent3"/>
                </a:gs>
                <a:gs pos="44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7" name="Freeform 36"/>
            <p:cNvSpPr/>
            <p:nvPr/>
          </p:nvSpPr>
          <p:spPr>
            <a:xfrm>
              <a:off x="4067336" y="4700371"/>
              <a:ext cx="4645354" cy="2166557"/>
            </a:xfrm>
            <a:custGeom>
              <a:avLst/>
              <a:gdLst>
                <a:gd name="connsiteX0" fmla="*/ 0 w 4632158"/>
                <a:gd name="connsiteY0" fmla="*/ 1239253 h 2129590"/>
                <a:gd name="connsiteX1" fmla="*/ 3645569 w 4632158"/>
                <a:gd name="connsiteY1" fmla="*/ 0 h 2129590"/>
                <a:gd name="connsiteX2" fmla="*/ 4632158 w 4632158"/>
                <a:gd name="connsiteY2" fmla="*/ 2129590 h 2129590"/>
                <a:gd name="connsiteX3" fmla="*/ 0 w 4632158"/>
                <a:gd name="connsiteY3" fmla="*/ 1239253 h 2129590"/>
                <a:gd name="connsiteX0" fmla="*/ 0 w 4632158"/>
                <a:gd name="connsiteY0" fmla="*/ 1243228 h 2133565"/>
                <a:gd name="connsiteX1" fmla="*/ 3641593 w 4632158"/>
                <a:gd name="connsiteY1" fmla="*/ 0 h 2133565"/>
                <a:gd name="connsiteX2" fmla="*/ 4632158 w 4632158"/>
                <a:gd name="connsiteY2" fmla="*/ 2133565 h 2133565"/>
                <a:gd name="connsiteX3" fmla="*/ 0 w 4632158"/>
                <a:gd name="connsiteY3" fmla="*/ 1243228 h 2133565"/>
                <a:gd name="connsiteX0" fmla="*/ 0 w 4656011"/>
                <a:gd name="connsiteY0" fmla="*/ 1243228 h 2157419"/>
                <a:gd name="connsiteX1" fmla="*/ 3641593 w 4656011"/>
                <a:gd name="connsiteY1" fmla="*/ 0 h 2157419"/>
                <a:gd name="connsiteX2" fmla="*/ 4656011 w 4656011"/>
                <a:gd name="connsiteY2" fmla="*/ 2157419 h 2157419"/>
                <a:gd name="connsiteX3" fmla="*/ 0 w 4656011"/>
                <a:gd name="connsiteY3" fmla="*/ 1243228 h 2157419"/>
                <a:gd name="connsiteX0" fmla="*/ 0 w 4659987"/>
                <a:gd name="connsiteY0" fmla="*/ 1247204 h 2157419"/>
                <a:gd name="connsiteX1" fmla="*/ 3645569 w 4659987"/>
                <a:gd name="connsiteY1" fmla="*/ 0 h 2157419"/>
                <a:gd name="connsiteX2" fmla="*/ 4659987 w 4659987"/>
                <a:gd name="connsiteY2" fmla="*/ 2157419 h 2157419"/>
                <a:gd name="connsiteX3" fmla="*/ 0 w 4659987"/>
                <a:gd name="connsiteY3" fmla="*/ 1247204 h 2157419"/>
                <a:gd name="connsiteX0" fmla="*/ 0 w 4667938"/>
                <a:gd name="connsiteY0" fmla="*/ 1263107 h 2157419"/>
                <a:gd name="connsiteX1" fmla="*/ 3653520 w 4667938"/>
                <a:gd name="connsiteY1" fmla="*/ 0 h 2157419"/>
                <a:gd name="connsiteX2" fmla="*/ 4667938 w 4667938"/>
                <a:gd name="connsiteY2" fmla="*/ 2157419 h 2157419"/>
                <a:gd name="connsiteX3" fmla="*/ 0 w 4667938"/>
                <a:gd name="connsiteY3" fmla="*/ 1263107 h 2157419"/>
                <a:gd name="connsiteX0" fmla="*/ 0 w 4667938"/>
                <a:gd name="connsiteY0" fmla="*/ 1259132 h 2157419"/>
                <a:gd name="connsiteX1" fmla="*/ 3653520 w 4667938"/>
                <a:gd name="connsiteY1" fmla="*/ 0 h 2157419"/>
                <a:gd name="connsiteX2" fmla="*/ 4667938 w 4667938"/>
                <a:gd name="connsiteY2" fmla="*/ 2157419 h 2157419"/>
                <a:gd name="connsiteX3" fmla="*/ 0 w 4667938"/>
                <a:gd name="connsiteY3" fmla="*/ 1259132 h 2157419"/>
                <a:gd name="connsiteX0" fmla="*/ 0 w 4667938"/>
                <a:gd name="connsiteY0" fmla="*/ 1259132 h 2157419"/>
                <a:gd name="connsiteX1" fmla="*/ 3653520 w 4667938"/>
                <a:gd name="connsiteY1" fmla="*/ 0 h 2157419"/>
                <a:gd name="connsiteX2" fmla="*/ 4667938 w 4667938"/>
                <a:gd name="connsiteY2" fmla="*/ 2157419 h 2157419"/>
                <a:gd name="connsiteX3" fmla="*/ 0 w 4667938"/>
                <a:gd name="connsiteY3" fmla="*/ 1259132 h 2157419"/>
                <a:gd name="connsiteX0" fmla="*/ 0 w 4659987"/>
                <a:gd name="connsiteY0" fmla="*/ 1251181 h 2157419"/>
                <a:gd name="connsiteX1" fmla="*/ 3645569 w 4659987"/>
                <a:gd name="connsiteY1" fmla="*/ 0 h 2157419"/>
                <a:gd name="connsiteX2" fmla="*/ 4659987 w 4659987"/>
                <a:gd name="connsiteY2" fmla="*/ 2157419 h 2157419"/>
                <a:gd name="connsiteX3" fmla="*/ 0 w 4659987"/>
                <a:gd name="connsiteY3" fmla="*/ 1251181 h 2157419"/>
                <a:gd name="connsiteX0" fmla="*/ 0 w 4674275"/>
                <a:gd name="connsiteY0" fmla="*/ 1251181 h 2157419"/>
                <a:gd name="connsiteX1" fmla="*/ 3645569 w 4674275"/>
                <a:gd name="connsiteY1" fmla="*/ 0 h 2157419"/>
                <a:gd name="connsiteX2" fmla="*/ 4674275 w 4674275"/>
                <a:gd name="connsiteY2" fmla="*/ 2157419 h 2157419"/>
                <a:gd name="connsiteX3" fmla="*/ 0 w 4674275"/>
                <a:gd name="connsiteY3" fmla="*/ 1251181 h 2157419"/>
                <a:gd name="connsiteX0" fmla="*/ 0 w 4683800"/>
                <a:gd name="connsiteY0" fmla="*/ 1251181 h 2157419"/>
                <a:gd name="connsiteX1" fmla="*/ 3655094 w 4683800"/>
                <a:gd name="connsiteY1" fmla="*/ 0 h 2157419"/>
                <a:gd name="connsiteX2" fmla="*/ 4683800 w 4683800"/>
                <a:gd name="connsiteY2" fmla="*/ 2157419 h 2157419"/>
                <a:gd name="connsiteX3" fmla="*/ 0 w 4683800"/>
                <a:gd name="connsiteY3" fmla="*/ 1251181 h 2157419"/>
                <a:gd name="connsiteX0" fmla="*/ 0 w 4695230"/>
                <a:gd name="connsiteY0" fmla="*/ 1251181 h 2157419"/>
                <a:gd name="connsiteX1" fmla="*/ 3666524 w 4695230"/>
                <a:gd name="connsiteY1" fmla="*/ 0 h 2157419"/>
                <a:gd name="connsiteX2" fmla="*/ 4695230 w 4695230"/>
                <a:gd name="connsiteY2" fmla="*/ 2157419 h 2157419"/>
                <a:gd name="connsiteX3" fmla="*/ 0 w 4695230"/>
                <a:gd name="connsiteY3" fmla="*/ 1251181 h 2157419"/>
                <a:gd name="connsiteX0" fmla="*/ 0 w 4695230"/>
                <a:gd name="connsiteY0" fmla="*/ 1251181 h 2171067"/>
                <a:gd name="connsiteX1" fmla="*/ 3666524 w 4695230"/>
                <a:gd name="connsiteY1" fmla="*/ 0 h 2171067"/>
                <a:gd name="connsiteX2" fmla="*/ 4695230 w 4695230"/>
                <a:gd name="connsiteY2" fmla="*/ 2171067 h 2171067"/>
                <a:gd name="connsiteX3" fmla="*/ 0 w 4695230"/>
                <a:gd name="connsiteY3" fmla="*/ 1251181 h 2171067"/>
                <a:gd name="connsiteX0" fmla="*/ 0 w 4708878"/>
                <a:gd name="connsiteY0" fmla="*/ 1251181 h 2184715"/>
                <a:gd name="connsiteX1" fmla="*/ 3666524 w 4708878"/>
                <a:gd name="connsiteY1" fmla="*/ 0 h 2184715"/>
                <a:gd name="connsiteX2" fmla="*/ 4708878 w 4708878"/>
                <a:gd name="connsiteY2" fmla="*/ 2184715 h 2184715"/>
                <a:gd name="connsiteX3" fmla="*/ 0 w 4708878"/>
                <a:gd name="connsiteY3" fmla="*/ 1251181 h 2184715"/>
                <a:gd name="connsiteX0" fmla="*/ 0 w 4722526"/>
                <a:gd name="connsiteY0" fmla="*/ 1251181 h 2198363"/>
                <a:gd name="connsiteX1" fmla="*/ 3666524 w 4722526"/>
                <a:gd name="connsiteY1" fmla="*/ 0 h 2198363"/>
                <a:gd name="connsiteX2" fmla="*/ 4722526 w 4722526"/>
                <a:gd name="connsiteY2" fmla="*/ 2198363 h 2198363"/>
                <a:gd name="connsiteX3" fmla="*/ 0 w 4722526"/>
                <a:gd name="connsiteY3" fmla="*/ 1251181 h 2198363"/>
                <a:gd name="connsiteX0" fmla="*/ 0 w 4658916"/>
                <a:gd name="connsiteY0" fmla="*/ 1251181 h 2190411"/>
                <a:gd name="connsiteX1" fmla="*/ 3666524 w 4658916"/>
                <a:gd name="connsiteY1" fmla="*/ 0 h 2190411"/>
                <a:gd name="connsiteX2" fmla="*/ 4658916 w 4658916"/>
                <a:gd name="connsiteY2" fmla="*/ 2190411 h 2190411"/>
                <a:gd name="connsiteX3" fmla="*/ 0 w 4658916"/>
                <a:gd name="connsiteY3" fmla="*/ 1251181 h 2190411"/>
                <a:gd name="connsiteX0" fmla="*/ 0 w 4658916"/>
                <a:gd name="connsiteY0" fmla="*/ 1251181 h 2166557"/>
                <a:gd name="connsiteX1" fmla="*/ 3666524 w 4658916"/>
                <a:gd name="connsiteY1" fmla="*/ 0 h 2166557"/>
                <a:gd name="connsiteX2" fmla="*/ 4658916 w 4658916"/>
                <a:gd name="connsiteY2" fmla="*/ 2166557 h 2166557"/>
                <a:gd name="connsiteX3" fmla="*/ 0 w 4658916"/>
                <a:gd name="connsiteY3" fmla="*/ 1251181 h 2166557"/>
                <a:gd name="connsiteX0" fmla="*/ 0 w 4670136"/>
                <a:gd name="connsiteY0" fmla="*/ 1251181 h 2166557"/>
                <a:gd name="connsiteX1" fmla="*/ 3677744 w 4670136"/>
                <a:gd name="connsiteY1" fmla="*/ 0 h 2166557"/>
                <a:gd name="connsiteX2" fmla="*/ 4670136 w 4670136"/>
                <a:gd name="connsiteY2" fmla="*/ 2166557 h 2166557"/>
                <a:gd name="connsiteX3" fmla="*/ 0 w 4670136"/>
                <a:gd name="connsiteY3" fmla="*/ 1251181 h 2166557"/>
                <a:gd name="connsiteX0" fmla="*/ 0 w 4653306"/>
                <a:gd name="connsiteY0" fmla="*/ 1251181 h 2166557"/>
                <a:gd name="connsiteX1" fmla="*/ 3660914 w 4653306"/>
                <a:gd name="connsiteY1" fmla="*/ 0 h 2166557"/>
                <a:gd name="connsiteX2" fmla="*/ 4653306 w 4653306"/>
                <a:gd name="connsiteY2" fmla="*/ 2166557 h 2166557"/>
                <a:gd name="connsiteX3" fmla="*/ 0 w 4653306"/>
                <a:gd name="connsiteY3" fmla="*/ 1251181 h 2166557"/>
                <a:gd name="connsiteX0" fmla="*/ 0 w 4001299"/>
                <a:gd name="connsiteY0" fmla="*/ 869518 h 2166557"/>
                <a:gd name="connsiteX1" fmla="*/ 3008907 w 4001299"/>
                <a:gd name="connsiteY1" fmla="*/ 0 h 2166557"/>
                <a:gd name="connsiteX2" fmla="*/ 4001299 w 4001299"/>
                <a:gd name="connsiteY2" fmla="*/ 2166557 h 2166557"/>
                <a:gd name="connsiteX3" fmla="*/ 0 w 4001299"/>
                <a:gd name="connsiteY3" fmla="*/ 869518 h 2166557"/>
                <a:gd name="connsiteX0" fmla="*/ 0 w 4645354"/>
                <a:gd name="connsiteY0" fmla="*/ 1251181 h 2166557"/>
                <a:gd name="connsiteX1" fmla="*/ 3652962 w 4645354"/>
                <a:gd name="connsiteY1" fmla="*/ 0 h 2166557"/>
                <a:gd name="connsiteX2" fmla="*/ 4645354 w 4645354"/>
                <a:gd name="connsiteY2" fmla="*/ 2166557 h 2166557"/>
                <a:gd name="connsiteX3" fmla="*/ 0 w 4645354"/>
                <a:gd name="connsiteY3" fmla="*/ 1251181 h 2166557"/>
                <a:gd name="connsiteX0" fmla="*/ 0 w 4645354"/>
                <a:gd name="connsiteY0" fmla="*/ 1243230 h 2166557"/>
                <a:gd name="connsiteX1" fmla="*/ 3652962 w 4645354"/>
                <a:gd name="connsiteY1" fmla="*/ 0 h 2166557"/>
                <a:gd name="connsiteX2" fmla="*/ 4645354 w 4645354"/>
                <a:gd name="connsiteY2" fmla="*/ 2166557 h 2166557"/>
                <a:gd name="connsiteX3" fmla="*/ 0 w 4645354"/>
                <a:gd name="connsiteY3" fmla="*/ 1243230 h 2166557"/>
              </a:gdLst>
              <a:ahLst/>
              <a:cxnLst>
                <a:cxn ang="0">
                  <a:pos x="connsiteX0" y="connsiteY0"/>
                </a:cxn>
                <a:cxn ang="0">
                  <a:pos x="connsiteX1" y="connsiteY1"/>
                </a:cxn>
                <a:cxn ang="0">
                  <a:pos x="connsiteX2" y="connsiteY2"/>
                </a:cxn>
                <a:cxn ang="0">
                  <a:pos x="connsiteX3" y="connsiteY3"/>
                </a:cxn>
              </a:cxnLst>
              <a:rect l="l" t="t" r="r" b="b"/>
              <a:pathLst>
                <a:path w="4645354" h="2166557">
                  <a:moveTo>
                    <a:pt x="0" y="1243230"/>
                  </a:moveTo>
                  <a:lnTo>
                    <a:pt x="3652962" y="0"/>
                  </a:lnTo>
                  <a:lnTo>
                    <a:pt x="4645354" y="2166557"/>
                  </a:lnTo>
                  <a:lnTo>
                    <a:pt x="0" y="1243230"/>
                  </a:lnTo>
                  <a:close/>
                </a:path>
              </a:pathLst>
            </a:custGeom>
            <a:gradFill>
              <a:gsLst>
                <a:gs pos="100000">
                  <a:schemeClr val="accent3"/>
                </a:gs>
                <a:gs pos="46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8" name="Freeform 37"/>
            <p:cNvSpPr/>
            <p:nvPr/>
          </p:nvSpPr>
          <p:spPr>
            <a:xfrm>
              <a:off x="3541852" y="3007895"/>
              <a:ext cx="2834884" cy="2947737"/>
            </a:xfrm>
            <a:custGeom>
              <a:avLst/>
              <a:gdLst>
                <a:gd name="connsiteX0" fmla="*/ 0 w 2791326"/>
                <a:gd name="connsiteY0" fmla="*/ 1816768 h 2947737"/>
                <a:gd name="connsiteX1" fmla="*/ 493294 w 2791326"/>
                <a:gd name="connsiteY1" fmla="*/ 2947737 h 2947737"/>
                <a:gd name="connsiteX2" fmla="*/ 2791326 w 2791326"/>
                <a:gd name="connsiteY2" fmla="*/ 0 h 2947737"/>
                <a:gd name="connsiteX3" fmla="*/ 0 w 2791326"/>
                <a:gd name="connsiteY3" fmla="*/ 1816768 h 2947737"/>
                <a:gd name="connsiteX0" fmla="*/ 0 w 2799638"/>
                <a:gd name="connsiteY0" fmla="*/ 1845863 h 2947737"/>
                <a:gd name="connsiteX1" fmla="*/ 501606 w 2799638"/>
                <a:gd name="connsiteY1" fmla="*/ 2947737 h 2947737"/>
                <a:gd name="connsiteX2" fmla="*/ 2799638 w 2799638"/>
                <a:gd name="connsiteY2" fmla="*/ 0 h 2947737"/>
                <a:gd name="connsiteX3" fmla="*/ 0 w 2799638"/>
                <a:gd name="connsiteY3" fmla="*/ 1845863 h 2947737"/>
                <a:gd name="connsiteX0" fmla="*/ 0 w 2826933"/>
                <a:gd name="connsiteY0" fmla="*/ 1886806 h 2947737"/>
                <a:gd name="connsiteX1" fmla="*/ 528901 w 2826933"/>
                <a:gd name="connsiteY1" fmla="*/ 2947737 h 2947737"/>
                <a:gd name="connsiteX2" fmla="*/ 2826933 w 2826933"/>
                <a:gd name="connsiteY2" fmla="*/ 0 h 2947737"/>
                <a:gd name="connsiteX3" fmla="*/ 0 w 2826933"/>
                <a:gd name="connsiteY3" fmla="*/ 1886806 h 2947737"/>
                <a:gd name="connsiteX0" fmla="*/ 0 w 2826933"/>
                <a:gd name="connsiteY0" fmla="*/ 1859510 h 2947737"/>
                <a:gd name="connsiteX1" fmla="*/ 528901 w 2826933"/>
                <a:gd name="connsiteY1" fmla="*/ 2947737 h 2947737"/>
                <a:gd name="connsiteX2" fmla="*/ 2826933 w 2826933"/>
                <a:gd name="connsiteY2" fmla="*/ 0 h 2947737"/>
                <a:gd name="connsiteX3" fmla="*/ 0 w 2826933"/>
                <a:gd name="connsiteY3" fmla="*/ 1859510 h 2947737"/>
                <a:gd name="connsiteX0" fmla="*/ 0 w 2826933"/>
                <a:gd name="connsiteY0" fmla="*/ 1859510 h 2947737"/>
                <a:gd name="connsiteX1" fmla="*/ 523291 w 2826933"/>
                <a:gd name="connsiteY1" fmla="*/ 2947737 h 2947737"/>
                <a:gd name="connsiteX2" fmla="*/ 2826933 w 2826933"/>
                <a:gd name="connsiteY2" fmla="*/ 0 h 2947737"/>
                <a:gd name="connsiteX3" fmla="*/ 0 w 2826933"/>
                <a:gd name="connsiteY3" fmla="*/ 1859510 h 2947737"/>
                <a:gd name="connsiteX0" fmla="*/ 0 w 2834884"/>
                <a:gd name="connsiteY0" fmla="*/ 1867462 h 2947737"/>
                <a:gd name="connsiteX1" fmla="*/ 531242 w 2834884"/>
                <a:gd name="connsiteY1" fmla="*/ 2947737 h 2947737"/>
                <a:gd name="connsiteX2" fmla="*/ 2834884 w 2834884"/>
                <a:gd name="connsiteY2" fmla="*/ 0 h 2947737"/>
                <a:gd name="connsiteX3" fmla="*/ 0 w 2834884"/>
                <a:gd name="connsiteY3" fmla="*/ 1867462 h 2947737"/>
              </a:gdLst>
              <a:ahLst/>
              <a:cxnLst>
                <a:cxn ang="0">
                  <a:pos x="connsiteX0" y="connsiteY0"/>
                </a:cxn>
                <a:cxn ang="0">
                  <a:pos x="connsiteX1" y="connsiteY1"/>
                </a:cxn>
                <a:cxn ang="0">
                  <a:pos x="connsiteX2" y="connsiteY2"/>
                </a:cxn>
                <a:cxn ang="0">
                  <a:pos x="connsiteX3" y="connsiteY3"/>
                </a:cxn>
              </a:cxnLst>
              <a:rect l="l" t="t" r="r" b="b"/>
              <a:pathLst>
                <a:path w="2834884" h="2947737">
                  <a:moveTo>
                    <a:pt x="0" y="1867462"/>
                  </a:moveTo>
                  <a:lnTo>
                    <a:pt x="531242" y="2947737"/>
                  </a:lnTo>
                  <a:lnTo>
                    <a:pt x="2834884" y="0"/>
                  </a:lnTo>
                  <a:lnTo>
                    <a:pt x="0" y="1867462"/>
                  </a:lnTo>
                  <a:close/>
                </a:path>
              </a:pathLst>
            </a:custGeom>
            <a:gradFill>
              <a:gsLst>
                <a:gs pos="100000">
                  <a:schemeClr val="accent3"/>
                </a:gs>
                <a:gs pos="44000">
                  <a:schemeClr val="accent2"/>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grpSp>
      <p:sp>
        <p:nvSpPr>
          <p:cNvPr id="2" name="Title 1"/>
          <p:cNvSpPr>
            <a:spLocks noGrp="1"/>
          </p:cNvSpPr>
          <p:nvPr userDrawn="1">
            <p:ph type="title"/>
          </p:nvPr>
        </p:nvSpPr>
        <p:spPr>
          <a:xfrm>
            <a:off x="379413" y="1333500"/>
            <a:ext cx="9521825" cy="4127499"/>
          </a:xfrm>
          <a:noFill/>
        </p:spPr>
        <p:txBody>
          <a:bodyPr rIns="0" anchor="t"/>
          <a:lstStyle>
            <a:lvl1pPr>
              <a:defRPr sz="4800">
                <a:solidFill>
                  <a:schemeClr val="bg1"/>
                </a:solidFill>
              </a:defRPr>
            </a:lvl1pPr>
          </a:lstStyle>
          <a:p>
            <a:r>
              <a:rPr lang="en-US" smtClean="0"/>
              <a:t>Click to edit Master title style</a:t>
            </a:r>
            <a:endParaRPr lang="en-GB" dirty="0"/>
          </a:p>
        </p:txBody>
      </p:sp>
    </p:spTree>
    <p:extLst>
      <p:ext uri="{BB962C8B-B14F-4D97-AF65-F5344CB8AC3E}">
        <p14:creationId xmlns:p14="http://schemas.microsoft.com/office/powerpoint/2010/main" val="1452498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5" name="Rectangle 4"/>
          <p:cNvSpPr/>
          <p:nvPr userDrawn="1"/>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 name="Title 1"/>
          <p:cNvSpPr>
            <a:spLocks noGrp="1"/>
          </p:cNvSpPr>
          <p:nvPr>
            <p:ph type="ctrTitle"/>
          </p:nvPr>
        </p:nvSpPr>
        <p:spPr>
          <a:xfrm>
            <a:off x="379413" y="2321901"/>
            <a:ext cx="9521825" cy="1994392"/>
          </a:xfrm>
        </p:spPr>
        <p:txBody>
          <a:bodyPr vert="horz" wrap="square" lIns="0" tIns="0" rIns="0" bIns="0" anchor="t" anchorCtr="0">
            <a:noAutofit/>
          </a:bodyPr>
          <a:lstStyle>
            <a:lvl1pPr algn="l">
              <a:defRPr sz="7200">
                <a:solidFill>
                  <a:schemeClr val="bg1"/>
                </a:solidFill>
              </a:defRPr>
            </a:lvl1pPr>
          </a:lstStyle>
          <a:p>
            <a:r>
              <a:rPr lang="en-US" smtClean="0"/>
              <a:t>Click to edit Master title style</a:t>
            </a:r>
            <a:endParaRPr lang="en-GB" dirty="0"/>
          </a:p>
        </p:txBody>
      </p:sp>
    </p:spTree>
    <p:extLst>
      <p:ext uri="{BB962C8B-B14F-4D97-AF65-F5344CB8AC3E}">
        <p14:creationId xmlns:p14="http://schemas.microsoft.com/office/powerpoint/2010/main" val="2007027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4"/>
            <a:ext cx="11425237" cy="457200"/>
          </a:xfrm>
        </p:spPr>
        <p:txBody>
          <a:bodyPr/>
          <a:lstStyle/>
          <a:p>
            <a:r>
              <a:rPr lang="en-US" dirty="0" smtClean="0"/>
              <a:t>Click to edit Master title style</a:t>
            </a:r>
            <a:endParaRPr lang="en-GB" dirty="0"/>
          </a:p>
        </p:txBody>
      </p:sp>
      <p:sp>
        <p:nvSpPr>
          <p:cNvPr id="5" name="Content Placeholder 4"/>
          <p:cNvSpPr>
            <a:spLocks noGrp="1"/>
          </p:cNvSpPr>
          <p:nvPr>
            <p:ph sz="quarter" idx="15"/>
          </p:nvPr>
        </p:nvSpPr>
        <p:spPr>
          <a:xfrm>
            <a:off x="379410" y="1295401"/>
            <a:ext cx="11430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smtClean="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Text Placeholder 4"/>
          <p:cNvSpPr>
            <a:spLocks noGrp="1"/>
          </p:cNvSpPr>
          <p:nvPr>
            <p:ph type="body" sz="quarter" idx="10"/>
          </p:nvPr>
        </p:nvSpPr>
        <p:spPr>
          <a:xfrm>
            <a:off x="381000" y="841248"/>
            <a:ext cx="11430000" cy="365760"/>
          </a:xfrm>
        </p:spPr>
        <p:txBody>
          <a:bodyPr/>
          <a:lstStyle>
            <a:lvl1pPr>
              <a:defRPr sz="2400"/>
            </a:lvl1pPr>
          </a:lstStyle>
          <a:p>
            <a:pPr lvl="0"/>
            <a:r>
              <a:rPr lang="en-US" smtClean="0"/>
              <a:t>Click to edit Master text styles</a:t>
            </a:r>
            <a:endParaRPr lang="en-US"/>
          </a:p>
        </p:txBody>
      </p:sp>
      <p:sp>
        <p:nvSpPr>
          <p:cNvPr id="7"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8" name="TextBox 7"/>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smtClean="0"/>
          </a:p>
        </p:txBody>
      </p:sp>
      <p:grpSp>
        <p:nvGrpSpPr>
          <p:cNvPr id="9" name="Group 22"/>
          <p:cNvGrpSpPr>
            <a:grpSpLocks/>
          </p:cNvGrpSpPr>
          <p:nvPr userDrawn="1"/>
        </p:nvGrpSpPr>
        <p:grpSpPr bwMode="auto">
          <a:xfrm>
            <a:off x="-264086" y="6596401"/>
            <a:ext cx="2147228" cy="184155"/>
            <a:chOff x="9374212" y="6574531"/>
            <a:chExt cx="2147228" cy="182885"/>
          </a:xfrm>
        </p:grpSpPr>
        <p:grpSp>
          <p:nvGrpSpPr>
            <p:cNvPr id="10" name="Group 8"/>
            <p:cNvGrpSpPr>
              <a:grpSpLocks/>
            </p:cNvGrpSpPr>
            <p:nvPr/>
          </p:nvGrpSpPr>
          <p:grpSpPr bwMode="auto">
            <a:xfrm>
              <a:off x="9374212" y="6574531"/>
              <a:ext cx="2147228" cy="182883"/>
              <a:chOff x="9378677" y="6574531"/>
              <a:chExt cx="2147228" cy="182883"/>
            </a:xfrm>
          </p:grpSpPr>
          <p:sp>
            <p:nvSpPr>
              <p:cNvPr id="12" name="Footer Placeholder 3"/>
              <p:cNvSpPr txBox="1">
                <a:spLocks/>
              </p:cNvSpPr>
              <p:nvPr/>
            </p:nvSpPr>
            <p:spPr bwMode="auto">
              <a:xfrm>
                <a:off x="10461203" y="6574537"/>
                <a:ext cx="1064702" cy="1828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3"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15 August 2015</a:t>
                </a:fld>
                <a:endPar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4"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smtClean="0">
                  <a:ln>
                    <a:noFill/>
                  </a:ln>
                  <a:solidFill>
                    <a:prstClr val="black"/>
                  </a:solidFill>
                  <a:effectLst/>
                  <a:uLnTx/>
                  <a:uFillTx/>
                  <a:ea typeface="ＭＳ Ｐゴシック" charset="0"/>
                  <a:cs typeface="3M Circular TT Book" panose="020B0604020101020102" pitchFamily="34" charset="0"/>
                </a:endParaRPr>
              </a:p>
            </p:txBody>
          </p:sp>
        </p:grpSp>
        <p:sp>
          <p:nvSpPr>
            <p:cNvPr id="11"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5"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smtClean="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3007106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ver_1 line/subhead">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12188952" cy="6882059"/>
          </a:xfrm>
          <a:prstGeom prst="rect">
            <a:avLst/>
          </a:prstGeom>
        </p:spPr>
      </p:pic>
      <p:sp>
        <p:nvSpPr>
          <p:cNvPr id="19" name="Freeform 18"/>
          <p:cNvSpPr/>
          <p:nvPr userDrawn="1"/>
        </p:nvSpPr>
        <p:spPr>
          <a:xfrm flipH="1" flipV="1">
            <a:off x="-18560" y="0"/>
            <a:ext cx="12188952" cy="6858000"/>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Lst>
            <a:ahLst/>
            <a:cxnLst>
              <a:cxn ang="0">
                <a:pos x="connsiteX0" y="connsiteY0"/>
              </a:cxn>
              <a:cxn ang="0">
                <a:pos x="connsiteX1" y="connsiteY1"/>
              </a:cxn>
              <a:cxn ang="0">
                <a:pos x="connsiteX2" y="connsiteY2"/>
              </a:cxn>
              <a:cxn ang="0">
                <a:pos x="connsiteX3" y="connsiteY3"/>
              </a:cxn>
            </a:cxnLst>
            <a:rect l="l" t="t" r="r" b="b"/>
            <a:pathLst>
              <a:path w="9178997" h="5154183">
                <a:moveTo>
                  <a:pt x="3048116" y="5154183"/>
                </a:moveTo>
                <a:lnTo>
                  <a:pt x="0" y="0"/>
                </a:lnTo>
                <a:lnTo>
                  <a:pt x="9178997" y="1698542"/>
                </a:lnTo>
                <a:lnTo>
                  <a:pt x="3048116" y="5154183"/>
                </a:lnTo>
                <a:close/>
              </a:path>
            </a:pathLst>
          </a:custGeom>
          <a:gradFill flip="none" rotWithShape="1">
            <a:gsLst>
              <a:gs pos="61000">
                <a:schemeClr val="accent2"/>
              </a:gs>
              <a:gs pos="31000">
                <a:schemeClr val="accent3"/>
              </a:gs>
              <a:gs pos="100000">
                <a:schemeClr val="accent1"/>
              </a:gs>
            </a:gsLst>
            <a:lin ang="126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384048" y="2282634"/>
            <a:ext cx="9521825" cy="1051116"/>
          </a:xfrm>
          <a:prstGeom prst="rect">
            <a:avLst/>
          </a:prstGeom>
        </p:spPr>
        <p:txBody>
          <a:bodyPr vert="horz" wrap="square" lIns="0" tIns="0" rIns="0" bIns="0" anchor="t" anchorCtr="0">
            <a:noAutofit/>
          </a:bodyPr>
          <a:lstStyle>
            <a:lvl1pPr algn="l">
              <a:defRPr sz="7200" b="0">
                <a:solidFill>
                  <a:schemeClr val="tx1"/>
                </a:solidFill>
                <a:latin typeface="3M Circular TT Bold" panose="020B0804020101010102" pitchFamily="34" charset="0"/>
                <a:cs typeface="3M Circular TT Bold" panose="020B0804020101010102" pitchFamily="34" charset="0"/>
              </a:defRPr>
            </a:lvl1pPr>
          </a:lstStyle>
          <a:p>
            <a:r>
              <a:rPr lang="en-US" dirty="0" smtClean="0"/>
              <a:t>One-line title</a:t>
            </a:r>
            <a:endParaRPr lang="en-GB" dirty="0"/>
          </a:p>
        </p:txBody>
      </p:sp>
      <p:sp>
        <p:nvSpPr>
          <p:cNvPr id="34" name="Text Placeholder 5"/>
          <p:cNvSpPr>
            <a:spLocks noGrp="1"/>
          </p:cNvSpPr>
          <p:nvPr>
            <p:ph type="body" sz="quarter" idx="13" hasCustomPrompt="1"/>
          </p:nvPr>
        </p:nvSpPr>
        <p:spPr>
          <a:xfrm>
            <a:off x="384048" y="3892296"/>
            <a:ext cx="9472598" cy="864848"/>
          </a:xfrm>
          <a:prstGeom prst="rect">
            <a:avLst/>
          </a:prstGeom>
        </p:spPr>
        <p:txBody>
          <a:bodyPr lIns="0" tIns="0" rIns="0" bIns="0"/>
          <a:lstStyle>
            <a:lvl1pPr>
              <a:lnSpc>
                <a:spcPct val="90000"/>
              </a:lnSpc>
              <a:defRPr sz="2800">
                <a:solidFill>
                  <a:schemeClr val="tx1"/>
                </a:solidFill>
              </a:defRPr>
            </a:lvl1pPr>
          </a:lstStyle>
          <a:p>
            <a:pPr lvl="0"/>
            <a:r>
              <a:rPr lang="en-US" dirty="0" smtClean="0"/>
              <a:t>Title subhead/presenters names, </a:t>
            </a:r>
            <a:br>
              <a:rPr lang="en-US" dirty="0" smtClean="0"/>
            </a:br>
            <a:r>
              <a:rPr lang="en-US" dirty="0" smtClean="0"/>
              <a:t>one or two lines</a:t>
            </a:r>
            <a:endParaRPr lang="en-US" dirty="0"/>
          </a:p>
        </p:txBody>
      </p:sp>
      <p:sp>
        <p:nvSpPr>
          <p:cNvPr id="13" name="Text Placeholder 7"/>
          <p:cNvSpPr>
            <a:spLocks noGrp="1"/>
          </p:cNvSpPr>
          <p:nvPr>
            <p:ph type="body" sz="quarter" idx="10" hasCustomPrompt="1"/>
          </p:nvPr>
        </p:nvSpPr>
        <p:spPr>
          <a:xfrm>
            <a:off x="384048" y="5204499"/>
            <a:ext cx="4449209" cy="480462"/>
          </a:xfrm>
          <a:prstGeom prst="rect">
            <a:avLst/>
          </a:prstGeom>
        </p:spPr>
        <p:txBody>
          <a:bodyPr lIns="0" tIns="0" rIns="0" bIns="0"/>
          <a:lstStyle>
            <a:lvl1pPr marL="0" indent="0">
              <a:buNone/>
              <a:defRPr sz="2800">
                <a:solidFill>
                  <a:schemeClr val="tx1"/>
                </a:solidFill>
                <a:latin typeface="3M Circular TT Book" panose="020B0604020101020102" pitchFamily="34" charset="0"/>
                <a:cs typeface="3M Circular TT Book" panose="020B0604020101020102" pitchFamily="34" charset="0"/>
              </a:defRPr>
            </a:lvl1pPr>
            <a:lvl5pPr>
              <a:defRPr/>
            </a:lvl5pPr>
          </a:lstStyle>
          <a:p>
            <a:pPr lvl="0"/>
            <a:r>
              <a:rPr lang="en-US" dirty="0" smtClean="0"/>
              <a:t>Date</a:t>
            </a:r>
            <a:endParaRPr lang="en-US" dirty="0"/>
          </a:p>
        </p:txBody>
      </p:sp>
      <p:pic>
        <p:nvPicPr>
          <p:cNvPr id="45" name="Picture 4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spTree>
    <p:extLst>
      <p:ext uri="{BB962C8B-B14F-4D97-AF65-F5344CB8AC3E}">
        <p14:creationId xmlns:p14="http://schemas.microsoft.com/office/powerpoint/2010/main" val="880891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ver_1 line">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12192000" cy="6882059"/>
          </a:xfrm>
          <a:prstGeom prst="rect">
            <a:avLst/>
          </a:prstGeom>
        </p:spPr>
      </p:pic>
      <p:sp>
        <p:nvSpPr>
          <p:cNvPr id="8" name="Freeform 7"/>
          <p:cNvSpPr/>
          <p:nvPr userDrawn="1"/>
        </p:nvSpPr>
        <p:spPr>
          <a:xfrm flipH="1" flipV="1">
            <a:off x="-18560" y="0"/>
            <a:ext cx="12188952" cy="6858000"/>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Lst>
            <a:ahLst/>
            <a:cxnLst>
              <a:cxn ang="0">
                <a:pos x="connsiteX0" y="connsiteY0"/>
              </a:cxn>
              <a:cxn ang="0">
                <a:pos x="connsiteX1" y="connsiteY1"/>
              </a:cxn>
              <a:cxn ang="0">
                <a:pos x="connsiteX2" y="connsiteY2"/>
              </a:cxn>
              <a:cxn ang="0">
                <a:pos x="connsiteX3" y="connsiteY3"/>
              </a:cxn>
            </a:cxnLst>
            <a:rect l="l" t="t" r="r" b="b"/>
            <a:pathLst>
              <a:path w="9178997" h="5154183">
                <a:moveTo>
                  <a:pt x="3048116" y="5154183"/>
                </a:moveTo>
                <a:lnTo>
                  <a:pt x="0" y="0"/>
                </a:lnTo>
                <a:lnTo>
                  <a:pt x="9178997" y="1698542"/>
                </a:lnTo>
                <a:lnTo>
                  <a:pt x="3048116" y="5154183"/>
                </a:lnTo>
                <a:close/>
              </a:path>
            </a:pathLst>
          </a:custGeom>
          <a:gradFill flip="none" rotWithShape="1">
            <a:gsLst>
              <a:gs pos="61000">
                <a:schemeClr val="accent2"/>
              </a:gs>
              <a:gs pos="31000">
                <a:schemeClr val="accent3"/>
              </a:gs>
              <a:gs pos="100000">
                <a:schemeClr val="accent1"/>
              </a:gs>
            </a:gsLst>
            <a:lin ang="126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384048" y="2286000"/>
            <a:ext cx="9521825" cy="1051116"/>
          </a:xfrm>
          <a:prstGeom prst="rect">
            <a:avLst/>
          </a:prstGeom>
        </p:spPr>
        <p:txBody>
          <a:bodyPr vert="horz" wrap="square" lIns="0" tIns="0" rIns="0" bIns="0" anchor="t" anchorCtr="0">
            <a:noAutofit/>
          </a:bodyPr>
          <a:lstStyle>
            <a:lvl1pPr algn="l">
              <a:defRPr sz="7200" b="0">
                <a:solidFill>
                  <a:schemeClr val="tx1"/>
                </a:solidFill>
                <a:latin typeface="3M Circular TT Bold" panose="020B0804020101010102" pitchFamily="34" charset="0"/>
                <a:cs typeface="3M Circular TT Bold" panose="020B0804020101010102" pitchFamily="34" charset="0"/>
              </a:defRPr>
            </a:lvl1pPr>
          </a:lstStyle>
          <a:p>
            <a:r>
              <a:rPr lang="en-US" dirty="0" smtClean="0"/>
              <a:t>One-line title</a:t>
            </a:r>
            <a:endParaRPr lang="en-GB" dirty="0"/>
          </a:p>
        </p:txBody>
      </p:sp>
      <p:pic>
        <p:nvPicPr>
          <p:cNvPr id="33" name="Picture 3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sp>
        <p:nvSpPr>
          <p:cNvPr id="23" name="Text Placeholder 7"/>
          <p:cNvSpPr>
            <a:spLocks noGrp="1"/>
          </p:cNvSpPr>
          <p:nvPr>
            <p:ph type="body" sz="quarter" idx="10" hasCustomPrompt="1"/>
          </p:nvPr>
        </p:nvSpPr>
        <p:spPr>
          <a:xfrm>
            <a:off x="384047" y="3895344"/>
            <a:ext cx="4114800" cy="480462"/>
          </a:xfrm>
          <a:prstGeom prst="rect">
            <a:avLst/>
          </a:prstGeom>
        </p:spPr>
        <p:txBody>
          <a:bodyPr lIns="0" tIns="0" rIns="0" bIns="0"/>
          <a:lstStyle>
            <a:lvl1pPr marL="0" indent="0">
              <a:buNone/>
              <a:defRPr sz="2800">
                <a:solidFill>
                  <a:schemeClr val="tx1"/>
                </a:solidFill>
                <a:latin typeface="3M Circular TT Book" panose="020B0604020101020102" pitchFamily="34" charset="0"/>
                <a:cs typeface="3M Circular TT Book" panose="020B0604020101020102" pitchFamily="34" charset="0"/>
              </a:defRPr>
            </a:lvl1pPr>
            <a:lvl5pPr>
              <a:defRPr/>
            </a:lvl5pPr>
          </a:lstStyle>
          <a:p>
            <a:pPr lvl="0"/>
            <a:r>
              <a:rPr lang="en-US" dirty="0" smtClean="0"/>
              <a:t>Date</a:t>
            </a:r>
            <a:endParaRPr lang="en-US" dirty="0"/>
          </a:p>
        </p:txBody>
      </p:sp>
    </p:spTree>
    <p:extLst>
      <p:ext uri="{BB962C8B-B14F-4D97-AF65-F5344CB8AC3E}">
        <p14:creationId xmlns:p14="http://schemas.microsoft.com/office/powerpoint/2010/main" val="2462082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ver_2 line/subhead">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1" cy="6858000"/>
          </a:xfrm>
          <a:prstGeom prst="rect">
            <a:avLst/>
          </a:prstGeom>
        </p:spPr>
      </p:pic>
      <p:sp>
        <p:nvSpPr>
          <p:cNvPr id="8" name="Freeform 7"/>
          <p:cNvSpPr/>
          <p:nvPr userDrawn="1"/>
        </p:nvSpPr>
        <p:spPr>
          <a:xfrm flipH="1" flipV="1">
            <a:off x="-1" y="0"/>
            <a:ext cx="12188950" cy="6858000"/>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0 w 6075372"/>
              <a:gd name="connsiteY0" fmla="*/ 5175181 h 5175181"/>
              <a:gd name="connsiteX1" fmla="*/ 2883458 w 6075372"/>
              <a:gd name="connsiteY1" fmla="*/ 0 h 5175181"/>
              <a:gd name="connsiteX2" fmla="*/ 6075372 w 6075372"/>
              <a:gd name="connsiteY2" fmla="*/ 1769932 h 5175181"/>
              <a:gd name="connsiteX3" fmla="*/ 0 w 6075372"/>
              <a:gd name="connsiteY3" fmla="*/ 5175181 h 5175181"/>
              <a:gd name="connsiteX0" fmla="*/ 0 w 6053933"/>
              <a:gd name="connsiteY0" fmla="*/ 5175181 h 5175181"/>
              <a:gd name="connsiteX1" fmla="*/ 2883458 w 6053933"/>
              <a:gd name="connsiteY1" fmla="*/ 0 h 5175181"/>
              <a:gd name="connsiteX2" fmla="*/ 6053933 w 6053933"/>
              <a:gd name="connsiteY2" fmla="*/ 1755636 h 5175181"/>
              <a:gd name="connsiteX3" fmla="*/ 0 w 6053933"/>
              <a:gd name="connsiteY3" fmla="*/ 5175181 h 5175181"/>
              <a:gd name="connsiteX0" fmla="*/ 0 w 6053933"/>
              <a:gd name="connsiteY0" fmla="*/ 5182329 h 5182329"/>
              <a:gd name="connsiteX1" fmla="*/ 2869075 w 6053933"/>
              <a:gd name="connsiteY1" fmla="*/ 0 h 5182329"/>
              <a:gd name="connsiteX2" fmla="*/ 6053933 w 6053933"/>
              <a:gd name="connsiteY2" fmla="*/ 1762784 h 5182329"/>
              <a:gd name="connsiteX3" fmla="*/ 0 w 6053933"/>
              <a:gd name="connsiteY3" fmla="*/ 5182329 h 5182329"/>
              <a:gd name="connsiteX0" fmla="*/ 0 w 6025167"/>
              <a:gd name="connsiteY0" fmla="*/ 5182329 h 5182329"/>
              <a:gd name="connsiteX1" fmla="*/ 2869075 w 6025167"/>
              <a:gd name="connsiteY1" fmla="*/ 0 h 5182329"/>
              <a:gd name="connsiteX2" fmla="*/ 6025167 w 6025167"/>
              <a:gd name="connsiteY2" fmla="*/ 1905745 h 5182329"/>
              <a:gd name="connsiteX3" fmla="*/ 0 w 6025167"/>
              <a:gd name="connsiteY3" fmla="*/ 5182329 h 5182329"/>
              <a:gd name="connsiteX0" fmla="*/ 0 w 6053933"/>
              <a:gd name="connsiteY0" fmla="*/ 5182329 h 5182329"/>
              <a:gd name="connsiteX1" fmla="*/ 2869075 w 6053933"/>
              <a:gd name="connsiteY1" fmla="*/ 0 h 5182329"/>
              <a:gd name="connsiteX2" fmla="*/ 6053933 w 6053933"/>
              <a:gd name="connsiteY2" fmla="*/ 1905745 h 5182329"/>
              <a:gd name="connsiteX3" fmla="*/ 0 w 6053933"/>
              <a:gd name="connsiteY3" fmla="*/ 5182329 h 5182329"/>
              <a:gd name="connsiteX0" fmla="*/ 0 w 6063522"/>
              <a:gd name="connsiteY0" fmla="*/ 5191860 h 5191860"/>
              <a:gd name="connsiteX1" fmla="*/ 2878664 w 6063522"/>
              <a:gd name="connsiteY1" fmla="*/ 0 h 5191860"/>
              <a:gd name="connsiteX2" fmla="*/ 6063522 w 6063522"/>
              <a:gd name="connsiteY2" fmla="*/ 1905745 h 5191860"/>
              <a:gd name="connsiteX3" fmla="*/ 0 w 6063522"/>
              <a:gd name="connsiteY3" fmla="*/ 5191860 h 5191860"/>
              <a:gd name="connsiteX0" fmla="*/ 0 w 6073111"/>
              <a:gd name="connsiteY0" fmla="*/ 5191860 h 5191860"/>
              <a:gd name="connsiteX1" fmla="*/ 2878664 w 6073111"/>
              <a:gd name="connsiteY1" fmla="*/ 0 h 5191860"/>
              <a:gd name="connsiteX2" fmla="*/ 6073111 w 6073111"/>
              <a:gd name="connsiteY2" fmla="*/ 1915276 h 5191860"/>
              <a:gd name="connsiteX3" fmla="*/ 0 w 6073111"/>
              <a:gd name="connsiteY3" fmla="*/ 5191860 h 5191860"/>
              <a:gd name="connsiteX0" fmla="*/ 0 w 6073111"/>
              <a:gd name="connsiteY0" fmla="*/ 5201391 h 5201391"/>
              <a:gd name="connsiteX1" fmla="*/ 2888253 w 6073111"/>
              <a:gd name="connsiteY1" fmla="*/ 0 h 5201391"/>
              <a:gd name="connsiteX2" fmla="*/ 6073111 w 6073111"/>
              <a:gd name="connsiteY2" fmla="*/ 1924807 h 5201391"/>
              <a:gd name="connsiteX3" fmla="*/ 0 w 6073111"/>
              <a:gd name="connsiteY3" fmla="*/ 5201391 h 5201391"/>
              <a:gd name="connsiteX0" fmla="*/ 0 w 6073111"/>
              <a:gd name="connsiteY0" fmla="*/ 5201391 h 5201391"/>
              <a:gd name="connsiteX1" fmla="*/ 4202163 w 6073111"/>
              <a:gd name="connsiteY1" fmla="*/ 0 h 5201391"/>
              <a:gd name="connsiteX2" fmla="*/ 6073111 w 6073111"/>
              <a:gd name="connsiteY2" fmla="*/ 1924807 h 5201391"/>
              <a:gd name="connsiteX3" fmla="*/ 0 w 6073111"/>
              <a:gd name="connsiteY3" fmla="*/ 5201391 h 5201391"/>
              <a:gd name="connsiteX0" fmla="*/ 0 w 6093450"/>
              <a:gd name="connsiteY0" fmla="*/ 5201391 h 5201391"/>
              <a:gd name="connsiteX1" fmla="*/ 4202163 w 6093450"/>
              <a:gd name="connsiteY1" fmla="*/ 0 h 5201391"/>
              <a:gd name="connsiteX2" fmla="*/ 6093450 w 6093450"/>
              <a:gd name="connsiteY2" fmla="*/ 1739044 h 5201391"/>
              <a:gd name="connsiteX3" fmla="*/ 0 w 6093450"/>
              <a:gd name="connsiteY3" fmla="*/ 5201391 h 5201391"/>
              <a:gd name="connsiteX0" fmla="*/ 0 w 6093450"/>
              <a:gd name="connsiteY0" fmla="*/ 5201391 h 5201391"/>
              <a:gd name="connsiteX1" fmla="*/ 4055721 w 6093450"/>
              <a:gd name="connsiteY1" fmla="*/ 0 h 5201391"/>
              <a:gd name="connsiteX2" fmla="*/ 6093450 w 6093450"/>
              <a:gd name="connsiteY2" fmla="*/ 1739044 h 5201391"/>
              <a:gd name="connsiteX3" fmla="*/ 0 w 6093450"/>
              <a:gd name="connsiteY3" fmla="*/ 5201391 h 5201391"/>
            </a:gdLst>
            <a:ahLst/>
            <a:cxnLst>
              <a:cxn ang="0">
                <a:pos x="connsiteX0" y="connsiteY0"/>
              </a:cxn>
              <a:cxn ang="0">
                <a:pos x="connsiteX1" y="connsiteY1"/>
              </a:cxn>
              <a:cxn ang="0">
                <a:pos x="connsiteX2" y="connsiteY2"/>
              </a:cxn>
              <a:cxn ang="0">
                <a:pos x="connsiteX3" y="connsiteY3"/>
              </a:cxn>
            </a:cxnLst>
            <a:rect l="l" t="t" r="r" b="b"/>
            <a:pathLst>
              <a:path w="6093450" h="5201391">
                <a:moveTo>
                  <a:pt x="0" y="5201391"/>
                </a:moveTo>
                <a:lnTo>
                  <a:pt x="4055721" y="0"/>
                </a:lnTo>
                <a:lnTo>
                  <a:pt x="6093450" y="1739044"/>
                </a:lnTo>
                <a:lnTo>
                  <a:pt x="0" y="5201391"/>
                </a:lnTo>
                <a:close/>
              </a:path>
            </a:pathLst>
          </a:custGeom>
          <a:gradFill flip="none" rotWithShape="1">
            <a:gsLst>
              <a:gs pos="52000">
                <a:schemeClr val="accent2"/>
              </a:gs>
              <a:gs pos="100000">
                <a:schemeClr val="accent1"/>
              </a:gs>
              <a:gs pos="20000">
                <a:schemeClr val="accent3"/>
              </a:gs>
            </a:gsLst>
            <a:lin ang="7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385593" y="1652428"/>
            <a:ext cx="11468909" cy="1994392"/>
          </a:xfrm>
          <a:prstGeom prst="rect">
            <a:avLst/>
          </a:prstGeom>
        </p:spPr>
        <p:txBody>
          <a:bodyPr vert="horz" wrap="square" lIns="0" tIns="0" rIns="0" bIns="0" anchor="t" anchorCtr="0">
            <a:noAutofit/>
          </a:bodyPr>
          <a:lstStyle>
            <a:lvl1pPr algn="l">
              <a:lnSpc>
                <a:spcPct val="80000"/>
              </a:lnSpc>
              <a:defRPr sz="7200" b="0">
                <a:solidFill>
                  <a:schemeClr val="tx1"/>
                </a:solidFill>
                <a:latin typeface="3M Circular TT Bold" panose="020B0804020101010102" pitchFamily="34" charset="0"/>
                <a:cs typeface="3M Circular TT Bold" panose="020B0804020101010102" pitchFamily="34" charset="0"/>
              </a:defRPr>
            </a:lvl1pPr>
          </a:lstStyle>
          <a:p>
            <a:r>
              <a:rPr lang="en-US" smtClean="0"/>
              <a:t>Two line title</a:t>
            </a:r>
            <a:br>
              <a:rPr lang="en-US" smtClean="0"/>
            </a:br>
            <a:r>
              <a:rPr lang="en-US" smtClean="0"/>
              <a:t>goes here</a:t>
            </a:r>
            <a:endParaRPr lang="en-GB" dirty="0"/>
          </a:p>
        </p:txBody>
      </p:sp>
      <p:pic>
        <p:nvPicPr>
          <p:cNvPr id="38" name="Picture 3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sp>
        <p:nvSpPr>
          <p:cNvPr id="14" name="Text Placeholder 5"/>
          <p:cNvSpPr>
            <a:spLocks noGrp="1"/>
          </p:cNvSpPr>
          <p:nvPr>
            <p:ph type="body" sz="quarter" idx="13" hasCustomPrompt="1"/>
          </p:nvPr>
        </p:nvSpPr>
        <p:spPr>
          <a:xfrm>
            <a:off x="384048" y="3892296"/>
            <a:ext cx="9472598" cy="864848"/>
          </a:xfrm>
          <a:prstGeom prst="rect">
            <a:avLst/>
          </a:prstGeom>
        </p:spPr>
        <p:txBody>
          <a:bodyPr lIns="0" tIns="0" rIns="0" bIns="0"/>
          <a:lstStyle>
            <a:lvl1pPr>
              <a:lnSpc>
                <a:spcPct val="90000"/>
              </a:lnSpc>
              <a:defRPr sz="2800">
                <a:solidFill>
                  <a:schemeClr val="tx1"/>
                </a:solidFill>
              </a:defRPr>
            </a:lvl1pPr>
          </a:lstStyle>
          <a:p>
            <a:pPr lvl="0"/>
            <a:r>
              <a:rPr lang="en-US" dirty="0" smtClean="0"/>
              <a:t>Title subhead/presenters names, </a:t>
            </a:r>
            <a:br>
              <a:rPr lang="en-US" dirty="0" smtClean="0"/>
            </a:br>
            <a:r>
              <a:rPr lang="en-US" dirty="0" smtClean="0"/>
              <a:t>one or two lines</a:t>
            </a:r>
            <a:endParaRPr lang="en-US" dirty="0"/>
          </a:p>
        </p:txBody>
      </p:sp>
      <p:sp>
        <p:nvSpPr>
          <p:cNvPr id="15" name="Text Placeholder 7"/>
          <p:cNvSpPr>
            <a:spLocks noGrp="1"/>
          </p:cNvSpPr>
          <p:nvPr>
            <p:ph type="body" sz="quarter" idx="10" hasCustomPrompt="1"/>
          </p:nvPr>
        </p:nvSpPr>
        <p:spPr>
          <a:xfrm>
            <a:off x="384047" y="5204499"/>
            <a:ext cx="4114800" cy="480462"/>
          </a:xfrm>
          <a:prstGeom prst="rect">
            <a:avLst/>
          </a:prstGeom>
        </p:spPr>
        <p:txBody>
          <a:bodyPr lIns="0" tIns="0" rIns="0" bIns="0"/>
          <a:lstStyle>
            <a:lvl1pPr marL="0" indent="0">
              <a:buNone/>
              <a:defRPr sz="2800">
                <a:solidFill>
                  <a:schemeClr val="tx1"/>
                </a:solidFill>
                <a:latin typeface="3M Circular TT Book" panose="020B0604020101020102" pitchFamily="34" charset="0"/>
                <a:cs typeface="3M Circular TT Book" panose="020B0604020101020102" pitchFamily="34" charset="0"/>
              </a:defRPr>
            </a:lvl1pPr>
            <a:lvl5pPr>
              <a:defRPr/>
            </a:lvl5pPr>
          </a:lstStyle>
          <a:p>
            <a:pPr lvl="0"/>
            <a:r>
              <a:rPr lang="en-US" smtClean="0"/>
              <a:t>Date</a:t>
            </a:r>
            <a:endParaRPr lang="en-US"/>
          </a:p>
        </p:txBody>
      </p:sp>
    </p:spTree>
    <p:extLst>
      <p:ext uri="{BB962C8B-B14F-4D97-AF65-F5344CB8AC3E}">
        <p14:creationId xmlns:p14="http://schemas.microsoft.com/office/powerpoint/2010/main" val="2326148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ver_2 lin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1" cy="6858000"/>
          </a:xfrm>
          <a:prstGeom prst="rect">
            <a:avLst/>
          </a:prstGeom>
        </p:spPr>
      </p:pic>
      <p:sp>
        <p:nvSpPr>
          <p:cNvPr id="8" name="Freeform 7"/>
          <p:cNvSpPr/>
          <p:nvPr userDrawn="1"/>
        </p:nvSpPr>
        <p:spPr>
          <a:xfrm flipH="1" flipV="1">
            <a:off x="-1" y="0"/>
            <a:ext cx="12188950" cy="6858000"/>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0 w 6075372"/>
              <a:gd name="connsiteY0" fmla="*/ 5175181 h 5175181"/>
              <a:gd name="connsiteX1" fmla="*/ 2883458 w 6075372"/>
              <a:gd name="connsiteY1" fmla="*/ 0 h 5175181"/>
              <a:gd name="connsiteX2" fmla="*/ 6075372 w 6075372"/>
              <a:gd name="connsiteY2" fmla="*/ 1769932 h 5175181"/>
              <a:gd name="connsiteX3" fmla="*/ 0 w 6075372"/>
              <a:gd name="connsiteY3" fmla="*/ 5175181 h 5175181"/>
              <a:gd name="connsiteX0" fmla="*/ 0 w 6053933"/>
              <a:gd name="connsiteY0" fmla="*/ 5175181 h 5175181"/>
              <a:gd name="connsiteX1" fmla="*/ 2883458 w 6053933"/>
              <a:gd name="connsiteY1" fmla="*/ 0 h 5175181"/>
              <a:gd name="connsiteX2" fmla="*/ 6053933 w 6053933"/>
              <a:gd name="connsiteY2" fmla="*/ 1755636 h 5175181"/>
              <a:gd name="connsiteX3" fmla="*/ 0 w 6053933"/>
              <a:gd name="connsiteY3" fmla="*/ 5175181 h 5175181"/>
              <a:gd name="connsiteX0" fmla="*/ 0 w 6053933"/>
              <a:gd name="connsiteY0" fmla="*/ 5182329 h 5182329"/>
              <a:gd name="connsiteX1" fmla="*/ 2869075 w 6053933"/>
              <a:gd name="connsiteY1" fmla="*/ 0 h 5182329"/>
              <a:gd name="connsiteX2" fmla="*/ 6053933 w 6053933"/>
              <a:gd name="connsiteY2" fmla="*/ 1762784 h 5182329"/>
              <a:gd name="connsiteX3" fmla="*/ 0 w 6053933"/>
              <a:gd name="connsiteY3" fmla="*/ 5182329 h 5182329"/>
              <a:gd name="connsiteX0" fmla="*/ 0 w 6025167"/>
              <a:gd name="connsiteY0" fmla="*/ 5182329 h 5182329"/>
              <a:gd name="connsiteX1" fmla="*/ 2869075 w 6025167"/>
              <a:gd name="connsiteY1" fmla="*/ 0 h 5182329"/>
              <a:gd name="connsiteX2" fmla="*/ 6025167 w 6025167"/>
              <a:gd name="connsiteY2" fmla="*/ 1905745 h 5182329"/>
              <a:gd name="connsiteX3" fmla="*/ 0 w 6025167"/>
              <a:gd name="connsiteY3" fmla="*/ 5182329 h 5182329"/>
              <a:gd name="connsiteX0" fmla="*/ 0 w 6053933"/>
              <a:gd name="connsiteY0" fmla="*/ 5182329 h 5182329"/>
              <a:gd name="connsiteX1" fmla="*/ 2869075 w 6053933"/>
              <a:gd name="connsiteY1" fmla="*/ 0 h 5182329"/>
              <a:gd name="connsiteX2" fmla="*/ 6053933 w 6053933"/>
              <a:gd name="connsiteY2" fmla="*/ 1905745 h 5182329"/>
              <a:gd name="connsiteX3" fmla="*/ 0 w 6053933"/>
              <a:gd name="connsiteY3" fmla="*/ 5182329 h 5182329"/>
              <a:gd name="connsiteX0" fmla="*/ 0 w 6063522"/>
              <a:gd name="connsiteY0" fmla="*/ 5191860 h 5191860"/>
              <a:gd name="connsiteX1" fmla="*/ 2878664 w 6063522"/>
              <a:gd name="connsiteY1" fmla="*/ 0 h 5191860"/>
              <a:gd name="connsiteX2" fmla="*/ 6063522 w 6063522"/>
              <a:gd name="connsiteY2" fmla="*/ 1905745 h 5191860"/>
              <a:gd name="connsiteX3" fmla="*/ 0 w 6063522"/>
              <a:gd name="connsiteY3" fmla="*/ 5191860 h 5191860"/>
              <a:gd name="connsiteX0" fmla="*/ 0 w 6073111"/>
              <a:gd name="connsiteY0" fmla="*/ 5191860 h 5191860"/>
              <a:gd name="connsiteX1" fmla="*/ 2878664 w 6073111"/>
              <a:gd name="connsiteY1" fmla="*/ 0 h 5191860"/>
              <a:gd name="connsiteX2" fmla="*/ 6073111 w 6073111"/>
              <a:gd name="connsiteY2" fmla="*/ 1915276 h 5191860"/>
              <a:gd name="connsiteX3" fmla="*/ 0 w 6073111"/>
              <a:gd name="connsiteY3" fmla="*/ 5191860 h 5191860"/>
              <a:gd name="connsiteX0" fmla="*/ 0 w 6073111"/>
              <a:gd name="connsiteY0" fmla="*/ 5201391 h 5201391"/>
              <a:gd name="connsiteX1" fmla="*/ 2888253 w 6073111"/>
              <a:gd name="connsiteY1" fmla="*/ 0 h 5201391"/>
              <a:gd name="connsiteX2" fmla="*/ 6073111 w 6073111"/>
              <a:gd name="connsiteY2" fmla="*/ 1924807 h 5201391"/>
              <a:gd name="connsiteX3" fmla="*/ 0 w 6073111"/>
              <a:gd name="connsiteY3" fmla="*/ 5201391 h 5201391"/>
              <a:gd name="connsiteX0" fmla="*/ 0 w 6073111"/>
              <a:gd name="connsiteY0" fmla="*/ 5201391 h 5201391"/>
              <a:gd name="connsiteX1" fmla="*/ 4202163 w 6073111"/>
              <a:gd name="connsiteY1" fmla="*/ 0 h 5201391"/>
              <a:gd name="connsiteX2" fmla="*/ 6073111 w 6073111"/>
              <a:gd name="connsiteY2" fmla="*/ 1924807 h 5201391"/>
              <a:gd name="connsiteX3" fmla="*/ 0 w 6073111"/>
              <a:gd name="connsiteY3" fmla="*/ 5201391 h 5201391"/>
              <a:gd name="connsiteX0" fmla="*/ 0 w 6093450"/>
              <a:gd name="connsiteY0" fmla="*/ 5201391 h 5201391"/>
              <a:gd name="connsiteX1" fmla="*/ 4202163 w 6093450"/>
              <a:gd name="connsiteY1" fmla="*/ 0 h 5201391"/>
              <a:gd name="connsiteX2" fmla="*/ 6093450 w 6093450"/>
              <a:gd name="connsiteY2" fmla="*/ 1739044 h 5201391"/>
              <a:gd name="connsiteX3" fmla="*/ 0 w 6093450"/>
              <a:gd name="connsiteY3" fmla="*/ 5201391 h 5201391"/>
              <a:gd name="connsiteX0" fmla="*/ 0 w 6093450"/>
              <a:gd name="connsiteY0" fmla="*/ 5201391 h 5201391"/>
              <a:gd name="connsiteX1" fmla="*/ 4055721 w 6093450"/>
              <a:gd name="connsiteY1" fmla="*/ 0 h 5201391"/>
              <a:gd name="connsiteX2" fmla="*/ 6093450 w 6093450"/>
              <a:gd name="connsiteY2" fmla="*/ 1739044 h 5201391"/>
              <a:gd name="connsiteX3" fmla="*/ 0 w 6093450"/>
              <a:gd name="connsiteY3" fmla="*/ 5201391 h 5201391"/>
            </a:gdLst>
            <a:ahLst/>
            <a:cxnLst>
              <a:cxn ang="0">
                <a:pos x="connsiteX0" y="connsiteY0"/>
              </a:cxn>
              <a:cxn ang="0">
                <a:pos x="connsiteX1" y="connsiteY1"/>
              </a:cxn>
              <a:cxn ang="0">
                <a:pos x="connsiteX2" y="connsiteY2"/>
              </a:cxn>
              <a:cxn ang="0">
                <a:pos x="connsiteX3" y="connsiteY3"/>
              </a:cxn>
            </a:cxnLst>
            <a:rect l="l" t="t" r="r" b="b"/>
            <a:pathLst>
              <a:path w="6093450" h="5201391">
                <a:moveTo>
                  <a:pt x="0" y="5201391"/>
                </a:moveTo>
                <a:lnTo>
                  <a:pt x="4055721" y="0"/>
                </a:lnTo>
                <a:lnTo>
                  <a:pt x="6093450" y="1739044"/>
                </a:lnTo>
                <a:lnTo>
                  <a:pt x="0" y="5201391"/>
                </a:lnTo>
                <a:close/>
              </a:path>
            </a:pathLst>
          </a:custGeom>
          <a:gradFill flip="none" rotWithShape="1">
            <a:gsLst>
              <a:gs pos="52000">
                <a:schemeClr val="accent2"/>
              </a:gs>
              <a:gs pos="100000">
                <a:schemeClr val="accent1"/>
              </a:gs>
              <a:gs pos="20000">
                <a:schemeClr val="accent3"/>
              </a:gs>
            </a:gsLst>
            <a:lin ang="7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385593" y="1652428"/>
            <a:ext cx="11468909" cy="1994392"/>
          </a:xfrm>
          <a:prstGeom prst="rect">
            <a:avLst/>
          </a:prstGeom>
        </p:spPr>
        <p:txBody>
          <a:bodyPr vert="horz" wrap="square" lIns="0" tIns="0" rIns="0" bIns="0" anchor="t" anchorCtr="0">
            <a:noAutofit/>
          </a:bodyPr>
          <a:lstStyle>
            <a:lvl1pPr algn="l">
              <a:lnSpc>
                <a:spcPct val="80000"/>
              </a:lnSpc>
              <a:defRPr sz="7200" b="0">
                <a:solidFill>
                  <a:schemeClr val="tx1"/>
                </a:solidFill>
                <a:latin typeface="3M Circular TT Bold" panose="020B0804020101010102" pitchFamily="34" charset="0"/>
                <a:cs typeface="3M Circular TT Bold" panose="020B0804020101010102" pitchFamily="34" charset="0"/>
              </a:defRPr>
            </a:lvl1pPr>
          </a:lstStyle>
          <a:p>
            <a:r>
              <a:rPr lang="en-US" smtClean="0"/>
              <a:t>Two line title</a:t>
            </a:r>
            <a:br>
              <a:rPr lang="en-US" smtClean="0"/>
            </a:br>
            <a:r>
              <a:rPr lang="en-US" smtClean="0"/>
              <a:t>goes here</a:t>
            </a:r>
            <a:endParaRPr lang="en-GB" dirty="0"/>
          </a:p>
        </p:txBody>
      </p:sp>
      <p:pic>
        <p:nvPicPr>
          <p:cNvPr id="38" name="Picture 3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sp>
        <p:nvSpPr>
          <p:cNvPr id="22" name="Text Placeholder 7"/>
          <p:cNvSpPr>
            <a:spLocks noGrp="1"/>
          </p:cNvSpPr>
          <p:nvPr>
            <p:ph type="body" sz="quarter" idx="11" hasCustomPrompt="1"/>
          </p:nvPr>
        </p:nvSpPr>
        <p:spPr>
          <a:xfrm>
            <a:off x="384048" y="3895344"/>
            <a:ext cx="4114800" cy="480462"/>
          </a:xfrm>
          <a:prstGeom prst="rect">
            <a:avLst/>
          </a:prstGeom>
        </p:spPr>
        <p:txBody>
          <a:bodyPr lIns="0" tIns="0" rIns="0" bIns="0"/>
          <a:lstStyle>
            <a:lvl1pPr marL="0" indent="0">
              <a:buNone/>
              <a:defRPr sz="2800">
                <a:solidFill>
                  <a:schemeClr val="tx1"/>
                </a:solidFill>
                <a:latin typeface="3M Circular TT Book" panose="020B0604020101020102" pitchFamily="34" charset="0"/>
                <a:cs typeface="3M Circular TT Book" panose="020B0604020101020102" pitchFamily="34" charset="0"/>
              </a:defRPr>
            </a:lvl1pPr>
            <a:lvl5pPr>
              <a:defRPr/>
            </a:lvl5pPr>
          </a:lstStyle>
          <a:p>
            <a:pPr lvl="0"/>
            <a:r>
              <a:rPr lang="en-US" dirty="0" smtClean="0"/>
              <a:t>Date</a:t>
            </a:r>
            <a:endParaRPr lang="en-US" dirty="0"/>
          </a:p>
        </p:txBody>
      </p:sp>
    </p:spTree>
    <p:extLst>
      <p:ext uri="{BB962C8B-B14F-4D97-AF65-F5344CB8AC3E}">
        <p14:creationId xmlns:p14="http://schemas.microsoft.com/office/powerpoint/2010/main" val="911053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ver_3 line/subhead">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1" cy="6858000"/>
          </a:xfrm>
          <a:prstGeom prst="rect">
            <a:avLst/>
          </a:prstGeom>
        </p:spPr>
      </p:pic>
      <p:sp>
        <p:nvSpPr>
          <p:cNvPr id="8" name="Freeform 7"/>
          <p:cNvSpPr/>
          <p:nvPr userDrawn="1"/>
        </p:nvSpPr>
        <p:spPr>
          <a:xfrm flipH="1" flipV="1">
            <a:off x="1" y="-17420"/>
            <a:ext cx="8130732" cy="6875419"/>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0 w 6075372"/>
              <a:gd name="connsiteY0" fmla="*/ 5175181 h 5175181"/>
              <a:gd name="connsiteX1" fmla="*/ 2883458 w 6075372"/>
              <a:gd name="connsiteY1" fmla="*/ 0 h 5175181"/>
              <a:gd name="connsiteX2" fmla="*/ 6075372 w 6075372"/>
              <a:gd name="connsiteY2" fmla="*/ 1769932 h 5175181"/>
              <a:gd name="connsiteX3" fmla="*/ 0 w 6075372"/>
              <a:gd name="connsiteY3" fmla="*/ 5175181 h 5175181"/>
              <a:gd name="connsiteX0" fmla="*/ 0 w 6053933"/>
              <a:gd name="connsiteY0" fmla="*/ 5175181 h 5175181"/>
              <a:gd name="connsiteX1" fmla="*/ 2883458 w 6053933"/>
              <a:gd name="connsiteY1" fmla="*/ 0 h 5175181"/>
              <a:gd name="connsiteX2" fmla="*/ 6053933 w 6053933"/>
              <a:gd name="connsiteY2" fmla="*/ 1755636 h 5175181"/>
              <a:gd name="connsiteX3" fmla="*/ 0 w 6053933"/>
              <a:gd name="connsiteY3" fmla="*/ 5175181 h 5175181"/>
              <a:gd name="connsiteX0" fmla="*/ 0 w 6053933"/>
              <a:gd name="connsiteY0" fmla="*/ 5182329 h 5182329"/>
              <a:gd name="connsiteX1" fmla="*/ 2869075 w 6053933"/>
              <a:gd name="connsiteY1" fmla="*/ 0 h 5182329"/>
              <a:gd name="connsiteX2" fmla="*/ 6053933 w 6053933"/>
              <a:gd name="connsiteY2" fmla="*/ 1762784 h 5182329"/>
              <a:gd name="connsiteX3" fmla="*/ 0 w 6053933"/>
              <a:gd name="connsiteY3" fmla="*/ 5182329 h 5182329"/>
              <a:gd name="connsiteX0" fmla="*/ 0 w 6025167"/>
              <a:gd name="connsiteY0" fmla="*/ 5182329 h 5182329"/>
              <a:gd name="connsiteX1" fmla="*/ 2869075 w 6025167"/>
              <a:gd name="connsiteY1" fmla="*/ 0 h 5182329"/>
              <a:gd name="connsiteX2" fmla="*/ 6025167 w 6025167"/>
              <a:gd name="connsiteY2" fmla="*/ 1905745 h 5182329"/>
              <a:gd name="connsiteX3" fmla="*/ 0 w 6025167"/>
              <a:gd name="connsiteY3" fmla="*/ 5182329 h 5182329"/>
              <a:gd name="connsiteX0" fmla="*/ 0 w 6053933"/>
              <a:gd name="connsiteY0" fmla="*/ 5182329 h 5182329"/>
              <a:gd name="connsiteX1" fmla="*/ 2869075 w 6053933"/>
              <a:gd name="connsiteY1" fmla="*/ 0 h 5182329"/>
              <a:gd name="connsiteX2" fmla="*/ 6053933 w 6053933"/>
              <a:gd name="connsiteY2" fmla="*/ 1905745 h 5182329"/>
              <a:gd name="connsiteX3" fmla="*/ 0 w 6053933"/>
              <a:gd name="connsiteY3" fmla="*/ 5182329 h 5182329"/>
              <a:gd name="connsiteX0" fmla="*/ 0 w 6063522"/>
              <a:gd name="connsiteY0" fmla="*/ 5191860 h 5191860"/>
              <a:gd name="connsiteX1" fmla="*/ 2878664 w 6063522"/>
              <a:gd name="connsiteY1" fmla="*/ 0 h 5191860"/>
              <a:gd name="connsiteX2" fmla="*/ 6063522 w 6063522"/>
              <a:gd name="connsiteY2" fmla="*/ 1905745 h 5191860"/>
              <a:gd name="connsiteX3" fmla="*/ 0 w 6063522"/>
              <a:gd name="connsiteY3" fmla="*/ 5191860 h 5191860"/>
              <a:gd name="connsiteX0" fmla="*/ 0 w 6073111"/>
              <a:gd name="connsiteY0" fmla="*/ 5191860 h 5191860"/>
              <a:gd name="connsiteX1" fmla="*/ 2878664 w 6073111"/>
              <a:gd name="connsiteY1" fmla="*/ 0 h 5191860"/>
              <a:gd name="connsiteX2" fmla="*/ 6073111 w 6073111"/>
              <a:gd name="connsiteY2" fmla="*/ 1915276 h 5191860"/>
              <a:gd name="connsiteX3" fmla="*/ 0 w 6073111"/>
              <a:gd name="connsiteY3" fmla="*/ 5191860 h 5191860"/>
              <a:gd name="connsiteX0" fmla="*/ 0 w 6073111"/>
              <a:gd name="connsiteY0" fmla="*/ 5201391 h 5201391"/>
              <a:gd name="connsiteX1" fmla="*/ 2888253 w 6073111"/>
              <a:gd name="connsiteY1" fmla="*/ 0 h 5201391"/>
              <a:gd name="connsiteX2" fmla="*/ 6073111 w 6073111"/>
              <a:gd name="connsiteY2" fmla="*/ 1924807 h 5201391"/>
              <a:gd name="connsiteX3" fmla="*/ 0 w 6073111"/>
              <a:gd name="connsiteY3" fmla="*/ 5201391 h 5201391"/>
              <a:gd name="connsiteX0" fmla="*/ 0 w 6073111"/>
              <a:gd name="connsiteY0" fmla="*/ 5201391 h 5201391"/>
              <a:gd name="connsiteX1" fmla="*/ 2888253 w 6073111"/>
              <a:gd name="connsiteY1" fmla="*/ 0 h 5201391"/>
              <a:gd name="connsiteX2" fmla="*/ 6073111 w 6073111"/>
              <a:gd name="connsiteY2" fmla="*/ 1739869 h 5201391"/>
              <a:gd name="connsiteX3" fmla="*/ 0 w 6073111"/>
              <a:gd name="connsiteY3" fmla="*/ 5201391 h 5201391"/>
              <a:gd name="connsiteX0" fmla="*/ 0 w 6073111"/>
              <a:gd name="connsiteY0" fmla="*/ 5201391 h 5201391"/>
              <a:gd name="connsiteX1" fmla="*/ 2973730 w 6073111"/>
              <a:gd name="connsiteY1" fmla="*/ 0 h 5201391"/>
              <a:gd name="connsiteX2" fmla="*/ 6073111 w 6073111"/>
              <a:gd name="connsiteY2" fmla="*/ 1739869 h 5201391"/>
              <a:gd name="connsiteX3" fmla="*/ 0 w 6073111"/>
              <a:gd name="connsiteY3" fmla="*/ 5201391 h 5201391"/>
              <a:gd name="connsiteX0" fmla="*/ 0 w 6112562"/>
              <a:gd name="connsiteY0" fmla="*/ 5201391 h 5201391"/>
              <a:gd name="connsiteX1" fmla="*/ 3013181 w 6112562"/>
              <a:gd name="connsiteY1" fmla="*/ 0 h 5201391"/>
              <a:gd name="connsiteX2" fmla="*/ 6112562 w 6112562"/>
              <a:gd name="connsiteY2" fmla="*/ 1739869 h 5201391"/>
              <a:gd name="connsiteX3" fmla="*/ 0 w 6112562"/>
              <a:gd name="connsiteY3" fmla="*/ 5201391 h 5201391"/>
              <a:gd name="connsiteX0" fmla="*/ 0 w 6138863"/>
              <a:gd name="connsiteY0" fmla="*/ 5214602 h 5214602"/>
              <a:gd name="connsiteX1" fmla="*/ 3039482 w 6138863"/>
              <a:gd name="connsiteY1" fmla="*/ 0 h 5214602"/>
              <a:gd name="connsiteX2" fmla="*/ 6138863 w 6138863"/>
              <a:gd name="connsiteY2" fmla="*/ 1739869 h 5214602"/>
              <a:gd name="connsiteX3" fmla="*/ 0 w 6138863"/>
              <a:gd name="connsiteY3" fmla="*/ 5214602 h 5214602"/>
            </a:gdLst>
            <a:ahLst/>
            <a:cxnLst>
              <a:cxn ang="0">
                <a:pos x="connsiteX0" y="connsiteY0"/>
              </a:cxn>
              <a:cxn ang="0">
                <a:pos x="connsiteX1" y="connsiteY1"/>
              </a:cxn>
              <a:cxn ang="0">
                <a:pos x="connsiteX2" y="connsiteY2"/>
              </a:cxn>
              <a:cxn ang="0">
                <a:pos x="connsiteX3" y="connsiteY3"/>
              </a:cxn>
            </a:cxnLst>
            <a:rect l="l" t="t" r="r" b="b"/>
            <a:pathLst>
              <a:path w="6138863" h="5214602">
                <a:moveTo>
                  <a:pt x="0" y="5214602"/>
                </a:moveTo>
                <a:lnTo>
                  <a:pt x="3039482" y="0"/>
                </a:lnTo>
                <a:lnTo>
                  <a:pt x="6138863" y="1739869"/>
                </a:lnTo>
                <a:lnTo>
                  <a:pt x="0" y="5214602"/>
                </a:lnTo>
                <a:close/>
              </a:path>
            </a:pathLst>
          </a:custGeom>
          <a:gradFill flip="none" rotWithShape="1">
            <a:gsLst>
              <a:gs pos="52000">
                <a:schemeClr val="accent2"/>
              </a:gs>
              <a:gs pos="100000">
                <a:schemeClr val="accent1"/>
              </a:gs>
              <a:gs pos="20000">
                <a:schemeClr val="accent3"/>
              </a:gs>
            </a:gsLst>
            <a:lin ang="7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385593" y="1652428"/>
            <a:ext cx="11468909" cy="1994392"/>
          </a:xfrm>
          <a:prstGeom prst="rect">
            <a:avLst/>
          </a:prstGeom>
        </p:spPr>
        <p:txBody>
          <a:bodyPr vert="horz" wrap="square" lIns="0" tIns="0" rIns="0" bIns="0" anchor="t" anchorCtr="0">
            <a:noAutofit/>
          </a:bodyPr>
          <a:lstStyle>
            <a:lvl1pPr algn="l">
              <a:lnSpc>
                <a:spcPct val="80000"/>
              </a:lnSpc>
              <a:defRPr sz="7200" b="0">
                <a:solidFill>
                  <a:schemeClr val="tx1"/>
                </a:solidFill>
                <a:latin typeface="3M Circular TT Bold" panose="020B0804020101010102" pitchFamily="34" charset="0"/>
                <a:cs typeface="3M Circular TT Bold" panose="020B0804020101010102" pitchFamily="34" charset="0"/>
              </a:defRPr>
            </a:lvl1pPr>
          </a:lstStyle>
          <a:p>
            <a:r>
              <a:rPr lang="en-US" smtClean="0"/>
              <a:t>Two line title</a:t>
            </a:r>
            <a:br>
              <a:rPr lang="en-US" smtClean="0"/>
            </a:br>
            <a:r>
              <a:rPr lang="en-US" smtClean="0"/>
              <a:t>goes here</a:t>
            </a:r>
            <a:endParaRPr lang="en-GB" dirty="0"/>
          </a:p>
        </p:txBody>
      </p:sp>
      <p:pic>
        <p:nvPicPr>
          <p:cNvPr id="38" name="Picture 3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sp>
        <p:nvSpPr>
          <p:cNvPr id="21" name="Text Placeholder 5"/>
          <p:cNvSpPr>
            <a:spLocks noGrp="1"/>
          </p:cNvSpPr>
          <p:nvPr>
            <p:ph type="body" sz="quarter" idx="13" hasCustomPrompt="1"/>
          </p:nvPr>
        </p:nvSpPr>
        <p:spPr>
          <a:xfrm>
            <a:off x="384048" y="3892296"/>
            <a:ext cx="9472598" cy="864848"/>
          </a:xfrm>
          <a:prstGeom prst="rect">
            <a:avLst/>
          </a:prstGeom>
        </p:spPr>
        <p:txBody>
          <a:bodyPr lIns="0" tIns="0" rIns="0" bIns="0"/>
          <a:lstStyle>
            <a:lvl1pPr>
              <a:lnSpc>
                <a:spcPct val="90000"/>
              </a:lnSpc>
              <a:defRPr sz="2800">
                <a:solidFill>
                  <a:schemeClr val="tx1"/>
                </a:solidFill>
              </a:defRPr>
            </a:lvl1pPr>
          </a:lstStyle>
          <a:p>
            <a:pPr lvl="0"/>
            <a:r>
              <a:rPr lang="en-US" dirty="0" smtClean="0"/>
              <a:t>Title subhead/presenters names, </a:t>
            </a:r>
            <a:br>
              <a:rPr lang="en-US" dirty="0" smtClean="0"/>
            </a:br>
            <a:r>
              <a:rPr lang="en-US" dirty="0" smtClean="0"/>
              <a:t>one or two lines</a:t>
            </a:r>
            <a:endParaRPr lang="en-US" dirty="0"/>
          </a:p>
        </p:txBody>
      </p:sp>
      <p:sp>
        <p:nvSpPr>
          <p:cNvPr id="22" name="Text Placeholder 7"/>
          <p:cNvSpPr>
            <a:spLocks noGrp="1"/>
          </p:cNvSpPr>
          <p:nvPr>
            <p:ph type="body" sz="quarter" idx="10" hasCustomPrompt="1"/>
          </p:nvPr>
        </p:nvSpPr>
        <p:spPr>
          <a:xfrm>
            <a:off x="384047" y="5204499"/>
            <a:ext cx="4114800" cy="480462"/>
          </a:xfrm>
          <a:prstGeom prst="rect">
            <a:avLst/>
          </a:prstGeom>
        </p:spPr>
        <p:txBody>
          <a:bodyPr lIns="0" tIns="0" rIns="0" bIns="0"/>
          <a:lstStyle>
            <a:lvl1pPr marL="0" indent="0">
              <a:buNone/>
              <a:defRPr sz="2800">
                <a:solidFill>
                  <a:schemeClr val="tx1"/>
                </a:solidFill>
                <a:latin typeface="3M Circular TT Book" panose="020B0604020101020102" pitchFamily="34" charset="0"/>
                <a:cs typeface="3M Circular TT Book" panose="020B0604020101020102" pitchFamily="34" charset="0"/>
              </a:defRPr>
            </a:lvl1pPr>
            <a:lvl5pPr>
              <a:defRPr/>
            </a:lvl5pPr>
          </a:lstStyle>
          <a:p>
            <a:pPr lvl="0"/>
            <a:r>
              <a:rPr lang="en-US" smtClean="0"/>
              <a:t>Date</a:t>
            </a:r>
            <a:endParaRPr lang="en-US"/>
          </a:p>
        </p:txBody>
      </p:sp>
    </p:spTree>
    <p:extLst>
      <p:ext uri="{BB962C8B-B14F-4D97-AF65-F5344CB8AC3E}">
        <p14:creationId xmlns:p14="http://schemas.microsoft.com/office/powerpoint/2010/main" val="700479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ver_3 lin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1" cy="6858000"/>
          </a:xfrm>
          <a:prstGeom prst="rect">
            <a:avLst/>
          </a:prstGeom>
        </p:spPr>
      </p:pic>
      <p:sp>
        <p:nvSpPr>
          <p:cNvPr id="8" name="Freeform 7"/>
          <p:cNvSpPr/>
          <p:nvPr userDrawn="1"/>
        </p:nvSpPr>
        <p:spPr>
          <a:xfrm flipH="1" flipV="1">
            <a:off x="1" y="-17420"/>
            <a:ext cx="8130732" cy="6875419"/>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0 w 6075372"/>
              <a:gd name="connsiteY0" fmla="*/ 5175181 h 5175181"/>
              <a:gd name="connsiteX1" fmla="*/ 2883458 w 6075372"/>
              <a:gd name="connsiteY1" fmla="*/ 0 h 5175181"/>
              <a:gd name="connsiteX2" fmla="*/ 6075372 w 6075372"/>
              <a:gd name="connsiteY2" fmla="*/ 1769932 h 5175181"/>
              <a:gd name="connsiteX3" fmla="*/ 0 w 6075372"/>
              <a:gd name="connsiteY3" fmla="*/ 5175181 h 5175181"/>
              <a:gd name="connsiteX0" fmla="*/ 0 w 6053933"/>
              <a:gd name="connsiteY0" fmla="*/ 5175181 h 5175181"/>
              <a:gd name="connsiteX1" fmla="*/ 2883458 w 6053933"/>
              <a:gd name="connsiteY1" fmla="*/ 0 h 5175181"/>
              <a:gd name="connsiteX2" fmla="*/ 6053933 w 6053933"/>
              <a:gd name="connsiteY2" fmla="*/ 1755636 h 5175181"/>
              <a:gd name="connsiteX3" fmla="*/ 0 w 6053933"/>
              <a:gd name="connsiteY3" fmla="*/ 5175181 h 5175181"/>
              <a:gd name="connsiteX0" fmla="*/ 0 w 6053933"/>
              <a:gd name="connsiteY0" fmla="*/ 5182329 h 5182329"/>
              <a:gd name="connsiteX1" fmla="*/ 2869075 w 6053933"/>
              <a:gd name="connsiteY1" fmla="*/ 0 h 5182329"/>
              <a:gd name="connsiteX2" fmla="*/ 6053933 w 6053933"/>
              <a:gd name="connsiteY2" fmla="*/ 1762784 h 5182329"/>
              <a:gd name="connsiteX3" fmla="*/ 0 w 6053933"/>
              <a:gd name="connsiteY3" fmla="*/ 5182329 h 5182329"/>
              <a:gd name="connsiteX0" fmla="*/ 0 w 6025167"/>
              <a:gd name="connsiteY0" fmla="*/ 5182329 h 5182329"/>
              <a:gd name="connsiteX1" fmla="*/ 2869075 w 6025167"/>
              <a:gd name="connsiteY1" fmla="*/ 0 h 5182329"/>
              <a:gd name="connsiteX2" fmla="*/ 6025167 w 6025167"/>
              <a:gd name="connsiteY2" fmla="*/ 1905745 h 5182329"/>
              <a:gd name="connsiteX3" fmla="*/ 0 w 6025167"/>
              <a:gd name="connsiteY3" fmla="*/ 5182329 h 5182329"/>
              <a:gd name="connsiteX0" fmla="*/ 0 w 6053933"/>
              <a:gd name="connsiteY0" fmla="*/ 5182329 h 5182329"/>
              <a:gd name="connsiteX1" fmla="*/ 2869075 w 6053933"/>
              <a:gd name="connsiteY1" fmla="*/ 0 h 5182329"/>
              <a:gd name="connsiteX2" fmla="*/ 6053933 w 6053933"/>
              <a:gd name="connsiteY2" fmla="*/ 1905745 h 5182329"/>
              <a:gd name="connsiteX3" fmla="*/ 0 w 6053933"/>
              <a:gd name="connsiteY3" fmla="*/ 5182329 h 5182329"/>
              <a:gd name="connsiteX0" fmla="*/ 0 w 6063522"/>
              <a:gd name="connsiteY0" fmla="*/ 5191860 h 5191860"/>
              <a:gd name="connsiteX1" fmla="*/ 2878664 w 6063522"/>
              <a:gd name="connsiteY1" fmla="*/ 0 h 5191860"/>
              <a:gd name="connsiteX2" fmla="*/ 6063522 w 6063522"/>
              <a:gd name="connsiteY2" fmla="*/ 1905745 h 5191860"/>
              <a:gd name="connsiteX3" fmla="*/ 0 w 6063522"/>
              <a:gd name="connsiteY3" fmla="*/ 5191860 h 5191860"/>
              <a:gd name="connsiteX0" fmla="*/ 0 w 6073111"/>
              <a:gd name="connsiteY0" fmla="*/ 5191860 h 5191860"/>
              <a:gd name="connsiteX1" fmla="*/ 2878664 w 6073111"/>
              <a:gd name="connsiteY1" fmla="*/ 0 h 5191860"/>
              <a:gd name="connsiteX2" fmla="*/ 6073111 w 6073111"/>
              <a:gd name="connsiteY2" fmla="*/ 1915276 h 5191860"/>
              <a:gd name="connsiteX3" fmla="*/ 0 w 6073111"/>
              <a:gd name="connsiteY3" fmla="*/ 5191860 h 5191860"/>
              <a:gd name="connsiteX0" fmla="*/ 0 w 6073111"/>
              <a:gd name="connsiteY0" fmla="*/ 5201391 h 5201391"/>
              <a:gd name="connsiteX1" fmla="*/ 2888253 w 6073111"/>
              <a:gd name="connsiteY1" fmla="*/ 0 h 5201391"/>
              <a:gd name="connsiteX2" fmla="*/ 6073111 w 6073111"/>
              <a:gd name="connsiteY2" fmla="*/ 1924807 h 5201391"/>
              <a:gd name="connsiteX3" fmla="*/ 0 w 6073111"/>
              <a:gd name="connsiteY3" fmla="*/ 5201391 h 5201391"/>
              <a:gd name="connsiteX0" fmla="*/ 0 w 6073111"/>
              <a:gd name="connsiteY0" fmla="*/ 5201391 h 5201391"/>
              <a:gd name="connsiteX1" fmla="*/ 2888253 w 6073111"/>
              <a:gd name="connsiteY1" fmla="*/ 0 h 5201391"/>
              <a:gd name="connsiteX2" fmla="*/ 6073111 w 6073111"/>
              <a:gd name="connsiteY2" fmla="*/ 1739869 h 5201391"/>
              <a:gd name="connsiteX3" fmla="*/ 0 w 6073111"/>
              <a:gd name="connsiteY3" fmla="*/ 5201391 h 5201391"/>
              <a:gd name="connsiteX0" fmla="*/ 0 w 6073111"/>
              <a:gd name="connsiteY0" fmla="*/ 5201391 h 5201391"/>
              <a:gd name="connsiteX1" fmla="*/ 2973730 w 6073111"/>
              <a:gd name="connsiteY1" fmla="*/ 0 h 5201391"/>
              <a:gd name="connsiteX2" fmla="*/ 6073111 w 6073111"/>
              <a:gd name="connsiteY2" fmla="*/ 1739869 h 5201391"/>
              <a:gd name="connsiteX3" fmla="*/ 0 w 6073111"/>
              <a:gd name="connsiteY3" fmla="*/ 5201391 h 5201391"/>
              <a:gd name="connsiteX0" fmla="*/ 0 w 6112562"/>
              <a:gd name="connsiteY0" fmla="*/ 5201391 h 5201391"/>
              <a:gd name="connsiteX1" fmla="*/ 3013181 w 6112562"/>
              <a:gd name="connsiteY1" fmla="*/ 0 h 5201391"/>
              <a:gd name="connsiteX2" fmla="*/ 6112562 w 6112562"/>
              <a:gd name="connsiteY2" fmla="*/ 1739869 h 5201391"/>
              <a:gd name="connsiteX3" fmla="*/ 0 w 6112562"/>
              <a:gd name="connsiteY3" fmla="*/ 5201391 h 5201391"/>
              <a:gd name="connsiteX0" fmla="*/ 0 w 6138863"/>
              <a:gd name="connsiteY0" fmla="*/ 5214602 h 5214602"/>
              <a:gd name="connsiteX1" fmla="*/ 3039482 w 6138863"/>
              <a:gd name="connsiteY1" fmla="*/ 0 h 5214602"/>
              <a:gd name="connsiteX2" fmla="*/ 6138863 w 6138863"/>
              <a:gd name="connsiteY2" fmla="*/ 1739869 h 5214602"/>
              <a:gd name="connsiteX3" fmla="*/ 0 w 6138863"/>
              <a:gd name="connsiteY3" fmla="*/ 5214602 h 5214602"/>
            </a:gdLst>
            <a:ahLst/>
            <a:cxnLst>
              <a:cxn ang="0">
                <a:pos x="connsiteX0" y="connsiteY0"/>
              </a:cxn>
              <a:cxn ang="0">
                <a:pos x="connsiteX1" y="connsiteY1"/>
              </a:cxn>
              <a:cxn ang="0">
                <a:pos x="connsiteX2" y="connsiteY2"/>
              </a:cxn>
              <a:cxn ang="0">
                <a:pos x="connsiteX3" y="connsiteY3"/>
              </a:cxn>
            </a:cxnLst>
            <a:rect l="l" t="t" r="r" b="b"/>
            <a:pathLst>
              <a:path w="6138863" h="5214602">
                <a:moveTo>
                  <a:pt x="0" y="5214602"/>
                </a:moveTo>
                <a:lnTo>
                  <a:pt x="3039482" y="0"/>
                </a:lnTo>
                <a:lnTo>
                  <a:pt x="6138863" y="1739869"/>
                </a:lnTo>
                <a:lnTo>
                  <a:pt x="0" y="5214602"/>
                </a:lnTo>
                <a:close/>
              </a:path>
            </a:pathLst>
          </a:custGeom>
          <a:gradFill flip="none" rotWithShape="1">
            <a:gsLst>
              <a:gs pos="52000">
                <a:schemeClr val="accent2"/>
              </a:gs>
              <a:gs pos="100000">
                <a:schemeClr val="accent1"/>
              </a:gs>
              <a:gs pos="20000">
                <a:schemeClr val="accent3"/>
              </a:gs>
            </a:gsLst>
            <a:lin ang="7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385593" y="1652428"/>
            <a:ext cx="11468909" cy="1994392"/>
          </a:xfrm>
          <a:prstGeom prst="rect">
            <a:avLst/>
          </a:prstGeom>
        </p:spPr>
        <p:txBody>
          <a:bodyPr vert="horz" wrap="square" lIns="0" tIns="0" rIns="0" bIns="0" anchor="t" anchorCtr="0">
            <a:noAutofit/>
          </a:bodyPr>
          <a:lstStyle>
            <a:lvl1pPr algn="l">
              <a:lnSpc>
                <a:spcPct val="80000"/>
              </a:lnSpc>
              <a:defRPr sz="7200" b="0">
                <a:solidFill>
                  <a:schemeClr val="tx1"/>
                </a:solidFill>
                <a:latin typeface="3M Circular TT Bold" panose="020B0804020101010102" pitchFamily="34" charset="0"/>
                <a:cs typeface="3M Circular TT Bold" panose="020B0804020101010102" pitchFamily="34" charset="0"/>
              </a:defRPr>
            </a:lvl1pPr>
          </a:lstStyle>
          <a:p>
            <a:r>
              <a:rPr lang="en-US" smtClean="0"/>
              <a:t>Two line title</a:t>
            </a:r>
            <a:br>
              <a:rPr lang="en-US" smtClean="0"/>
            </a:br>
            <a:r>
              <a:rPr lang="en-US" smtClean="0"/>
              <a:t>goes here</a:t>
            </a:r>
            <a:endParaRPr lang="en-GB" dirty="0"/>
          </a:p>
        </p:txBody>
      </p:sp>
      <p:pic>
        <p:nvPicPr>
          <p:cNvPr id="38" name="Picture 3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sp>
        <p:nvSpPr>
          <p:cNvPr id="22" name="Text Placeholder 7"/>
          <p:cNvSpPr>
            <a:spLocks noGrp="1"/>
          </p:cNvSpPr>
          <p:nvPr>
            <p:ph type="body" sz="quarter" idx="10" hasCustomPrompt="1"/>
          </p:nvPr>
        </p:nvSpPr>
        <p:spPr>
          <a:xfrm>
            <a:off x="384047" y="3895344"/>
            <a:ext cx="4114800" cy="480462"/>
          </a:xfrm>
          <a:prstGeom prst="rect">
            <a:avLst/>
          </a:prstGeom>
        </p:spPr>
        <p:txBody>
          <a:bodyPr lIns="0" tIns="0" rIns="0" bIns="0"/>
          <a:lstStyle>
            <a:lvl1pPr marL="0" indent="0">
              <a:buNone/>
              <a:defRPr sz="2800">
                <a:solidFill>
                  <a:schemeClr val="tx1"/>
                </a:solidFill>
                <a:latin typeface="3M Circular TT Book" panose="020B0604020101020102" pitchFamily="34" charset="0"/>
                <a:cs typeface="3M Circular TT Book" panose="020B0604020101020102" pitchFamily="34" charset="0"/>
              </a:defRPr>
            </a:lvl1pPr>
            <a:lvl5pPr>
              <a:defRPr/>
            </a:lvl5pPr>
          </a:lstStyle>
          <a:p>
            <a:pPr lvl="0"/>
            <a:r>
              <a:rPr lang="en-US" dirty="0" smtClean="0"/>
              <a:t>Date</a:t>
            </a:r>
            <a:endParaRPr lang="en-US" dirty="0"/>
          </a:p>
        </p:txBody>
      </p:sp>
    </p:spTree>
    <p:extLst>
      <p:ext uri="{BB962C8B-B14F-4D97-AF65-F5344CB8AC3E}">
        <p14:creationId xmlns:p14="http://schemas.microsoft.com/office/powerpoint/2010/main" val="882788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ver_4 line/subhead">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1" cy="6858000"/>
          </a:xfrm>
          <a:prstGeom prst="rect">
            <a:avLst/>
          </a:prstGeom>
        </p:spPr>
      </p:pic>
      <p:sp>
        <p:nvSpPr>
          <p:cNvPr id="10" name="Freeform 9"/>
          <p:cNvSpPr/>
          <p:nvPr userDrawn="1"/>
        </p:nvSpPr>
        <p:spPr>
          <a:xfrm flipH="1" flipV="1">
            <a:off x="-8709" y="-8709"/>
            <a:ext cx="8136266" cy="6875416"/>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0 w 6075372"/>
              <a:gd name="connsiteY0" fmla="*/ 5175181 h 5175181"/>
              <a:gd name="connsiteX1" fmla="*/ 2883458 w 6075372"/>
              <a:gd name="connsiteY1" fmla="*/ 0 h 5175181"/>
              <a:gd name="connsiteX2" fmla="*/ 6075372 w 6075372"/>
              <a:gd name="connsiteY2" fmla="*/ 1769932 h 5175181"/>
              <a:gd name="connsiteX3" fmla="*/ 0 w 6075372"/>
              <a:gd name="connsiteY3" fmla="*/ 5175181 h 5175181"/>
              <a:gd name="connsiteX0" fmla="*/ 0 w 3202595"/>
              <a:gd name="connsiteY0" fmla="*/ 5189477 h 5189477"/>
              <a:gd name="connsiteX1" fmla="*/ 10681 w 3202595"/>
              <a:gd name="connsiteY1" fmla="*/ 0 h 5189477"/>
              <a:gd name="connsiteX2" fmla="*/ 3202595 w 3202595"/>
              <a:gd name="connsiteY2" fmla="*/ 1769932 h 5189477"/>
              <a:gd name="connsiteX3" fmla="*/ 0 w 3202595"/>
              <a:gd name="connsiteY3" fmla="*/ 5189477 h 5189477"/>
              <a:gd name="connsiteX0" fmla="*/ 2962146 w 6164741"/>
              <a:gd name="connsiteY0" fmla="*/ 5403918 h 5403918"/>
              <a:gd name="connsiteX1" fmla="*/ 3 w 6164741"/>
              <a:gd name="connsiteY1" fmla="*/ 0 h 5403918"/>
              <a:gd name="connsiteX2" fmla="*/ 6164741 w 6164741"/>
              <a:gd name="connsiteY2" fmla="*/ 1984373 h 5403918"/>
              <a:gd name="connsiteX3" fmla="*/ 2962146 w 6164741"/>
              <a:gd name="connsiteY3" fmla="*/ 5403918 h 5403918"/>
              <a:gd name="connsiteX0" fmla="*/ 2962143 w 6164738"/>
              <a:gd name="connsiteY0" fmla="*/ 5403918 h 5403918"/>
              <a:gd name="connsiteX1" fmla="*/ 0 w 6164738"/>
              <a:gd name="connsiteY1" fmla="*/ 0 h 5403918"/>
              <a:gd name="connsiteX2" fmla="*/ 6164738 w 6164738"/>
              <a:gd name="connsiteY2" fmla="*/ 1984373 h 5403918"/>
              <a:gd name="connsiteX3" fmla="*/ 2962143 w 6164738"/>
              <a:gd name="connsiteY3" fmla="*/ 5403918 h 5403918"/>
              <a:gd name="connsiteX0" fmla="*/ 2962143 w 6164738"/>
              <a:gd name="connsiteY0" fmla="*/ 5403918 h 5403918"/>
              <a:gd name="connsiteX1" fmla="*/ 0 w 6164738"/>
              <a:gd name="connsiteY1" fmla="*/ 0 h 5403918"/>
              <a:gd name="connsiteX2" fmla="*/ 6164738 w 6164738"/>
              <a:gd name="connsiteY2" fmla="*/ 1984373 h 5403918"/>
              <a:gd name="connsiteX3" fmla="*/ 2962143 w 6164738"/>
              <a:gd name="connsiteY3" fmla="*/ 5403918 h 5403918"/>
              <a:gd name="connsiteX0" fmla="*/ 2819219 w 6021814"/>
              <a:gd name="connsiteY0" fmla="*/ 5189477 h 5189477"/>
              <a:gd name="connsiteX1" fmla="*/ 0 w 6021814"/>
              <a:gd name="connsiteY1" fmla="*/ 0 h 5189477"/>
              <a:gd name="connsiteX2" fmla="*/ 6021814 w 6021814"/>
              <a:gd name="connsiteY2" fmla="*/ 1769932 h 5189477"/>
              <a:gd name="connsiteX3" fmla="*/ 2819219 w 6021814"/>
              <a:gd name="connsiteY3" fmla="*/ 5189477 h 5189477"/>
              <a:gd name="connsiteX0" fmla="*/ 2819219 w 6007522"/>
              <a:gd name="connsiteY0" fmla="*/ 5189477 h 5189477"/>
              <a:gd name="connsiteX1" fmla="*/ 0 w 6007522"/>
              <a:gd name="connsiteY1" fmla="*/ 0 h 5189477"/>
              <a:gd name="connsiteX2" fmla="*/ 6007522 w 6007522"/>
              <a:gd name="connsiteY2" fmla="*/ 3299613 h 5189477"/>
              <a:gd name="connsiteX3" fmla="*/ 2819219 w 6007522"/>
              <a:gd name="connsiteY3" fmla="*/ 5189477 h 5189477"/>
              <a:gd name="connsiteX0" fmla="*/ 2819219 w 6021814"/>
              <a:gd name="connsiteY0" fmla="*/ 5189477 h 5189477"/>
              <a:gd name="connsiteX1" fmla="*/ 0 w 6021814"/>
              <a:gd name="connsiteY1" fmla="*/ 0 h 5189477"/>
              <a:gd name="connsiteX2" fmla="*/ 6021814 w 6021814"/>
              <a:gd name="connsiteY2" fmla="*/ 3385390 h 5189477"/>
              <a:gd name="connsiteX3" fmla="*/ 2819219 w 6021814"/>
              <a:gd name="connsiteY3" fmla="*/ 5189477 h 5189477"/>
              <a:gd name="connsiteX0" fmla="*/ 2862096 w 6021814"/>
              <a:gd name="connsiteY0" fmla="*/ 5189477 h 5189477"/>
              <a:gd name="connsiteX1" fmla="*/ 0 w 6021814"/>
              <a:gd name="connsiteY1" fmla="*/ 0 h 5189477"/>
              <a:gd name="connsiteX2" fmla="*/ 6021814 w 6021814"/>
              <a:gd name="connsiteY2" fmla="*/ 3385390 h 5189477"/>
              <a:gd name="connsiteX3" fmla="*/ 2862096 w 6021814"/>
              <a:gd name="connsiteY3" fmla="*/ 5189477 h 5189477"/>
              <a:gd name="connsiteX0" fmla="*/ 2862096 w 6021814"/>
              <a:gd name="connsiteY0" fmla="*/ 5189477 h 5189477"/>
              <a:gd name="connsiteX1" fmla="*/ 0 w 6021814"/>
              <a:gd name="connsiteY1" fmla="*/ 0 h 5189477"/>
              <a:gd name="connsiteX2" fmla="*/ 6021814 w 6021814"/>
              <a:gd name="connsiteY2" fmla="*/ 3385390 h 5189477"/>
              <a:gd name="connsiteX3" fmla="*/ 2862096 w 6021814"/>
              <a:gd name="connsiteY3" fmla="*/ 5189477 h 5189477"/>
              <a:gd name="connsiteX0" fmla="*/ 2862096 w 5993229"/>
              <a:gd name="connsiteY0" fmla="*/ 5189477 h 5189477"/>
              <a:gd name="connsiteX1" fmla="*/ 0 w 5993229"/>
              <a:gd name="connsiteY1" fmla="*/ 0 h 5189477"/>
              <a:gd name="connsiteX2" fmla="*/ 5993229 w 5993229"/>
              <a:gd name="connsiteY2" fmla="*/ 3394921 h 5189477"/>
              <a:gd name="connsiteX3" fmla="*/ 2862096 w 5993229"/>
              <a:gd name="connsiteY3" fmla="*/ 5189477 h 5189477"/>
              <a:gd name="connsiteX0" fmla="*/ 2940500 w 5993229"/>
              <a:gd name="connsiteY0" fmla="*/ 5196067 h 5196067"/>
              <a:gd name="connsiteX1" fmla="*/ 0 w 5993229"/>
              <a:gd name="connsiteY1" fmla="*/ 0 h 5196067"/>
              <a:gd name="connsiteX2" fmla="*/ 5993229 w 5993229"/>
              <a:gd name="connsiteY2" fmla="*/ 3394921 h 5196067"/>
              <a:gd name="connsiteX3" fmla="*/ 2940500 w 5993229"/>
              <a:gd name="connsiteY3" fmla="*/ 5196067 h 5196067"/>
              <a:gd name="connsiteX0" fmla="*/ 2940500 w 5999763"/>
              <a:gd name="connsiteY0" fmla="*/ 5196067 h 5196067"/>
              <a:gd name="connsiteX1" fmla="*/ 0 w 5999763"/>
              <a:gd name="connsiteY1" fmla="*/ 0 h 5196067"/>
              <a:gd name="connsiteX2" fmla="*/ 5999763 w 5999763"/>
              <a:gd name="connsiteY2" fmla="*/ 3467409 h 5196067"/>
              <a:gd name="connsiteX3" fmla="*/ 2940500 w 5999763"/>
              <a:gd name="connsiteY3" fmla="*/ 5196067 h 5196067"/>
              <a:gd name="connsiteX0" fmla="*/ 3045039 w 6104302"/>
              <a:gd name="connsiteY0" fmla="*/ 5202656 h 5202656"/>
              <a:gd name="connsiteX1" fmla="*/ 0 w 6104302"/>
              <a:gd name="connsiteY1" fmla="*/ 0 h 5202656"/>
              <a:gd name="connsiteX2" fmla="*/ 6104302 w 6104302"/>
              <a:gd name="connsiteY2" fmla="*/ 3473998 h 5202656"/>
              <a:gd name="connsiteX3" fmla="*/ 3045039 w 6104302"/>
              <a:gd name="connsiteY3" fmla="*/ 5202656 h 5202656"/>
            </a:gdLst>
            <a:ahLst/>
            <a:cxnLst>
              <a:cxn ang="0">
                <a:pos x="connsiteX0" y="connsiteY0"/>
              </a:cxn>
              <a:cxn ang="0">
                <a:pos x="connsiteX1" y="connsiteY1"/>
              </a:cxn>
              <a:cxn ang="0">
                <a:pos x="connsiteX2" y="connsiteY2"/>
              </a:cxn>
              <a:cxn ang="0">
                <a:pos x="connsiteX3" y="connsiteY3"/>
              </a:cxn>
            </a:cxnLst>
            <a:rect l="l" t="t" r="r" b="b"/>
            <a:pathLst>
              <a:path w="6104302" h="5202656">
                <a:moveTo>
                  <a:pt x="3045039" y="5202656"/>
                </a:moveTo>
                <a:cubicBezTo>
                  <a:pt x="3034307" y="5174064"/>
                  <a:pt x="10732" y="42888"/>
                  <a:pt x="0" y="0"/>
                </a:cubicBezTo>
                <a:lnTo>
                  <a:pt x="6104302" y="3473998"/>
                </a:lnTo>
                <a:lnTo>
                  <a:pt x="3045039" y="5202656"/>
                </a:lnTo>
                <a:close/>
              </a:path>
            </a:pathLst>
          </a:custGeom>
          <a:gradFill flip="none" rotWithShape="1">
            <a:gsLst>
              <a:gs pos="22000">
                <a:schemeClr val="accent3"/>
              </a:gs>
              <a:gs pos="51000">
                <a:schemeClr val="accent2"/>
              </a:gs>
              <a:gs pos="98374">
                <a:schemeClr val="accent1"/>
              </a:gs>
            </a:gsLst>
            <a:lin ang="13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383035" y="1655791"/>
            <a:ext cx="11468909" cy="1994392"/>
          </a:xfrm>
          <a:prstGeom prst="rect">
            <a:avLst/>
          </a:prstGeom>
        </p:spPr>
        <p:txBody>
          <a:bodyPr vert="horz" wrap="square" lIns="0" tIns="0" rIns="0" bIns="0" anchor="t" anchorCtr="0">
            <a:noAutofit/>
          </a:bodyPr>
          <a:lstStyle>
            <a:lvl1pPr algn="l">
              <a:lnSpc>
                <a:spcPct val="80000"/>
              </a:lnSpc>
              <a:defRPr sz="7200" b="0">
                <a:solidFill>
                  <a:schemeClr val="tx1"/>
                </a:solidFill>
                <a:latin typeface="3M Circular TT Bold" panose="020B0804020101010102" pitchFamily="34" charset="0"/>
                <a:cs typeface="3M Circular TT Bold" panose="020B0804020101010102" pitchFamily="34" charset="0"/>
              </a:defRPr>
            </a:lvl1pPr>
          </a:lstStyle>
          <a:p>
            <a:r>
              <a:rPr lang="en-US" smtClean="0"/>
              <a:t>Two line title</a:t>
            </a:r>
            <a:br>
              <a:rPr lang="en-US" smtClean="0"/>
            </a:br>
            <a:r>
              <a:rPr lang="en-US" smtClean="0"/>
              <a:t>goes here</a:t>
            </a:r>
            <a:endParaRPr lang="en-GB" dirty="0"/>
          </a:p>
        </p:txBody>
      </p:sp>
      <p:sp>
        <p:nvSpPr>
          <p:cNvPr id="43" name="Text Placeholder 7"/>
          <p:cNvSpPr>
            <a:spLocks noGrp="1"/>
          </p:cNvSpPr>
          <p:nvPr>
            <p:ph type="body" sz="quarter" idx="10" hasCustomPrompt="1"/>
          </p:nvPr>
        </p:nvSpPr>
        <p:spPr>
          <a:xfrm>
            <a:off x="384048" y="5204499"/>
            <a:ext cx="1978025" cy="480462"/>
          </a:xfrm>
          <a:prstGeom prst="rect">
            <a:avLst/>
          </a:prstGeom>
        </p:spPr>
        <p:txBody>
          <a:bodyPr lIns="0" tIns="0" rIns="0" bIns="0"/>
          <a:lstStyle>
            <a:lvl1pPr marL="0" indent="0">
              <a:buNone/>
              <a:defRPr sz="2800">
                <a:solidFill>
                  <a:schemeClr val="tx1"/>
                </a:solidFill>
                <a:latin typeface="3M Circular TT Book" panose="020B0604020101020102" pitchFamily="34" charset="0"/>
                <a:cs typeface="3M Circular TT Book" panose="020B0604020101020102" pitchFamily="34" charset="0"/>
              </a:defRPr>
            </a:lvl1pPr>
            <a:lvl5pPr>
              <a:defRPr/>
            </a:lvl5pPr>
          </a:lstStyle>
          <a:p>
            <a:pPr lvl="0"/>
            <a:r>
              <a:rPr lang="en-US" smtClean="0"/>
              <a:t>Date</a:t>
            </a:r>
            <a:endParaRPr lang="en-US"/>
          </a:p>
        </p:txBody>
      </p:sp>
      <p:sp>
        <p:nvSpPr>
          <p:cNvPr id="6" name="Text Placeholder 5"/>
          <p:cNvSpPr>
            <a:spLocks noGrp="1"/>
          </p:cNvSpPr>
          <p:nvPr>
            <p:ph type="body" sz="quarter" idx="12" hasCustomPrompt="1"/>
          </p:nvPr>
        </p:nvSpPr>
        <p:spPr>
          <a:xfrm>
            <a:off x="384048" y="3895344"/>
            <a:ext cx="9514682" cy="864848"/>
          </a:xfrm>
          <a:prstGeom prst="rect">
            <a:avLst/>
          </a:prstGeom>
        </p:spPr>
        <p:txBody>
          <a:bodyPr lIns="0" tIns="0" rIns="0" bIns="0"/>
          <a:lstStyle>
            <a:lvl1pPr>
              <a:lnSpc>
                <a:spcPct val="90000"/>
              </a:lnSpc>
              <a:defRPr sz="2800">
                <a:solidFill>
                  <a:schemeClr val="tx1"/>
                </a:solidFill>
              </a:defRPr>
            </a:lvl1pPr>
          </a:lstStyle>
          <a:p>
            <a:pPr lvl="0"/>
            <a:r>
              <a:rPr lang="en-US" dirty="0" smtClean="0"/>
              <a:t>Title subhead/presenters names, </a:t>
            </a:r>
            <a:br>
              <a:rPr lang="en-US" dirty="0" smtClean="0"/>
            </a:br>
            <a:r>
              <a:rPr lang="en-US" dirty="0" smtClean="0"/>
              <a:t>one or two lines</a:t>
            </a:r>
            <a:endParaRPr lang="en-US" dirty="0"/>
          </a:p>
        </p:txBody>
      </p:sp>
      <p:pic>
        <p:nvPicPr>
          <p:cNvPr id="34" name="Picture 3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spTree>
    <p:extLst>
      <p:ext uri="{BB962C8B-B14F-4D97-AF65-F5344CB8AC3E}">
        <p14:creationId xmlns:p14="http://schemas.microsoft.com/office/powerpoint/2010/main" val="3382049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ver_4 line">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1" cy="6858000"/>
          </a:xfrm>
          <a:prstGeom prst="rect">
            <a:avLst/>
          </a:prstGeom>
        </p:spPr>
      </p:pic>
      <p:sp>
        <p:nvSpPr>
          <p:cNvPr id="10" name="Freeform 9"/>
          <p:cNvSpPr/>
          <p:nvPr userDrawn="1"/>
        </p:nvSpPr>
        <p:spPr>
          <a:xfrm flipH="1" flipV="1">
            <a:off x="-8709" y="-8709"/>
            <a:ext cx="8136266" cy="6875416"/>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0 w 6075372"/>
              <a:gd name="connsiteY0" fmla="*/ 5175181 h 5175181"/>
              <a:gd name="connsiteX1" fmla="*/ 2883458 w 6075372"/>
              <a:gd name="connsiteY1" fmla="*/ 0 h 5175181"/>
              <a:gd name="connsiteX2" fmla="*/ 6075372 w 6075372"/>
              <a:gd name="connsiteY2" fmla="*/ 1769932 h 5175181"/>
              <a:gd name="connsiteX3" fmla="*/ 0 w 6075372"/>
              <a:gd name="connsiteY3" fmla="*/ 5175181 h 5175181"/>
              <a:gd name="connsiteX0" fmla="*/ 0 w 3202595"/>
              <a:gd name="connsiteY0" fmla="*/ 5189477 h 5189477"/>
              <a:gd name="connsiteX1" fmla="*/ 10681 w 3202595"/>
              <a:gd name="connsiteY1" fmla="*/ 0 h 5189477"/>
              <a:gd name="connsiteX2" fmla="*/ 3202595 w 3202595"/>
              <a:gd name="connsiteY2" fmla="*/ 1769932 h 5189477"/>
              <a:gd name="connsiteX3" fmla="*/ 0 w 3202595"/>
              <a:gd name="connsiteY3" fmla="*/ 5189477 h 5189477"/>
              <a:gd name="connsiteX0" fmla="*/ 2962146 w 6164741"/>
              <a:gd name="connsiteY0" fmla="*/ 5403918 h 5403918"/>
              <a:gd name="connsiteX1" fmla="*/ 3 w 6164741"/>
              <a:gd name="connsiteY1" fmla="*/ 0 h 5403918"/>
              <a:gd name="connsiteX2" fmla="*/ 6164741 w 6164741"/>
              <a:gd name="connsiteY2" fmla="*/ 1984373 h 5403918"/>
              <a:gd name="connsiteX3" fmla="*/ 2962146 w 6164741"/>
              <a:gd name="connsiteY3" fmla="*/ 5403918 h 5403918"/>
              <a:gd name="connsiteX0" fmla="*/ 2962143 w 6164738"/>
              <a:gd name="connsiteY0" fmla="*/ 5403918 h 5403918"/>
              <a:gd name="connsiteX1" fmla="*/ 0 w 6164738"/>
              <a:gd name="connsiteY1" fmla="*/ 0 h 5403918"/>
              <a:gd name="connsiteX2" fmla="*/ 6164738 w 6164738"/>
              <a:gd name="connsiteY2" fmla="*/ 1984373 h 5403918"/>
              <a:gd name="connsiteX3" fmla="*/ 2962143 w 6164738"/>
              <a:gd name="connsiteY3" fmla="*/ 5403918 h 5403918"/>
              <a:gd name="connsiteX0" fmla="*/ 2962143 w 6164738"/>
              <a:gd name="connsiteY0" fmla="*/ 5403918 h 5403918"/>
              <a:gd name="connsiteX1" fmla="*/ 0 w 6164738"/>
              <a:gd name="connsiteY1" fmla="*/ 0 h 5403918"/>
              <a:gd name="connsiteX2" fmla="*/ 6164738 w 6164738"/>
              <a:gd name="connsiteY2" fmla="*/ 1984373 h 5403918"/>
              <a:gd name="connsiteX3" fmla="*/ 2962143 w 6164738"/>
              <a:gd name="connsiteY3" fmla="*/ 5403918 h 5403918"/>
              <a:gd name="connsiteX0" fmla="*/ 2819219 w 6021814"/>
              <a:gd name="connsiteY0" fmla="*/ 5189477 h 5189477"/>
              <a:gd name="connsiteX1" fmla="*/ 0 w 6021814"/>
              <a:gd name="connsiteY1" fmla="*/ 0 h 5189477"/>
              <a:gd name="connsiteX2" fmla="*/ 6021814 w 6021814"/>
              <a:gd name="connsiteY2" fmla="*/ 1769932 h 5189477"/>
              <a:gd name="connsiteX3" fmla="*/ 2819219 w 6021814"/>
              <a:gd name="connsiteY3" fmla="*/ 5189477 h 5189477"/>
              <a:gd name="connsiteX0" fmla="*/ 2819219 w 6007522"/>
              <a:gd name="connsiteY0" fmla="*/ 5189477 h 5189477"/>
              <a:gd name="connsiteX1" fmla="*/ 0 w 6007522"/>
              <a:gd name="connsiteY1" fmla="*/ 0 h 5189477"/>
              <a:gd name="connsiteX2" fmla="*/ 6007522 w 6007522"/>
              <a:gd name="connsiteY2" fmla="*/ 3299613 h 5189477"/>
              <a:gd name="connsiteX3" fmla="*/ 2819219 w 6007522"/>
              <a:gd name="connsiteY3" fmla="*/ 5189477 h 5189477"/>
              <a:gd name="connsiteX0" fmla="*/ 2819219 w 6021814"/>
              <a:gd name="connsiteY0" fmla="*/ 5189477 h 5189477"/>
              <a:gd name="connsiteX1" fmla="*/ 0 w 6021814"/>
              <a:gd name="connsiteY1" fmla="*/ 0 h 5189477"/>
              <a:gd name="connsiteX2" fmla="*/ 6021814 w 6021814"/>
              <a:gd name="connsiteY2" fmla="*/ 3385390 h 5189477"/>
              <a:gd name="connsiteX3" fmla="*/ 2819219 w 6021814"/>
              <a:gd name="connsiteY3" fmla="*/ 5189477 h 5189477"/>
              <a:gd name="connsiteX0" fmla="*/ 2862096 w 6021814"/>
              <a:gd name="connsiteY0" fmla="*/ 5189477 h 5189477"/>
              <a:gd name="connsiteX1" fmla="*/ 0 w 6021814"/>
              <a:gd name="connsiteY1" fmla="*/ 0 h 5189477"/>
              <a:gd name="connsiteX2" fmla="*/ 6021814 w 6021814"/>
              <a:gd name="connsiteY2" fmla="*/ 3385390 h 5189477"/>
              <a:gd name="connsiteX3" fmla="*/ 2862096 w 6021814"/>
              <a:gd name="connsiteY3" fmla="*/ 5189477 h 5189477"/>
              <a:gd name="connsiteX0" fmla="*/ 2862096 w 6021814"/>
              <a:gd name="connsiteY0" fmla="*/ 5189477 h 5189477"/>
              <a:gd name="connsiteX1" fmla="*/ 0 w 6021814"/>
              <a:gd name="connsiteY1" fmla="*/ 0 h 5189477"/>
              <a:gd name="connsiteX2" fmla="*/ 6021814 w 6021814"/>
              <a:gd name="connsiteY2" fmla="*/ 3385390 h 5189477"/>
              <a:gd name="connsiteX3" fmla="*/ 2862096 w 6021814"/>
              <a:gd name="connsiteY3" fmla="*/ 5189477 h 5189477"/>
              <a:gd name="connsiteX0" fmla="*/ 2862096 w 5993229"/>
              <a:gd name="connsiteY0" fmla="*/ 5189477 h 5189477"/>
              <a:gd name="connsiteX1" fmla="*/ 0 w 5993229"/>
              <a:gd name="connsiteY1" fmla="*/ 0 h 5189477"/>
              <a:gd name="connsiteX2" fmla="*/ 5993229 w 5993229"/>
              <a:gd name="connsiteY2" fmla="*/ 3394921 h 5189477"/>
              <a:gd name="connsiteX3" fmla="*/ 2862096 w 5993229"/>
              <a:gd name="connsiteY3" fmla="*/ 5189477 h 5189477"/>
              <a:gd name="connsiteX0" fmla="*/ 2940500 w 5993229"/>
              <a:gd name="connsiteY0" fmla="*/ 5196067 h 5196067"/>
              <a:gd name="connsiteX1" fmla="*/ 0 w 5993229"/>
              <a:gd name="connsiteY1" fmla="*/ 0 h 5196067"/>
              <a:gd name="connsiteX2" fmla="*/ 5993229 w 5993229"/>
              <a:gd name="connsiteY2" fmla="*/ 3394921 h 5196067"/>
              <a:gd name="connsiteX3" fmla="*/ 2940500 w 5993229"/>
              <a:gd name="connsiteY3" fmla="*/ 5196067 h 5196067"/>
              <a:gd name="connsiteX0" fmla="*/ 2940500 w 5999763"/>
              <a:gd name="connsiteY0" fmla="*/ 5196067 h 5196067"/>
              <a:gd name="connsiteX1" fmla="*/ 0 w 5999763"/>
              <a:gd name="connsiteY1" fmla="*/ 0 h 5196067"/>
              <a:gd name="connsiteX2" fmla="*/ 5999763 w 5999763"/>
              <a:gd name="connsiteY2" fmla="*/ 3467409 h 5196067"/>
              <a:gd name="connsiteX3" fmla="*/ 2940500 w 5999763"/>
              <a:gd name="connsiteY3" fmla="*/ 5196067 h 5196067"/>
              <a:gd name="connsiteX0" fmla="*/ 3045039 w 6104302"/>
              <a:gd name="connsiteY0" fmla="*/ 5202656 h 5202656"/>
              <a:gd name="connsiteX1" fmla="*/ 0 w 6104302"/>
              <a:gd name="connsiteY1" fmla="*/ 0 h 5202656"/>
              <a:gd name="connsiteX2" fmla="*/ 6104302 w 6104302"/>
              <a:gd name="connsiteY2" fmla="*/ 3473998 h 5202656"/>
              <a:gd name="connsiteX3" fmla="*/ 3045039 w 6104302"/>
              <a:gd name="connsiteY3" fmla="*/ 5202656 h 5202656"/>
            </a:gdLst>
            <a:ahLst/>
            <a:cxnLst>
              <a:cxn ang="0">
                <a:pos x="connsiteX0" y="connsiteY0"/>
              </a:cxn>
              <a:cxn ang="0">
                <a:pos x="connsiteX1" y="connsiteY1"/>
              </a:cxn>
              <a:cxn ang="0">
                <a:pos x="connsiteX2" y="connsiteY2"/>
              </a:cxn>
              <a:cxn ang="0">
                <a:pos x="connsiteX3" y="connsiteY3"/>
              </a:cxn>
            </a:cxnLst>
            <a:rect l="l" t="t" r="r" b="b"/>
            <a:pathLst>
              <a:path w="6104302" h="5202656">
                <a:moveTo>
                  <a:pt x="3045039" y="5202656"/>
                </a:moveTo>
                <a:cubicBezTo>
                  <a:pt x="3034307" y="5174064"/>
                  <a:pt x="10732" y="42888"/>
                  <a:pt x="0" y="0"/>
                </a:cubicBezTo>
                <a:lnTo>
                  <a:pt x="6104302" y="3473998"/>
                </a:lnTo>
                <a:lnTo>
                  <a:pt x="3045039" y="5202656"/>
                </a:lnTo>
                <a:close/>
              </a:path>
            </a:pathLst>
          </a:custGeom>
          <a:gradFill flip="none" rotWithShape="1">
            <a:gsLst>
              <a:gs pos="22000">
                <a:schemeClr val="accent3"/>
              </a:gs>
              <a:gs pos="51000">
                <a:schemeClr val="accent2"/>
              </a:gs>
              <a:gs pos="98374">
                <a:schemeClr val="accent1"/>
              </a:gs>
            </a:gsLst>
            <a:lin ang="13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383035" y="1655791"/>
            <a:ext cx="11468909" cy="1994392"/>
          </a:xfrm>
          <a:prstGeom prst="rect">
            <a:avLst/>
          </a:prstGeom>
        </p:spPr>
        <p:txBody>
          <a:bodyPr vert="horz" wrap="square" lIns="0" tIns="0" rIns="0" bIns="0" anchor="t" anchorCtr="0">
            <a:noAutofit/>
          </a:bodyPr>
          <a:lstStyle>
            <a:lvl1pPr algn="l">
              <a:lnSpc>
                <a:spcPct val="80000"/>
              </a:lnSpc>
              <a:defRPr sz="7200" b="0">
                <a:solidFill>
                  <a:schemeClr val="tx1"/>
                </a:solidFill>
                <a:latin typeface="3M Circular TT Bold" panose="020B0804020101010102" pitchFamily="34" charset="0"/>
                <a:cs typeface="3M Circular TT Bold" panose="020B0804020101010102" pitchFamily="34" charset="0"/>
              </a:defRPr>
            </a:lvl1pPr>
          </a:lstStyle>
          <a:p>
            <a:r>
              <a:rPr lang="en-US" dirty="0" smtClean="0"/>
              <a:t>Two line title</a:t>
            </a:r>
            <a:br>
              <a:rPr lang="en-US" dirty="0" smtClean="0"/>
            </a:br>
            <a:r>
              <a:rPr lang="en-US" dirty="0" smtClean="0"/>
              <a:t>goes here</a:t>
            </a:r>
            <a:endParaRPr lang="en-GB" dirty="0"/>
          </a:p>
        </p:txBody>
      </p:sp>
      <p:sp>
        <p:nvSpPr>
          <p:cNvPr id="43" name="Text Placeholder 7"/>
          <p:cNvSpPr>
            <a:spLocks noGrp="1"/>
          </p:cNvSpPr>
          <p:nvPr>
            <p:ph type="body" sz="quarter" idx="10" hasCustomPrompt="1"/>
          </p:nvPr>
        </p:nvSpPr>
        <p:spPr>
          <a:xfrm>
            <a:off x="384047" y="3895344"/>
            <a:ext cx="4114800" cy="480462"/>
          </a:xfrm>
          <a:prstGeom prst="rect">
            <a:avLst/>
          </a:prstGeom>
        </p:spPr>
        <p:txBody>
          <a:bodyPr lIns="0" tIns="0" rIns="0" bIns="0"/>
          <a:lstStyle>
            <a:lvl1pPr marL="0" indent="0">
              <a:buNone/>
              <a:defRPr sz="2800">
                <a:solidFill>
                  <a:schemeClr val="tx1"/>
                </a:solidFill>
                <a:latin typeface="3M Circular TT Book" panose="020B0604020101020102" pitchFamily="34" charset="0"/>
                <a:cs typeface="3M Circular TT Book" panose="020B0604020101020102" pitchFamily="34" charset="0"/>
              </a:defRPr>
            </a:lvl1pPr>
            <a:lvl5pPr>
              <a:defRPr/>
            </a:lvl5pPr>
          </a:lstStyle>
          <a:p>
            <a:pPr lvl="0"/>
            <a:r>
              <a:rPr lang="en-US" smtClean="0"/>
              <a:t>Date</a:t>
            </a:r>
            <a:endParaRPr lang="en-US"/>
          </a:p>
        </p:txBody>
      </p:sp>
      <p:pic>
        <p:nvPicPr>
          <p:cNvPr id="34" name="Picture 3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spTree>
    <p:extLst>
      <p:ext uri="{BB962C8B-B14F-4D97-AF65-F5344CB8AC3E}">
        <p14:creationId xmlns:p14="http://schemas.microsoft.com/office/powerpoint/2010/main" val="2704032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ver_5 line/subhead">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499419" cy="6858000"/>
          </a:xfrm>
          <a:prstGeom prst="rect">
            <a:avLst/>
          </a:prstGeom>
        </p:spPr>
      </p:pic>
      <p:pic>
        <p:nvPicPr>
          <p:cNvPr id="34" name="Picture 3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grpSp>
        <p:nvGrpSpPr>
          <p:cNvPr id="31" name="Group 30"/>
          <p:cNvGrpSpPr/>
          <p:nvPr userDrawn="1"/>
        </p:nvGrpSpPr>
        <p:grpSpPr>
          <a:xfrm>
            <a:off x="6117489" y="0"/>
            <a:ext cx="6101116" cy="6858864"/>
            <a:chOff x="6095262" y="0"/>
            <a:chExt cx="6101116" cy="6858864"/>
          </a:xfrm>
        </p:grpSpPr>
        <p:sp>
          <p:nvSpPr>
            <p:cNvPr id="8" name="Freeform 7"/>
            <p:cNvSpPr/>
            <p:nvPr userDrawn="1"/>
          </p:nvSpPr>
          <p:spPr>
            <a:xfrm>
              <a:off x="6105525" y="0"/>
              <a:ext cx="6082158" cy="6858000"/>
            </a:xfrm>
            <a:custGeom>
              <a:avLst/>
              <a:gdLst>
                <a:gd name="connsiteX0" fmla="*/ 6096000 w 6096000"/>
                <a:gd name="connsiteY0" fmla="*/ 0 h 6867525"/>
                <a:gd name="connsiteX1" fmla="*/ 0 w 6096000"/>
                <a:gd name="connsiteY1" fmla="*/ 9525 h 6867525"/>
                <a:gd name="connsiteX2" fmla="*/ 3362325 w 6096000"/>
                <a:gd name="connsiteY2" fmla="*/ 6867525 h 6867525"/>
                <a:gd name="connsiteX3" fmla="*/ 6096000 w 6096000"/>
                <a:gd name="connsiteY3" fmla="*/ 6858000 h 6867525"/>
                <a:gd name="connsiteX4" fmla="*/ 6096000 w 6096000"/>
                <a:gd name="connsiteY4" fmla="*/ 0 h 6867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67525">
                  <a:moveTo>
                    <a:pt x="6096000" y="0"/>
                  </a:moveTo>
                  <a:lnTo>
                    <a:pt x="0" y="9525"/>
                  </a:lnTo>
                  <a:lnTo>
                    <a:pt x="3362325" y="6867525"/>
                  </a:lnTo>
                  <a:lnTo>
                    <a:pt x="6096000" y="6858000"/>
                  </a:lnTo>
                  <a:lnTo>
                    <a:pt x="609600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3" name="Freeform 32"/>
            <p:cNvSpPr/>
            <p:nvPr userDrawn="1"/>
          </p:nvSpPr>
          <p:spPr>
            <a:xfrm flipH="1">
              <a:off x="6099048" y="0"/>
              <a:ext cx="6096736" cy="4569416"/>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 name="connsiteX0" fmla="*/ 1498773 w 9178997"/>
                <a:gd name="connsiteY0" fmla="*/ 5154183 h 5154183"/>
                <a:gd name="connsiteX1" fmla="*/ 0 w 9178997"/>
                <a:gd name="connsiteY1" fmla="*/ 0 h 5154183"/>
                <a:gd name="connsiteX2" fmla="*/ 9178997 w 9178997"/>
                <a:gd name="connsiteY2" fmla="*/ 1698542 h 5154183"/>
                <a:gd name="connsiteX3" fmla="*/ 1498773 w 9178997"/>
                <a:gd name="connsiteY3" fmla="*/ 5154183 h 5154183"/>
                <a:gd name="connsiteX0" fmla="*/ 1498773 w 3368960"/>
                <a:gd name="connsiteY0" fmla="*/ 5173702 h 5173702"/>
                <a:gd name="connsiteX1" fmla="*/ 0 w 3368960"/>
                <a:gd name="connsiteY1" fmla="*/ 19519 h 5173702"/>
                <a:gd name="connsiteX2" fmla="*/ 3368960 w 3368960"/>
                <a:gd name="connsiteY2" fmla="*/ 0 h 5173702"/>
                <a:gd name="connsiteX3" fmla="*/ 1498773 w 3368960"/>
                <a:gd name="connsiteY3" fmla="*/ 5173702 h 5173702"/>
                <a:gd name="connsiteX0" fmla="*/ 1513119 w 3383306"/>
                <a:gd name="connsiteY0" fmla="*/ 5173702 h 5173702"/>
                <a:gd name="connsiteX1" fmla="*/ 0 w 3383306"/>
                <a:gd name="connsiteY1" fmla="*/ 1730421 h 5173702"/>
                <a:gd name="connsiteX2" fmla="*/ 3383306 w 3383306"/>
                <a:gd name="connsiteY2" fmla="*/ 0 h 5173702"/>
                <a:gd name="connsiteX3" fmla="*/ 1513119 w 3383306"/>
                <a:gd name="connsiteY3" fmla="*/ 5173702 h 5173702"/>
                <a:gd name="connsiteX0" fmla="*/ 1524942 w 3395129"/>
                <a:gd name="connsiteY0" fmla="*/ 5173702 h 5173702"/>
                <a:gd name="connsiteX1" fmla="*/ 0 w 3395129"/>
                <a:gd name="connsiteY1" fmla="*/ 3446751 h 5173702"/>
                <a:gd name="connsiteX2" fmla="*/ 3395129 w 3395129"/>
                <a:gd name="connsiteY2" fmla="*/ 0 h 5173702"/>
                <a:gd name="connsiteX3" fmla="*/ 1524942 w 3395129"/>
                <a:gd name="connsiteY3" fmla="*/ 5173702 h 5173702"/>
                <a:gd name="connsiteX0" fmla="*/ 2623 w 3395129"/>
                <a:gd name="connsiteY0" fmla="*/ 652 h 3446751"/>
                <a:gd name="connsiteX1" fmla="*/ 0 w 3395129"/>
                <a:gd name="connsiteY1" fmla="*/ 3446751 h 3446751"/>
                <a:gd name="connsiteX2" fmla="*/ 3395129 w 3395129"/>
                <a:gd name="connsiteY2" fmla="*/ 0 h 3446751"/>
                <a:gd name="connsiteX3" fmla="*/ 2623 w 3395129"/>
                <a:gd name="connsiteY3" fmla="*/ 652 h 3446751"/>
              </a:gdLst>
              <a:ahLst/>
              <a:cxnLst>
                <a:cxn ang="0">
                  <a:pos x="connsiteX0" y="connsiteY0"/>
                </a:cxn>
                <a:cxn ang="0">
                  <a:pos x="connsiteX1" y="connsiteY1"/>
                </a:cxn>
                <a:cxn ang="0">
                  <a:pos x="connsiteX2" y="connsiteY2"/>
                </a:cxn>
                <a:cxn ang="0">
                  <a:pos x="connsiteX3" y="connsiteY3"/>
                </a:cxn>
              </a:cxnLst>
              <a:rect l="l" t="t" r="r" b="b"/>
              <a:pathLst>
                <a:path w="3395129" h="3446751">
                  <a:moveTo>
                    <a:pt x="2623" y="652"/>
                  </a:moveTo>
                  <a:cubicBezTo>
                    <a:pt x="1749" y="1149352"/>
                    <a:pt x="874" y="2298051"/>
                    <a:pt x="0" y="3446751"/>
                  </a:cubicBezTo>
                  <a:lnTo>
                    <a:pt x="3395129" y="0"/>
                  </a:lnTo>
                  <a:lnTo>
                    <a:pt x="2623" y="652"/>
                  </a:lnTo>
                  <a:close/>
                </a:path>
              </a:pathLst>
            </a:custGeom>
            <a:gradFill flip="none" rotWithShape="1">
              <a:gsLst>
                <a:gs pos="1000">
                  <a:schemeClr val="accent2"/>
                </a:gs>
                <a:gs pos="100000">
                  <a:schemeClr val="accent1"/>
                </a:gs>
              </a:gsLst>
              <a:lin ang="12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Freeform 34"/>
            <p:cNvSpPr/>
            <p:nvPr userDrawn="1"/>
          </p:nvSpPr>
          <p:spPr>
            <a:xfrm flipH="1">
              <a:off x="9451181" y="4569416"/>
              <a:ext cx="2745197" cy="2289448"/>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 name="connsiteX0" fmla="*/ 1498773 w 9178997"/>
                <a:gd name="connsiteY0" fmla="*/ 5154183 h 5154183"/>
                <a:gd name="connsiteX1" fmla="*/ 0 w 9178997"/>
                <a:gd name="connsiteY1" fmla="*/ 0 h 5154183"/>
                <a:gd name="connsiteX2" fmla="*/ 9178997 w 9178997"/>
                <a:gd name="connsiteY2" fmla="*/ 1698542 h 5154183"/>
                <a:gd name="connsiteX3" fmla="*/ 1498773 w 9178997"/>
                <a:gd name="connsiteY3" fmla="*/ 5154183 h 5154183"/>
                <a:gd name="connsiteX0" fmla="*/ 1498773 w 3368960"/>
                <a:gd name="connsiteY0" fmla="*/ 5173702 h 5173702"/>
                <a:gd name="connsiteX1" fmla="*/ 0 w 3368960"/>
                <a:gd name="connsiteY1" fmla="*/ 19519 h 5173702"/>
                <a:gd name="connsiteX2" fmla="*/ 3368960 w 3368960"/>
                <a:gd name="connsiteY2" fmla="*/ 0 h 5173702"/>
                <a:gd name="connsiteX3" fmla="*/ 1498773 w 3368960"/>
                <a:gd name="connsiteY3" fmla="*/ 5173702 h 5173702"/>
                <a:gd name="connsiteX0" fmla="*/ 1513119 w 3383306"/>
                <a:gd name="connsiteY0" fmla="*/ 5173702 h 5173702"/>
                <a:gd name="connsiteX1" fmla="*/ 0 w 3383306"/>
                <a:gd name="connsiteY1" fmla="*/ 1730421 h 5173702"/>
                <a:gd name="connsiteX2" fmla="*/ 3383306 w 3383306"/>
                <a:gd name="connsiteY2" fmla="*/ 0 h 5173702"/>
                <a:gd name="connsiteX3" fmla="*/ 1513119 w 3383306"/>
                <a:gd name="connsiteY3" fmla="*/ 5173702 h 5173702"/>
                <a:gd name="connsiteX0" fmla="*/ 1524942 w 3395129"/>
                <a:gd name="connsiteY0" fmla="*/ 5173702 h 5173702"/>
                <a:gd name="connsiteX1" fmla="*/ 0 w 3395129"/>
                <a:gd name="connsiteY1" fmla="*/ 3446751 h 5173702"/>
                <a:gd name="connsiteX2" fmla="*/ 3395129 w 3395129"/>
                <a:gd name="connsiteY2" fmla="*/ 0 h 5173702"/>
                <a:gd name="connsiteX3" fmla="*/ 1524942 w 3395129"/>
                <a:gd name="connsiteY3" fmla="*/ 5173702 h 5173702"/>
                <a:gd name="connsiteX0" fmla="*/ 1529836 w 1529836"/>
                <a:gd name="connsiteY0" fmla="*/ 1726951 h 1726951"/>
                <a:gd name="connsiteX1" fmla="*/ 4894 w 1529836"/>
                <a:gd name="connsiteY1" fmla="*/ 0 h 1726951"/>
                <a:gd name="connsiteX2" fmla="*/ 0 w 1529836"/>
                <a:gd name="connsiteY2" fmla="*/ 1719114 h 1726951"/>
                <a:gd name="connsiteX3" fmla="*/ 1529836 w 1529836"/>
                <a:gd name="connsiteY3" fmla="*/ 1726951 h 1726951"/>
                <a:gd name="connsiteX0" fmla="*/ 1524956 w 1524956"/>
                <a:gd name="connsiteY0" fmla="*/ 1726951 h 1726951"/>
                <a:gd name="connsiteX1" fmla="*/ 14 w 1524956"/>
                <a:gd name="connsiteY1" fmla="*/ 0 h 1726951"/>
                <a:gd name="connsiteX2" fmla="*/ 139661 w 1524956"/>
                <a:gd name="connsiteY2" fmla="*/ 1496385 h 1726951"/>
                <a:gd name="connsiteX3" fmla="*/ 1524956 w 1524956"/>
                <a:gd name="connsiteY3" fmla="*/ 1726951 h 1726951"/>
                <a:gd name="connsiteX0" fmla="*/ 1525273 w 1525273"/>
                <a:gd name="connsiteY0" fmla="*/ 1726951 h 1726951"/>
                <a:gd name="connsiteX1" fmla="*/ 331 w 1525273"/>
                <a:gd name="connsiteY1" fmla="*/ 0 h 1726951"/>
                <a:gd name="connsiteX2" fmla="*/ 2068 w 1525273"/>
                <a:gd name="connsiteY2" fmla="*/ 1726299 h 1726951"/>
                <a:gd name="connsiteX3" fmla="*/ 1525273 w 1525273"/>
                <a:gd name="connsiteY3" fmla="*/ 1726951 h 1726951"/>
              </a:gdLst>
              <a:ahLst/>
              <a:cxnLst>
                <a:cxn ang="0">
                  <a:pos x="connsiteX0" y="connsiteY0"/>
                </a:cxn>
                <a:cxn ang="0">
                  <a:pos x="connsiteX1" y="connsiteY1"/>
                </a:cxn>
                <a:cxn ang="0">
                  <a:pos x="connsiteX2" y="connsiteY2"/>
                </a:cxn>
                <a:cxn ang="0">
                  <a:pos x="connsiteX3" y="connsiteY3"/>
                </a:cxn>
              </a:cxnLst>
              <a:rect l="l" t="t" r="r" b="b"/>
              <a:pathLst>
                <a:path w="1525273" h="1726951">
                  <a:moveTo>
                    <a:pt x="1525273" y="1726951"/>
                  </a:moveTo>
                  <a:lnTo>
                    <a:pt x="331" y="0"/>
                  </a:lnTo>
                  <a:cubicBezTo>
                    <a:pt x="-1300" y="573038"/>
                    <a:pt x="3699" y="1153261"/>
                    <a:pt x="2068" y="1726299"/>
                  </a:cubicBezTo>
                  <a:lnTo>
                    <a:pt x="1525273" y="1726951"/>
                  </a:lnTo>
                  <a:close/>
                </a:path>
              </a:pathLst>
            </a:custGeom>
            <a:gradFill flip="none" rotWithShape="1">
              <a:gsLst>
                <a:gs pos="100000">
                  <a:schemeClr val="accent2"/>
                </a:gs>
                <a:gs pos="0">
                  <a:schemeClr val="accent1"/>
                </a:gs>
              </a:gsLst>
              <a:lin ang="13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Freeform 25"/>
            <p:cNvSpPr/>
            <p:nvPr userDrawn="1"/>
          </p:nvSpPr>
          <p:spPr>
            <a:xfrm flipH="1">
              <a:off x="6095262" y="0"/>
              <a:ext cx="6100521" cy="6858864"/>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 name="connsiteX0" fmla="*/ 1498773 w 9178997"/>
                <a:gd name="connsiteY0" fmla="*/ 5154183 h 5154183"/>
                <a:gd name="connsiteX1" fmla="*/ 0 w 9178997"/>
                <a:gd name="connsiteY1" fmla="*/ 0 h 5154183"/>
                <a:gd name="connsiteX2" fmla="*/ 9178997 w 9178997"/>
                <a:gd name="connsiteY2" fmla="*/ 1698542 h 5154183"/>
                <a:gd name="connsiteX3" fmla="*/ 1498773 w 9178997"/>
                <a:gd name="connsiteY3" fmla="*/ 5154183 h 5154183"/>
                <a:gd name="connsiteX0" fmla="*/ 1498773 w 3368960"/>
                <a:gd name="connsiteY0" fmla="*/ 5173702 h 5173702"/>
                <a:gd name="connsiteX1" fmla="*/ 0 w 3368960"/>
                <a:gd name="connsiteY1" fmla="*/ 19519 h 5173702"/>
                <a:gd name="connsiteX2" fmla="*/ 3368960 w 3368960"/>
                <a:gd name="connsiteY2" fmla="*/ 0 h 5173702"/>
                <a:gd name="connsiteX3" fmla="*/ 1498773 w 3368960"/>
                <a:gd name="connsiteY3" fmla="*/ 5173702 h 5173702"/>
                <a:gd name="connsiteX0" fmla="*/ 1513119 w 3383306"/>
                <a:gd name="connsiteY0" fmla="*/ 5173702 h 5173702"/>
                <a:gd name="connsiteX1" fmla="*/ 0 w 3383306"/>
                <a:gd name="connsiteY1" fmla="*/ 1730421 h 5173702"/>
                <a:gd name="connsiteX2" fmla="*/ 3383306 w 3383306"/>
                <a:gd name="connsiteY2" fmla="*/ 0 h 5173702"/>
                <a:gd name="connsiteX3" fmla="*/ 1513119 w 3383306"/>
                <a:gd name="connsiteY3" fmla="*/ 5173702 h 5173702"/>
                <a:gd name="connsiteX0" fmla="*/ 1524942 w 3395129"/>
                <a:gd name="connsiteY0" fmla="*/ 5173702 h 5173702"/>
                <a:gd name="connsiteX1" fmla="*/ 0 w 3395129"/>
                <a:gd name="connsiteY1" fmla="*/ 3446751 h 5173702"/>
                <a:gd name="connsiteX2" fmla="*/ 3395129 w 3395129"/>
                <a:gd name="connsiteY2" fmla="*/ 0 h 5173702"/>
                <a:gd name="connsiteX3" fmla="*/ 1524942 w 3395129"/>
                <a:gd name="connsiteY3" fmla="*/ 5173702 h 5173702"/>
              </a:gdLst>
              <a:ahLst/>
              <a:cxnLst>
                <a:cxn ang="0">
                  <a:pos x="connsiteX0" y="connsiteY0"/>
                </a:cxn>
                <a:cxn ang="0">
                  <a:pos x="connsiteX1" y="connsiteY1"/>
                </a:cxn>
                <a:cxn ang="0">
                  <a:pos x="connsiteX2" y="connsiteY2"/>
                </a:cxn>
                <a:cxn ang="0">
                  <a:pos x="connsiteX3" y="connsiteY3"/>
                </a:cxn>
              </a:cxnLst>
              <a:rect l="l" t="t" r="r" b="b"/>
              <a:pathLst>
                <a:path w="3395129" h="5173702">
                  <a:moveTo>
                    <a:pt x="1524942" y="5173702"/>
                  </a:moveTo>
                  <a:lnTo>
                    <a:pt x="0" y="3446751"/>
                  </a:lnTo>
                  <a:lnTo>
                    <a:pt x="3395129" y="0"/>
                  </a:lnTo>
                  <a:lnTo>
                    <a:pt x="1524942" y="5173702"/>
                  </a:lnTo>
                  <a:close/>
                </a:path>
              </a:pathLst>
            </a:custGeom>
            <a:gradFill flip="none" rotWithShape="1">
              <a:gsLst>
                <a:gs pos="1000">
                  <a:schemeClr val="accent2"/>
                </a:gs>
                <a:gs pos="100000">
                  <a:schemeClr val="accent1"/>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ctrTitle" hasCustomPrompt="1"/>
          </p:nvPr>
        </p:nvSpPr>
        <p:spPr>
          <a:xfrm>
            <a:off x="383035" y="1655791"/>
            <a:ext cx="11468909" cy="1994392"/>
          </a:xfrm>
          <a:prstGeom prst="rect">
            <a:avLst/>
          </a:prstGeom>
        </p:spPr>
        <p:txBody>
          <a:bodyPr vert="horz" wrap="square" lIns="0" tIns="0" rIns="0" bIns="0" anchor="t" anchorCtr="0">
            <a:noAutofit/>
          </a:bodyPr>
          <a:lstStyle>
            <a:lvl1pPr algn="l">
              <a:lnSpc>
                <a:spcPct val="80000"/>
              </a:lnSpc>
              <a:defRPr sz="7200" b="0">
                <a:solidFill>
                  <a:schemeClr val="tx1"/>
                </a:solidFill>
                <a:latin typeface="3M Circular TT Bold" panose="020B0804020101010102" pitchFamily="34" charset="0"/>
                <a:cs typeface="3M Circular TT Bold" panose="020B0804020101010102" pitchFamily="34" charset="0"/>
              </a:defRPr>
            </a:lvl1pPr>
          </a:lstStyle>
          <a:p>
            <a:r>
              <a:rPr lang="en-US" dirty="0" smtClean="0"/>
              <a:t>Two line title</a:t>
            </a:r>
            <a:br>
              <a:rPr lang="en-US" dirty="0" smtClean="0"/>
            </a:br>
            <a:r>
              <a:rPr lang="en-US" dirty="0" smtClean="0"/>
              <a:t>goes here</a:t>
            </a:r>
            <a:endParaRPr lang="en-GB" dirty="0"/>
          </a:p>
        </p:txBody>
      </p:sp>
      <p:sp>
        <p:nvSpPr>
          <p:cNvPr id="43" name="Text Placeholder 7"/>
          <p:cNvSpPr>
            <a:spLocks noGrp="1"/>
          </p:cNvSpPr>
          <p:nvPr>
            <p:ph type="body" sz="quarter" idx="10" hasCustomPrompt="1"/>
          </p:nvPr>
        </p:nvSpPr>
        <p:spPr>
          <a:xfrm>
            <a:off x="384048" y="5204499"/>
            <a:ext cx="1978025" cy="480462"/>
          </a:xfrm>
          <a:prstGeom prst="rect">
            <a:avLst/>
          </a:prstGeom>
        </p:spPr>
        <p:txBody>
          <a:bodyPr lIns="0" tIns="0" rIns="0" bIns="0"/>
          <a:lstStyle>
            <a:lvl1pPr marL="0" indent="0">
              <a:buNone/>
              <a:defRPr sz="2800">
                <a:solidFill>
                  <a:schemeClr val="tx1"/>
                </a:solidFill>
                <a:latin typeface="3M Circular TT Book" panose="020B0604020101020102" pitchFamily="34" charset="0"/>
                <a:cs typeface="3M Circular TT Book" panose="020B0604020101020102" pitchFamily="34" charset="0"/>
              </a:defRPr>
            </a:lvl1pPr>
            <a:lvl5pPr>
              <a:defRPr/>
            </a:lvl5pPr>
          </a:lstStyle>
          <a:p>
            <a:pPr lvl="0"/>
            <a:r>
              <a:rPr lang="en-US" smtClean="0"/>
              <a:t>Date</a:t>
            </a:r>
            <a:endParaRPr lang="en-US"/>
          </a:p>
        </p:txBody>
      </p:sp>
      <p:sp>
        <p:nvSpPr>
          <p:cNvPr id="6" name="Text Placeholder 5"/>
          <p:cNvSpPr>
            <a:spLocks noGrp="1"/>
          </p:cNvSpPr>
          <p:nvPr>
            <p:ph type="body" sz="quarter" idx="12" hasCustomPrompt="1"/>
          </p:nvPr>
        </p:nvSpPr>
        <p:spPr>
          <a:xfrm>
            <a:off x="384048" y="3895344"/>
            <a:ext cx="9514682" cy="864848"/>
          </a:xfrm>
          <a:prstGeom prst="rect">
            <a:avLst/>
          </a:prstGeom>
        </p:spPr>
        <p:txBody>
          <a:bodyPr lIns="0" tIns="0" rIns="0" bIns="0"/>
          <a:lstStyle>
            <a:lvl1pPr>
              <a:lnSpc>
                <a:spcPct val="90000"/>
              </a:lnSpc>
              <a:defRPr sz="2800">
                <a:solidFill>
                  <a:schemeClr val="tx1"/>
                </a:solidFill>
              </a:defRPr>
            </a:lvl1pPr>
          </a:lstStyle>
          <a:p>
            <a:pPr lvl="0"/>
            <a:r>
              <a:rPr lang="en-US" dirty="0" smtClean="0"/>
              <a:t>Title subhead/presenters names, </a:t>
            </a:r>
            <a:br>
              <a:rPr lang="en-US" dirty="0" smtClean="0"/>
            </a:br>
            <a:r>
              <a:rPr lang="en-US" dirty="0" smtClean="0"/>
              <a:t>one or two lines</a:t>
            </a:r>
            <a:endParaRPr lang="en-US" dirty="0"/>
          </a:p>
        </p:txBody>
      </p:sp>
    </p:spTree>
    <p:extLst>
      <p:ext uri="{BB962C8B-B14F-4D97-AF65-F5344CB8AC3E}">
        <p14:creationId xmlns:p14="http://schemas.microsoft.com/office/powerpoint/2010/main" val="153527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ver_5 line">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1" cy="6858000"/>
          </a:xfrm>
          <a:prstGeom prst="rect">
            <a:avLst/>
          </a:prstGeom>
        </p:spPr>
      </p:pic>
      <p:pic>
        <p:nvPicPr>
          <p:cNvPr id="34" name="Picture 3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grpSp>
        <p:nvGrpSpPr>
          <p:cNvPr id="22" name="Group 21"/>
          <p:cNvGrpSpPr/>
          <p:nvPr userDrawn="1"/>
        </p:nvGrpSpPr>
        <p:grpSpPr>
          <a:xfrm>
            <a:off x="6095262" y="0"/>
            <a:ext cx="6101116" cy="6858864"/>
            <a:chOff x="6095262" y="0"/>
            <a:chExt cx="6101116" cy="6858864"/>
          </a:xfrm>
        </p:grpSpPr>
        <p:sp>
          <p:nvSpPr>
            <p:cNvPr id="23" name="Freeform 22"/>
            <p:cNvSpPr/>
            <p:nvPr userDrawn="1"/>
          </p:nvSpPr>
          <p:spPr>
            <a:xfrm>
              <a:off x="6105525" y="0"/>
              <a:ext cx="6082158" cy="6858000"/>
            </a:xfrm>
            <a:custGeom>
              <a:avLst/>
              <a:gdLst>
                <a:gd name="connsiteX0" fmla="*/ 6096000 w 6096000"/>
                <a:gd name="connsiteY0" fmla="*/ 0 h 6867525"/>
                <a:gd name="connsiteX1" fmla="*/ 0 w 6096000"/>
                <a:gd name="connsiteY1" fmla="*/ 9525 h 6867525"/>
                <a:gd name="connsiteX2" fmla="*/ 3362325 w 6096000"/>
                <a:gd name="connsiteY2" fmla="*/ 6867525 h 6867525"/>
                <a:gd name="connsiteX3" fmla="*/ 6096000 w 6096000"/>
                <a:gd name="connsiteY3" fmla="*/ 6858000 h 6867525"/>
                <a:gd name="connsiteX4" fmla="*/ 6096000 w 6096000"/>
                <a:gd name="connsiteY4" fmla="*/ 0 h 6867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67525">
                  <a:moveTo>
                    <a:pt x="6096000" y="0"/>
                  </a:moveTo>
                  <a:lnTo>
                    <a:pt x="0" y="9525"/>
                  </a:lnTo>
                  <a:lnTo>
                    <a:pt x="3362325" y="6867525"/>
                  </a:lnTo>
                  <a:lnTo>
                    <a:pt x="6096000" y="6858000"/>
                  </a:lnTo>
                  <a:lnTo>
                    <a:pt x="609600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4" name="Freeform 23"/>
            <p:cNvSpPr/>
            <p:nvPr userDrawn="1"/>
          </p:nvSpPr>
          <p:spPr>
            <a:xfrm flipH="1">
              <a:off x="6099048" y="0"/>
              <a:ext cx="6096736" cy="4569416"/>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 name="connsiteX0" fmla="*/ 1498773 w 9178997"/>
                <a:gd name="connsiteY0" fmla="*/ 5154183 h 5154183"/>
                <a:gd name="connsiteX1" fmla="*/ 0 w 9178997"/>
                <a:gd name="connsiteY1" fmla="*/ 0 h 5154183"/>
                <a:gd name="connsiteX2" fmla="*/ 9178997 w 9178997"/>
                <a:gd name="connsiteY2" fmla="*/ 1698542 h 5154183"/>
                <a:gd name="connsiteX3" fmla="*/ 1498773 w 9178997"/>
                <a:gd name="connsiteY3" fmla="*/ 5154183 h 5154183"/>
                <a:gd name="connsiteX0" fmla="*/ 1498773 w 3368960"/>
                <a:gd name="connsiteY0" fmla="*/ 5173702 h 5173702"/>
                <a:gd name="connsiteX1" fmla="*/ 0 w 3368960"/>
                <a:gd name="connsiteY1" fmla="*/ 19519 h 5173702"/>
                <a:gd name="connsiteX2" fmla="*/ 3368960 w 3368960"/>
                <a:gd name="connsiteY2" fmla="*/ 0 h 5173702"/>
                <a:gd name="connsiteX3" fmla="*/ 1498773 w 3368960"/>
                <a:gd name="connsiteY3" fmla="*/ 5173702 h 5173702"/>
                <a:gd name="connsiteX0" fmla="*/ 1513119 w 3383306"/>
                <a:gd name="connsiteY0" fmla="*/ 5173702 h 5173702"/>
                <a:gd name="connsiteX1" fmla="*/ 0 w 3383306"/>
                <a:gd name="connsiteY1" fmla="*/ 1730421 h 5173702"/>
                <a:gd name="connsiteX2" fmla="*/ 3383306 w 3383306"/>
                <a:gd name="connsiteY2" fmla="*/ 0 h 5173702"/>
                <a:gd name="connsiteX3" fmla="*/ 1513119 w 3383306"/>
                <a:gd name="connsiteY3" fmla="*/ 5173702 h 5173702"/>
                <a:gd name="connsiteX0" fmla="*/ 1524942 w 3395129"/>
                <a:gd name="connsiteY0" fmla="*/ 5173702 h 5173702"/>
                <a:gd name="connsiteX1" fmla="*/ 0 w 3395129"/>
                <a:gd name="connsiteY1" fmla="*/ 3446751 h 5173702"/>
                <a:gd name="connsiteX2" fmla="*/ 3395129 w 3395129"/>
                <a:gd name="connsiteY2" fmla="*/ 0 h 5173702"/>
                <a:gd name="connsiteX3" fmla="*/ 1524942 w 3395129"/>
                <a:gd name="connsiteY3" fmla="*/ 5173702 h 5173702"/>
                <a:gd name="connsiteX0" fmla="*/ 2623 w 3395129"/>
                <a:gd name="connsiteY0" fmla="*/ 652 h 3446751"/>
                <a:gd name="connsiteX1" fmla="*/ 0 w 3395129"/>
                <a:gd name="connsiteY1" fmla="*/ 3446751 h 3446751"/>
                <a:gd name="connsiteX2" fmla="*/ 3395129 w 3395129"/>
                <a:gd name="connsiteY2" fmla="*/ 0 h 3446751"/>
                <a:gd name="connsiteX3" fmla="*/ 2623 w 3395129"/>
                <a:gd name="connsiteY3" fmla="*/ 652 h 3446751"/>
              </a:gdLst>
              <a:ahLst/>
              <a:cxnLst>
                <a:cxn ang="0">
                  <a:pos x="connsiteX0" y="connsiteY0"/>
                </a:cxn>
                <a:cxn ang="0">
                  <a:pos x="connsiteX1" y="connsiteY1"/>
                </a:cxn>
                <a:cxn ang="0">
                  <a:pos x="connsiteX2" y="connsiteY2"/>
                </a:cxn>
                <a:cxn ang="0">
                  <a:pos x="connsiteX3" y="connsiteY3"/>
                </a:cxn>
              </a:cxnLst>
              <a:rect l="l" t="t" r="r" b="b"/>
              <a:pathLst>
                <a:path w="3395129" h="3446751">
                  <a:moveTo>
                    <a:pt x="2623" y="652"/>
                  </a:moveTo>
                  <a:cubicBezTo>
                    <a:pt x="1749" y="1149352"/>
                    <a:pt x="874" y="2298051"/>
                    <a:pt x="0" y="3446751"/>
                  </a:cubicBezTo>
                  <a:lnTo>
                    <a:pt x="3395129" y="0"/>
                  </a:lnTo>
                  <a:lnTo>
                    <a:pt x="2623" y="652"/>
                  </a:lnTo>
                  <a:close/>
                </a:path>
              </a:pathLst>
            </a:custGeom>
            <a:gradFill flip="none" rotWithShape="1">
              <a:gsLst>
                <a:gs pos="1000">
                  <a:schemeClr val="accent2"/>
                </a:gs>
                <a:gs pos="100000">
                  <a:schemeClr val="accent3"/>
                </a:gs>
              </a:gsLst>
              <a:lin ang="12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Freeform 24"/>
            <p:cNvSpPr/>
            <p:nvPr userDrawn="1"/>
          </p:nvSpPr>
          <p:spPr>
            <a:xfrm flipH="1">
              <a:off x="9451181" y="4569416"/>
              <a:ext cx="2745197" cy="2289448"/>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 name="connsiteX0" fmla="*/ 1498773 w 9178997"/>
                <a:gd name="connsiteY0" fmla="*/ 5154183 h 5154183"/>
                <a:gd name="connsiteX1" fmla="*/ 0 w 9178997"/>
                <a:gd name="connsiteY1" fmla="*/ 0 h 5154183"/>
                <a:gd name="connsiteX2" fmla="*/ 9178997 w 9178997"/>
                <a:gd name="connsiteY2" fmla="*/ 1698542 h 5154183"/>
                <a:gd name="connsiteX3" fmla="*/ 1498773 w 9178997"/>
                <a:gd name="connsiteY3" fmla="*/ 5154183 h 5154183"/>
                <a:gd name="connsiteX0" fmla="*/ 1498773 w 3368960"/>
                <a:gd name="connsiteY0" fmla="*/ 5173702 h 5173702"/>
                <a:gd name="connsiteX1" fmla="*/ 0 w 3368960"/>
                <a:gd name="connsiteY1" fmla="*/ 19519 h 5173702"/>
                <a:gd name="connsiteX2" fmla="*/ 3368960 w 3368960"/>
                <a:gd name="connsiteY2" fmla="*/ 0 h 5173702"/>
                <a:gd name="connsiteX3" fmla="*/ 1498773 w 3368960"/>
                <a:gd name="connsiteY3" fmla="*/ 5173702 h 5173702"/>
                <a:gd name="connsiteX0" fmla="*/ 1513119 w 3383306"/>
                <a:gd name="connsiteY0" fmla="*/ 5173702 h 5173702"/>
                <a:gd name="connsiteX1" fmla="*/ 0 w 3383306"/>
                <a:gd name="connsiteY1" fmla="*/ 1730421 h 5173702"/>
                <a:gd name="connsiteX2" fmla="*/ 3383306 w 3383306"/>
                <a:gd name="connsiteY2" fmla="*/ 0 h 5173702"/>
                <a:gd name="connsiteX3" fmla="*/ 1513119 w 3383306"/>
                <a:gd name="connsiteY3" fmla="*/ 5173702 h 5173702"/>
                <a:gd name="connsiteX0" fmla="*/ 1524942 w 3395129"/>
                <a:gd name="connsiteY0" fmla="*/ 5173702 h 5173702"/>
                <a:gd name="connsiteX1" fmla="*/ 0 w 3395129"/>
                <a:gd name="connsiteY1" fmla="*/ 3446751 h 5173702"/>
                <a:gd name="connsiteX2" fmla="*/ 3395129 w 3395129"/>
                <a:gd name="connsiteY2" fmla="*/ 0 h 5173702"/>
                <a:gd name="connsiteX3" fmla="*/ 1524942 w 3395129"/>
                <a:gd name="connsiteY3" fmla="*/ 5173702 h 5173702"/>
                <a:gd name="connsiteX0" fmla="*/ 1529836 w 1529836"/>
                <a:gd name="connsiteY0" fmla="*/ 1726951 h 1726951"/>
                <a:gd name="connsiteX1" fmla="*/ 4894 w 1529836"/>
                <a:gd name="connsiteY1" fmla="*/ 0 h 1726951"/>
                <a:gd name="connsiteX2" fmla="*/ 0 w 1529836"/>
                <a:gd name="connsiteY2" fmla="*/ 1719114 h 1726951"/>
                <a:gd name="connsiteX3" fmla="*/ 1529836 w 1529836"/>
                <a:gd name="connsiteY3" fmla="*/ 1726951 h 1726951"/>
                <a:gd name="connsiteX0" fmla="*/ 1524956 w 1524956"/>
                <a:gd name="connsiteY0" fmla="*/ 1726951 h 1726951"/>
                <a:gd name="connsiteX1" fmla="*/ 14 w 1524956"/>
                <a:gd name="connsiteY1" fmla="*/ 0 h 1726951"/>
                <a:gd name="connsiteX2" fmla="*/ 139661 w 1524956"/>
                <a:gd name="connsiteY2" fmla="*/ 1496385 h 1726951"/>
                <a:gd name="connsiteX3" fmla="*/ 1524956 w 1524956"/>
                <a:gd name="connsiteY3" fmla="*/ 1726951 h 1726951"/>
                <a:gd name="connsiteX0" fmla="*/ 1525273 w 1525273"/>
                <a:gd name="connsiteY0" fmla="*/ 1726951 h 1726951"/>
                <a:gd name="connsiteX1" fmla="*/ 331 w 1525273"/>
                <a:gd name="connsiteY1" fmla="*/ 0 h 1726951"/>
                <a:gd name="connsiteX2" fmla="*/ 2068 w 1525273"/>
                <a:gd name="connsiteY2" fmla="*/ 1726299 h 1726951"/>
                <a:gd name="connsiteX3" fmla="*/ 1525273 w 1525273"/>
                <a:gd name="connsiteY3" fmla="*/ 1726951 h 1726951"/>
              </a:gdLst>
              <a:ahLst/>
              <a:cxnLst>
                <a:cxn ang="0">
                  <a:pos x="connsiteX0" y="connsiteY0"/>
                </a:cxn>
                <a:cxn ang="0">
                  <a:pos x="connsiteX1" y="connsiteY1"/>
                </a:cxn>
                <a:cxn ang="0">
                  <a:pos x="connsiteX2" y="connsiteY2"/>
                </a:cxn>
                <a:cxn ang="0">
                  <a:pos x="connsiteX3" y="connsiteY3"/>
                </a:cxn>
              </a:cxnLst>
              <a:rect l="l" t="t" r="r" b="b"/>
              <a:pathLst>
                <a:path w="1525273" h="1726951">
                  <a:moveTo>
                    <a:pt x="1525273" y="1726951"/>
                  </a:moveTo>
                  <a:lnTo>
                    <a:pt x="331" y="0"/>
                  </a:lnTo>
                  <a:cubicBezTo>
                    <a:pt x="-1300" y="573038"/>
                    <a:pt x="3699" y="1153261"/>
                    <a:pt x="2068" y="1726299"/>
                  </a:cubicBezTo>
                  <a:lnTo>
                    <a:pt x="1525273" y="1726951"/>
                  </a:lnTo>
                  <a:close/>
                </a:path>
              </a:pathLst>
            </a:custGeom>
            <a:gradFill flip="none" rotWithShape="1">
              <a:gsLst>
                <a:gs pos="100000">
                  <a:schemeClr val="accent2"/>
                </a:gs>
                <a:gs pos="0">
                  <a:schemeClr val="accent3"/>
                </a:gs>
              </a:gsLst>
              <a:lin ang="13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Freeform 25"/>
            <p:cNvSpPr/>
            <p:nvPr userDrawn="1"/>
          </p:nvSpPr>
          <p:spPr>
            <a:xfrm flipH="1">
              <a:off x="6095262" y="0"/>
              <a:ext cx="6100521" cy="6858864"/>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 name="connsiteX0" fmla="*/ 1498773 w 9178997"/>
                <a:gd name="connsiteY0" fmla="*/ 5154183 h 5154183"/>
                <a:gd name="connsiteX1" fmla="*/ 0 w 9178997"/>
                <a:gd name="connsiteY1" fmla="*/ 0 h 5154183"/>
                <a:gd name="connsiteX2" fmla="*/ 9178997 w 9178997"/>
                <a:gd name="connsiteY2" fmla="*/ 1698542 h 5154183"/>
                <a:gd name="connsiteX3" fmla="*/ 1498773 w 9178997"/>
                <a:gd name="connsiteY3" fmla="*/ 5154183 h 5154183"/>
                <a:gd name="connsiteX0" fmla="*/ 1498773 w 3368960"/>
                <a:gd name="connsiteY0" fmla="*/ 5173702 h 5173702"/>
                <a:gd name="connsiteX1" fmla="*/ 0 w 3368960"/>
                <a:gd name="connsiteY1" fmla="*/ 19519 h 5173702"/>
                <a:gd name="connsiteX2" fmla="*/ 3368960 w 3368960"/>
                <a:gd name="connsiteY2" fmla="*/ 0 h 5173702"/>
                <a:gd name="connsiteX3" fmla="*/ 1498773 w 3368960"/>
                <a:gd name="connsiteY3" fmla="*/ 5173702 h 5173702"/>
                <a:gd name="connsiteX0" fmla="*/ 1513119 w 3383306"/>
                <a:gd name="connsiteY0" fmla="*/ 5173702 h 5173702"/>
                <a:gd name="connsiteX1" fmla="*/ 0 w 3383306"/>
                <a:gd name="connsiteY1" fmla="*/ 1730421 h 5173702"/>
                <a:gd name="connsiteX2" fmla="*/ 3383306 w 3383306"/>
                <a:gd name="connsiteY2" fmla="*/ 0 h 5173702"/>
                <a:gd name="connsiteX3" fmla="*/ 1513119 w 3383306"/>
                <a:gd name="connsiteY3" fmla="*/ 5173702 h 5173702"/>
                <a:gd name="connsiteX0" fmla="*/ 1524942 w 3395129"/>
                <a:gd name="connsiteY0" fmla="*/ 5173702 h 5173702"/>
                <a:gd name="connsiteX1" fmla="*/ 0 w 3395129"/>
                <a:gd name="connsiteY1" fmla="*/ 3446751 h 5173702"/>
                <a:gd name="connsiteX2" fmla="*/ 3395129 w 3395129"/>
                <a:gd name="connsiteY2" fmla="*/ 0 h 5173702"/>
                <a:gd name="connsiteX3" fmla="*/ 1524942 w 3395129"/>
                <a:gd name="connsiteY3" fmla="*/ 5173702 h 5173702"/>
              </a:gdLst>
              <a:ahLst/>
              <a:cxnLst>
                <a:cxn ang="0">
                  <a:pos x="connsiteX0" y="connsiteY0"/>
                </a:cxn>
                <a:cxn ang="0">
                  <a:pos x="connsiteX1" y="connsiteY1"/>
                </a:cxn>
                <a:cxn ang="0">
                  <a:pos x="connsiteX2" y="connsiteY2"/>
                </a:cxn>
                <a:cxn ang="0">
                  <a:pos x="connsiteX3" y="connsiteY3"/>
                </a:cxn>
              </a:cxnLst>
              <a:rect l="l" t="t" r="r" b="b"/>
              <a:pathLst>
                <a:path w="3395129" h="5173702">
                  <a:moveTo>
                    <a:pt x="1524942" y="5173702"/>
                  </a:moveTo>
                  <a:lnTo>
                    <a:pt x="0" y="3446751"/>
                  </a:lnTo>
                  <a:lnTo>
                    <a:pt x="3395129" y="0"/>
                  </a:lnTo>
                  <a:lnTo>
                    <a:pt x="1524942" y="5173702"/>
                  </a:lnTo>
                  <a:close/>
                </a:path>
              </a:pathLst>
            </a:custGeom>
            <a:gradFill flip="none" rotWithShape="1">
              <a:gsLst>
                <a:gs pos="1000">
                  <a:schemeClr val="accent2"/>
                </a:gs>
                <a:gs pos="100000">
                  <a:schemeClr val="accent3"/>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ctrTitle" hasCustomPrompt="1"/>
          </p:nvPr>
        </p:nvSpPr>
        <p:spPr>
          <a:xfrm>
            <a:off x="383035" y="1655791"/>
            <a:ext cx="11468909" cy="1994392"/>
          </a:xfrm>
          <a:prstGeom prst="rect">
            <a:avLst/>
          </a:prstGeom>
        </p:spPr>
        <p:txBody>
          <a:bodyPr vert="horz" wrap="square" lIns="0" tIns="0" rIns="0" bIns="0" anchor="t" anchorCtr="0">
            <a:noAutofit/>
          </a:bodyPr>
          <a:lstStyle>
            <a:lvl1pPr algn="l">
              <a:lnSpc>
                <a:spcPct val="80000"/>
              </a:lnSpc>
              <a:defRPr sz="7200" b="0">
                <a:solidFill>
                  <a:schemeClr val="tx1"/>
                </a:solidFill>
                <a:latin typeface="3M Circular TT Bold" panose="020B0804020101010102" pitchFamily="34" charset="0"/>
                <a:cs typeface="3M Circular TT Bold" panose="020B0804020101010102" pitchFamily="34" charset="0"/>
              </a:defRPr>
            </a:lvl1pPr>
          </a:lstStyle>
          <a:p>
            <a:r>
              <a:rPr lang="en-US" dirty="0" smtClean="0"/>
              <a:t>Two line title</a:t>
            </a:r>
            <a:br>
              <a:rPr lang="en-US" dirty="0" smtClean="0"/>
            </a:br>
            <a:r>
              <a:rPr lang="en-US" dirty="0" smtClean="0"/>
              <a:t>goes here</a:t>
            </a:r>
            <a:endParaRPr lang="en-GB" dirty="0"/>
          </a:p>
        </p:txBody>
      </p:sp>
      <p:sp>
        <p:nvSpPr>
          <p:cNvPr id="43" name="Text Placeholder 7"/>
          <p:cNvSpPr>
            <a:spLocks noGrp="1"/>
          </p:cNvSpPr>
          <p:nvPr>
            <p:ph type="body" sz="quarter" idx="10" hasCustomPrompt="1"/>
          </p:nvPr>
        </p:nvSpPr>
        <p:spPr>
          <a:xfrm>
            <a:off x="384047" y="3895344"/>
            <a:ext cx="4114800" cy="480462"/>
          </a:xfrm>
          <a:prstGeom prst="rect">
            <a:avLst/>
          </a:prstGeom>
        </p:spPr>
        <p:txBody>
          <a:bodyPr lIns="0" tIns="0" rIns="0" bIns="0"/>
          <a:lstStyle>
            <a:lvl1pPr marL="0" indent="0">
              <a:buNone/>
              <a:defRPr sz="2800">
                <a:solidFill>
                  <a:schemeClr val="tx1"/>
                </a:solidFill>
                <a:latin typeface="3M Circular TT Book" panose="020B0604020101020102" pitchFamily="34" charset="0"/>
                <a:cs typeface="3M Circular TT Book" panose="020B0604020101020102" pitchFamily="34" charset="0"/>
              </a:defRPr>
            </a:lvl1pPr>
            <a:lvl5pPr>
              <a:defRPr/>
            </a:lvl5pPr>
          </a:lstStyle>
          <a:p>
            <a:pPr lvl="0"/>
            <a:r>
              <a:rPr lang="en-US" smtClean="0"/>
              <a:t>Date</a:t>
            </a:r>
            <a:endParaRPr lang="en-US"/>
          </a:p>
        </p:txBody>
      </p:sp>
    </p:spTree>
    <p:extLst>
      <p:ext uri="{BB962C8B-B14F-4D97-AF65-F5344CB8AC3E}">
        <p14:creationId xmlns:p14="http://schemas.microsoft.com/office/powerpoint/2010/main" val="1453450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rIns="0"/>
          <a:lstStyle/>
          <a:p>
            <a:r>
              <a:rPr lang="en-US" dirty="0" smtClean="0"/>
              <a:t>Click to edit Master title style</a:t>
            </a:r>
            <a:endParaRPr lang="en-GB" dirty="0"/>
          </a:p>
        </p:txBody>
      </p:sp>
      <p:sp>
        <p:nvSpPr>
          <p:cNvPr id="3"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4" name="TextBox 3"/>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smtClean="0"/>
          </a:p>
        </p:txBody>
      </p:sp>
      <p:grpSp>
        <p:nvGrpSpPr>
          <p:cNvPr id="5" name="Group 22"/>
          <p:cNvGrpSpPr>
            <a:grpSpLocks/>
          </p:cNvGrpSpPr>
          <p:nvPr userDrawn="1"/>
        </p:nvGrpSpPr>
        <p:grpSpPr bwMode="auto">
          <a:xfrm>
            <a:off x="-264086" y="6596401"/>
            <a:ext cx="2147228" cy="184155"/>
            <a:chOff x="9374212" y="6574531"/>
            <a:chExt cx="2147228" cy="182885"/>
          </a:xfrm>
        </p:grpSpPr>
        <p:grpSp>
          <p:nvGrpSpPr>
            <p:cNvPr id="6" name="Group 8"/>
            <p:cNvGrpSpPr>
              <a:grpSpLocks/>
            </p:cNvGrpSpPr>
            <p:nvPr/>
          </p:nvGrpSpPr>
          <p:grpSpPr bwMode="auto">
            <a:xfrm>
              <a:off x="9374212" y="6574531"/>
              <a:ext cx="2147228" cy="182883"/>
              <a:chOff x="9378677" y="6574531"/>
              <a:chExt cx="2147228" cy="182883"/>
            </a:xfrm>
          </p:grpSpPr>
          <p:sp>
            <p:nvSpPr>
              <p:cNvPr id="8" name="Footer Placeholder 3"/>
              <p:cNvSpPr txBox="1">
                <a:spLocks/>
              </p:cNvSpPr>
              <p:nvPr/>
            </p:nvSpPr>
            <p:spPr bwMode="auto">
              <a:xfrm>
                <a:off x="10461203" y="6574537"/>
                <a:ext cx="1064702" cy="1828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9"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15 August 2015</a:t>
                </a:fld>
                <a:endPar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0"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smtClean="0">
                  <a:ln>
                    <a:noFill/>
                  </a:ln>
                  <a:solidFill>
                    <a:prstClr val="black"/>
                  </a:solidFill>
                  <a:effectLst/>
                  <a:uLnTx/>
                  <a:uFillTx/>
                  <a:ea typeface="ＭＳ Ｐゴシック" charset="0"/>
                  <a:cs typeface="3M Circular TT Book" panose="020B0604020101020102" pitchFamily="34" charset="0"/>
                </a:endParaRPr>
              </a:p>
            </p:txBody>
          </p:sp>
        </p:grpSp>
        <p:sp>
          <p:nvSpPr>
            <p:cNvPr id="7"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1"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smtClean="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2881154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ver_1 REVERSED line/subhead">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email">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3049" y="0"/>
            <a:ext cx="12192001" cy="6858000"/>
          </a:xfrm>
          <a:prstGeom prst="rect">
            <a:avLst/>
          </a:prstGeom>
        </p:spPr>
      </p:pic>
      <p:sp>
        <p:nvSpPr>
          <p:cNvPr id="19" name="Freeform 18"/>
          <p:cNvSpPr/>
          <p:nvPr userDrawn="1"/>
        </p:nvSpPr>
        <p:spPr>
          <a:xfrm flipH="1" flipV="1">
            <a:off x="-18560" y="0"/>
            <a:ext cx="12188952" cy="6858000"/>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Lst>
            <a:ahLst/>
            <a:cxnLst>
              <a:cxn ang="0">
                <a:pos x="connsiteX0" y="connsiteY0"/>
              </a:cxn>
              <a:cxn ang="0">
                <a:pos x="connsiteX1" y="connsiteY1"/>
              </a:cxn>
              <a:cxn ang="0">
                <a:pos x="connsiteX2" y="connsiteY2"/>
              </a:cxn>
              <a:cxn ang="0">
                <a:pos x="connsiteX3" y="connsiteY3"/>
              </a:cxn>
            </a:cxnLst>
            <a:rect l="l" t="t" r="r" b="b"/>
            <a:pathLst>
              <a:path w="9178997" h="5154183">
                <a:moveTo>
                  <a:pt x="3048116" y="5154183"/>
                </a:moveTo>
                <a:lnTo>
                  <a:pt x="0" y="0"/>
                </a:lnTo>
                <a:lnTo>
                  <a:pt x="9178997" y="1698542"/>
                </a:lnTo>
                <a:lnTo>
                  <a:pt x="3048116" y="5154183"/>
                </a:lnTo>
                <a:close/>
              </a:path>
            </a:pathLst>
          </a:custGeom>
          <a:gradFill flip="none" rotWithShape="1">
            <a:gsLst>
              <a:gs pos="61000">
                <a:schemeClr val="accent2"/>
              </a:gs>
              <a:gs pos="31000">
                <a:schemeClr val="accent3"/>
              </a:gs>
              <a:gs pos="100000">
                <a:schemeClr val="accent1"/>
              </a:gs>
            </a:gsLst>
            <a:lin ang="126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384048" y="2282634"/>
            <a:ext cx="9521825" cy="1051116"/>
          </a:xfrm>
          <a:prstGeom prst="rect">
            <a:avLst/>
          </a:prstGeom>
        </p:spPr>
        <p:txBody>
          <a:bodyPr vert="horz" wrap="square" lIns="0" tIns="0" rIns="0" bIns="0" anchor="t" anchorCtr="0">
            <a:noAutofit/>
          </a:bodyPr>
          <a:lstStyle>
            <a:lvl1pPr algn="l">
              <a:defRPr sz="7200" b="0">
                <a:solidFill>
                  <a:schemeClr val="bg1"/>
                </a:solidFill>
                <a:latin typeface="3M Circular TT Bold" panose="020B0804020101010102" pitchFamily="34" charset="0"/>
                <a:cs typeface="3M Circular TT Bold" panose="020B0804020101010102" pitchFamily="34" charset="0"/>
              </a:defRPr>
            </a:lvl1pPr>
          </a:lstStyle>
          <a:p>
            <a:r>
              <a:rPr lang="en-US" dirty="0" smtClean="0"/>
              <a:t>One-line title</a:t>
            </a:r>
            <a:endParaRPr lang="en-GB" dirty="0"/>
          </a:p>
        </p:txBody>
      </p:sp>
      <p:sp>
        <p:nvSpPr>
          <p:cNvPr id="34" name="Text Placeholder 5"/>
          <p:cNvSpPr>
            <a:spLocks noGrp="1"/>
          </p:cNvSpPr>
          <p:nvPr>
            <p:ph type="body" sz="quarter" idx="13" hasCustomPrompt="1"/>
          </p:nvPr>
        </p:nvSpPr>
        <p:spPr>
          <a:xfrm>
            <a:off x="384048" y="3892296"/>
            <a:ext cx="9472598" cy="864848"/>
          </a:xfrm>
          <a:prstGeom prst="rect">
            <a:avLst/>
          </a:prstGeom>
        </p:spPr>
        <p:txBody>
          <a:bodyPr lIns="0" tIns="0" rIns="0" bIns="0"/>
          <a:lstStyle>
            <a:lvl1pPr>
              <a:lnSpc>
                <a:spcPct val="90000"/>
              </a:lnSpc>
              <a:defRPr sz="2800">
                <a:solidFill>
                  <a:schemeClr val="bg1"/>
                </a:solidFill>
              </a:defRPr>
            </a:lvl1pPr>
          </a:lstStyle>
          <a:p>
            <a:pPr lvl="0"/>
            <a:r>
              <a:rPr lang="en-US" dirty="0" smtClean="0"/>
              <a:t>Title subhead/presenters names, </a:t>
            </a:r>
            <a:br>
              <a:rPr lang="en-US" dirty="0" smtClean="0"/>
            </a:br>
            <a:r>
              <a:rPr lang="en-US" dirty="0" smtClean="0"/>
              <a:t>one or two lines</a:t>
            </a:r>
            <a:endParaRPr lang="en-US" dirty="0"/>
          </a:p>
        </p:txBody>
      </p:sp>
      <p:sp>
        <p:nvSpPr>
          <p:cNvPr id="13" name="Text Placeholder 7"/>
          <p:cNvSpPr>
            <a:spLocks noGrp="1"/>
          </p:cNvSpPr>
          <p:nvPr>
            <p:ph type="body" sz="quarter" idx="10" hasCustomPrompt="1"/>
          </p:nvPr>
        </p:nvSpPr>
        <p:spPr>
          <a:xfrm>
            <a:off x="384048" y="5204499"/>
            <a:ext cx="4449209" cy="480462"/>
          </a:xfrm>
          <a:prstGeom prst="rect">
            <a:avLst/>
          </a:prstGeom>
        </p:spPr>
        <p:txBody>
          <a:bodyPr lIns="0" tIns="0" rIns="0" bIns="0"/>
          <a:lstStyle>
            <a:lvl1pPr marL="0" indent="0">
              <a:buNone/>
              <a:defRPr sz="2800">
                <a:solidFill>
                  <a:schemeClr val="bg1"/>
                </a:solidFill>
                <a:latin typeface="3M Circular TT Book" panose="020B0604020101020102" pitchFamily="34" charset="0"/>
                <a:cs typeface="3M Circular TT Book" panose="020B0604020101020102" pitchFamily="34" charset="0"/>
              </a:defRPr>
            </a:lvl1pPr>
            <a:lvl5pPr>
              <a:defRPr/>
            </a:lvl5pPr>
          </a:lstStyle>
          <a:p>
            <a:pPr lvl="0"/>
            <a:r>
              <a:rPr lang="en-US" dirty="0" smtClean="0"/>
              <a:t>Date</a:t>
            </a:r>
            <a:endParaRPr lang="en-US" dirty="0"/>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spTree>
    <p:extLst>
      <p:ext uri="{BB962C8B-B14F-4D97-AF65-F5344CB8AC3E}">
        <p14:creationId xmlns:p14="http://schemas.microsoft.com/office/powerpoint/2010/main" val="4141529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ver_1 REVERSED line">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cstate="email">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3049" y="0"/>
            <a:ext cx="12192001" cy="6858000"/>
          </a:xfrm>
          <a:prstGeom prst="rect">
            <a:avLst/>
          </a:prstGeom>
        </p:spPr>
      </p:pic>
      <p:sp>
        <p:nvSpPr>
          <p:cNvPr id="8" name="Freeform 7"/>
          <p:cNvSpPr/>
          <p:nvPr userDrawn="1"/>
        </p:nvSpPr>
        <p:spPr>
          <a:xfrm flipH="1" flipV="1">
            <a:off x="-18560" y="0"/>
            <a:ext cx="12188952" cy="6858000"/>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Lst>
            <a:ahLst/>
            <a:cxnLst>
              <a:cxn ang="0">
                <a:pos x="connsiteX0" y="connsiteY0"/>
              </a:cxn>
              <a:cxn ang="0">
                <a:pos x="connsiteX1" y="connsiteY1"/>
              </a:cxn>
              <a:cxn ang="0">
                <a:pos x="connsiteX2" y="connsiteY2"/>
              </a:cxn>
              <a:cxn ang="0">
                <a:pos x="connsiteX3" y="connsiteY3"/>
              </a:cxn>
            </a:cxnLst>
            <a:rect l="l" t="t" r="r" b="b"/>
            <a:pathLst>
              <a:path w="9178997" h="5154183">
                <a:moveTo>
                  <a:pt x="3048116" y="5154183"/>
                </a:moveTo>
                <a:lnTo>
                  <a:pt x="0" y="0"/>
                </a:lnTo>
                <a:lnTo>
                  <a:pt x="9178997" y="1698542"/>
                </a:lnTo>
                <a:lnTo>
                  <a:pt x="3048116" y="5154183"/>
                </a:lnTo>
                <a:close/>
              </a:path>
            </a:pathLst>
          </a:custGeom>
          <a:gradFill flip="none" rotWithShape="1">
            <a:gsLst>
              <a:gs pos="61000">
                <a:schemeClr val="accent2"/>
              </a:gs>
              <a:gs pos="31000">
                <a:schemeClr val="accent3"/>
              </a:gs>
              <a:gs pos="100000">
                <a:schemeClr val="accent1"/>
              </a:gs>
            </a:gsLst>
            <a:lin ang="126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384048" y="2286000"/>
            <a:ext cx="9521825" cy="1051116"/>
          </a:xfrm>
          <a:prstGeom prst="rect">
            <a:avLst/>
          </a:prstGeom>
        </p:spPr>
        <p:txBody>
          <a:bodyPr vert="horz" wrap="square" lIns="0" tIns="0" rIns="0" bIns="0" anchor="t" anchorCtr="0">
            <a:noAutofit/>
          </a:bodyPr>
          <a:lstStyle>
            <a:lvl1pPr algn="l">
              <a:defRPr sz="7200" b="0">
                <a:solidFill>
                  <a:schemeClr val="bg1"/>
                </a:solidFill>
                <a:latin typeface="3M Circular TT Bold" panose="020B0804020101010102" pitchFamily="34" charset="0"/>
                <a:cs typeface="3M Circular TT Bold" panose="020B0804020101010102" pitchFamily="34" charset="0"/>
              </a:defRPr>
            </a:lvl1pPr>
          </a:lstStyle>
          <a:p>
            <a:r>
              <a:rPr lang="en-US" dirty="0" smtClean="0"/>
              <a:t>One-line title</a:t>
            </a:r>
            <a:endParaRPr lang="en-GB" dirty="0"/>
          </a:p>
        </p:txBody>
      </p:sp>
      <p:sp>
        <p:nvSpPr>
          <p:cNvPr id="23" name="Text Placeholder 7"/>
          <p:cNvSpPr>
            <a:spLocks noGrp="1"/>
          </p:cNvSpPr>
          <p:nvPr>
            <p:ph type="body" sz="quarter" idx="10" hasCustomPrompt="1"/>
          </p:nvPr>
        </p:nvSpPr>
        <p:spPr>
          <a:xfrm>
            <a:off x="384047" y="3895344"/>
            <a:ext cx="4114800" cy="480462"/>
          </a:xfrm>
          <a:prstGeom prst="rect">
            <a:avLst/>
          </a:prstGeom>
        </p:spPr>
        <p:txBody>
          <a:bodyPr lIns="0" tIns="0" rIns="0" bIns="0"/>
          <a:lstStyle>
            <a:lvl1pPr marL="0" indent="0">
              <a:buNone/>
              <a:defRPr sz="2800">
                <a:solidFill>
                  <a:schemeClr val="bg1"/>
                </a:solidFill>
                <a:latin typeface="3M Circular TT Book" panose="020B0604020101020102" pitchFamily="34" charset="0"/>
                <a:cs typeface="3M Circular TT Book" panose="020B0604020101020102" pitchFamily="34" charset="0"/>
              </a:defRPr>
            </a:lvl1pPr>
            <a:lvl5pPr>
              <a:defRPr/>
            </a:lvl5pPr>
          </a:lstStyle>
          <a:p>
            <a:pPr lvl="0"/>
            <a:r>
              <a:rPr lang="en-US" dirty="0" smtClean="0"/>
              <a:t>Date</a:t>
            </a:r>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spTree>
    <p:extLst>
      <p:ext uri="{BB962C8B-B14F-4D97-AF65-F5344CB8AC3E}">
        <p14:creationId xmlns:p14="http://schemas.microsoft.com/office/powerpoint/2010/main" val="1159981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ver_2 REVERSED line/subhead">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cstate="email">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3049" y="0"/>
            <a:ext cx="12192001" cy="6858000"/>
          </a:xfrm>
          <a:prstGeom prst="rect">
            <a:avLst/>
          </a:prstGeom>
        </p:spPr>
      </p:pic>
      <p:sp>
        <p:nvSpPr>
          <p:cNvPr id="8" name="Freeform 7"/>
          <p:cNvSpPr/>
          <p:nvPr userDrawn="1"/>
        </p:nvSpPr>
        <p:spPr>
          <a:xfrm flipH="1" flipV="1">
            <a:off x="-1" y="0"/>
            <a:ext cx="12188950" cy="6858000"/>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0 w 6075372"/>
              <a:gd name="connsiteY0" fmla="*/ 5175181 h 5175181"/>
              <a:gd name="connsiteX1" fmla="*/ 2883458 w 6075372"/>
              <a:gd name="connsiteY1" fmla="*/ 0 h 5175181"/>
              <a:gd name="connsiteX2" fmla="*/ 6075372 w 6075372"/>
              <a:gd name="connsiteY2" fmla="*/ 1769932 h 5175181"/>
              <a:gd name="connsiteX3" fmla="*/ 0 w 6075372"/>
              <a:gd name="connsiteY3" fmla="*/ 5175181 h 5175181"/>
              <a:gd name="connsiteX0" fmla="*/ 0 w 6053933"/>
              <a:gd name="connsiteY0" fmla="*/ 5175181 h 5175181"/>
              <a:gd name="connsiteX1" fmla="*/ 2883458 w 6053933"/>
              <a:gd name="connsiteY1" fmla="*/ 0 h 5175181"/>
              <a:gd name="connsiteX2" fmla="*/ 6053933 w 6053933"/>
              <a:gd name="connsiteY2" fmla="*/ 1755636 h 5175181"/>
              <a:gd name="connsiteX3" fmla="*/ 0 w 6053933"/>
              <a:gd name="connsiteY3" fmla="*/ 5175181 h 5175181"/>
              <a:gd name="connsiteX0" fmla="*/ 0 w 6053933"/>
              <a:gd name="connsiteY0" fmla="*/ 5182329 h 5182329"/>
              <a:gd name="connsiteX1" fmla="*/ 2869075 w 6053933"/>
              <a:gd name="connsiteY1" fmla="*/ 0 h 5182329"/>
              <a:gd name="connsiteX2" fmla="*/ 6053933 w 6053933"/>
              <a:gd name="connsiteY2" fmla="*/ 1762784 h 5182329"/>
              <a:gd name="connsiteX3" fmla="*/ 0 w 6053933"/>
              <a:gd name="connsiteY3" fmla="*/ 5182329 h 5182329"/>
              <a:gd name="connsiteX0" fmla="*/ 0 w 6025167"/>
              <a:gd name="connsiteY0" fmla="*/ 5182329 h 5182329"/>
              <a:gd name="connsiteX1" fmla="*/ 2869075 w 6025167"/>
              <a:gd name="connsiteY1" fmla="*/ 0 h 5182329"/>
              <a:gd name="connsiteX2" fmla="*/ 6025167 w 6025167"/>
              <a:gd name="connsiteY2" fmla="*/ 1905745 h 5182329"/>
              <a:gd name="connsiteX3" fmla="*/ 0 w 6025167"/>
              <a:gd name="connsiteY3" fmla="*/ 5182329 h 5182329"/>
              <a:gd name="connsiteX0" fmla="*/ 0 w 6053933"/>
              <a:gd name="connsiteY0" fmla="*/ 5182329 h 5182329"/>
              <a:gd name="connsiteX1" fmla="*/ 2869075 w 6053933"/>
              <a:gd name="connsiteY1" fmla="*/ 0 h 5182329"/>
              <a:gd name="connsiteX2" fmla="*/ 6053933 w 6053933"/>
              <a:gd name="connsiteY2" fmla="*/ 1905745 h 5182329"/>
              <a:gd name="connsiteX3" fmla="*/ 0 w 6053933"/>
              <a:gd name="connsiteY3" fmla="*/ 5182329 h 5182329"/>
              <a:gd name="connsiteX0" fmla="*/ 0 w 6063522"/>
              <a:gd name="connsiteY0" fmla="*/ 5191860 h 5191860"/>
              <a:gd name="connsiteX1" fmla="*/ 2878664 w 6063522"/>
              <a:gd name="connsiteY1" fmla="*/ 0 h 5191860"/>
              <a:gd name="connsiteX2" fmla="*/ 6063522 w 6063522"/>
              <a:gd name="connsiteY2" fmla="*/ 1905745 h 5191860"/>
              <a:gd name="connsiteX3" fmla="*/ 0 w 6063522"/>
              <a:gd name="connsiteY3" fmla="*/ 5191860 h 5191860"/>
              <a:gd name="connsiteX0" fmla="*/ 0 w 6073111"/>
              <a:gd name="connsiteY0" fmla="*/ 5191860 h 5191860"/>
              <a:gd name="connsiteX1" fmla="*/ 2878664 w 6073111"/>
              <a:gd name="connsiteY1" fmla="*/ 0 h 5191860"/>
              <a:gd name="connsiteX2" fmla="*/ 6073111 w 6073111"/>
              <a:gd name="connsiteY2" fmla="*/ 1915276 h 5191860"/>
              <a:gd name="connsiteX3" fmla="*/ 0 w 6073111"/>
              <a:gd name="connsiteY3" fmla="*/ 5191860 h 5191860"/>
              <a:gd name="connsiteX0" fmla="*/ 0 w 6073111"/>
              <a:gd name="connsiteY0" fmla="*/ 5201391 h 5201391"/>
              <a:gd name="connsiteX1" fmla="*/ 2888253 w 6073111"/>
              <a:gd name="connsiteY1" fmla="*/ 0 h 5201391"/>
              <a:gd name="connsiteX2" fmla="*/ 6073111 w 6073111"/>
              <a:gd name="connsiteY2" fmla="*/ 1924807 h 5201391"/>
              <a:gd name="connsiteX3" fmla="*/ 0 w 6073111"/>
              <a:gd name="connsiteY3" fmla="*/ 5201391 h 5201391"/>
              <a:gd name="connsiteX0" fmla="*/ 0 w 6073111"/>
              <a:gd name="connsiteY0" fmla="*/ 5201391 h 5201391"/>
              <a:gd name="connsiteX1" fmla="*/ 4202163 w 6073111"/>
              <a:gd name="connsiteY1" fmla="*/ 0 h 5201391"/>
              <a:gd name="connsiteX2" fmla="*/ 6073111 w 6073111"/>
              <a:gd name="connsiteY2" fmla="*/ 1924807 h 5201391"/>
              <a:gd name="connsiteX3" fmla="*/ 0 w 6073111"/>
              <a:gd name="connsiteY3" fmla="*/ 5201391 h 5201391"/>
              <a:gd name="connsiteX0" fmla="*/ 0 w 6093450"/>
              <a:gd name="connsiteY0" fmla="*/ 5201391 h 5201391"/>
              <a:gd name="connsiteX1" fmla="*/ 4202163 w 6093450"/>
              <a:gd name="connsiteY1" fmla="*/ 0 h 5201391"/>
              <a:gd name="connsiteX2" fmla="*/ 6093450 w 6093450"/>
              <a:gd name="connsiteY2" fmla="*/ 1739044 h 5201391"/>
              <a:gd name="connsiteX3" fmla="*/ 0 w 6093450"/>
              <a:gd name="connsiteY3" fmla="*/ 5201391 h 5201391"/>
              <a:gd name="connsiteX0" fmla="*/ 0 w 6093450"/>
              <a:gd name="connsiteY0" fmla="*/ 5201391 h 5201391"/>
              <a:gd name="connsiteX1" fmla="*/ 4055721 w 6093450"/>
              <a:gd name="connsiteY1" fmla="*/ 0 h 5201391"/>
              <a:gd name="connsiteX2" fmla="*/ 6093450 w 6093450"/>
              <a:gd name="connsiteY2" fmla="*/ 1739044 h 5201391"/>
              <a:gd name="connsiteX3" fmla="*/ 0 w 6093450"/>
              <a:gd name="connsiteY3" fmla="*/ 5201391 h 5201391"/>
            </a:gdLst>
            <a:ahLst/>
            <a:cxnLst>
              <a:cxn ang="0">
                <a:pos x="connsiteX0" y="connsiteY0"/>
              </a:cxn>
              <a:cxn ang="0">
                <a:pos x="connsiteX1" y="connsiteY1"/>
              </a:cxn>
              <a:cxn ang="0">
                <a:pos x="connsiteX2" y="connsiteY2"/>
              </a:cxn>
              <a:cxn ang="0">
                <a:pos x="connsiteX3" y="connsiteY3"/>
              </a:cxn>
            </a:cxnLst>
            <a:rect l="l" t="t" r="r" b="b"/>
            <a:pathLst>
              <a:path w="6093450" h="5201391">
                <a:moveTo>
                  <a:pt x="0" y="5201391"/>
                </a:moveTo>
                <a:lnTo>
                  <a:pt x="4055721" y="0"/>
                </a:lnTo>
                <a:lnTo>
                  <a:pt x="6093450" y="1739044"/>
                </a:lnTo>
                <a:lnTo>
                  <a:pt x="0" y="5201391"/>
                </a:lnTo>
                <a:close/>
              </a:path>
            </a:pathLst>
          </a:custGeom>
          <a:gradFill flip="none" rotWithShape="1">
            <a:gsLst>
              <a:gs pos="52000">
                <a:schemeClr val="accent2"/>
              </a:gs>
              <a:gs pos="100000">
                <a:schemeClr val="accent1"/>
              </a:gs>
              <a:gs pos="20000">
                <a:schemeClr val="accent3"/>
              </a:gs>
            </a:gsLst>
            <a:lin ang="7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385593" y="1652428"/>
            <a:ext cx="11468909" cy="1994392"/>
          </a:xfrm>
          <a:prstGeom prst="rect">
            <a:avLst/>
          </a:prstGeom>
        </p:spPr>
        <p:txBody>
          <a:bodyPr vert="horz" wrap="square" lIns="0" tIns="0" rIns="0" bIns="0" anchor="t" anchorCtr="0">
            <a:noAutofit/>
          </a:bodyPr>
          <a:lstStyle>
            <a:lvl1pPr algn="l">
              <a:lnSpc>
                <a:spcPct val="80000"/>
              </a:lnSpc>
              <a:defRPr sz="7200" b="0">
                <a:solidFill>
                  <a:schemeClr val="bg1"/>
                </a:solidFill>
                <a:latin typeface="3M Circular TT Bold" panose="020B0804020101010102" pitchFamily="34" charset="0"/>
                <a:cs typeface="3M Circular TT Bold" panose="020B0804020101010102" pitchFamily="34" charset="0"/>
              </a:defRPr>
            </a:lvl1pPr>
          </a:lstStyle>
          <a:p>
            <a:r>
              <a:rPr lang="en-US" smtClean="0"/>
              <a:t>Two line title</a:t>
            </a:r>
            <a:br>
              <a:rPr lang="en-US" smtClean="0"/>
            </a:br>
            <a:r>
              <a:rPr lang="en-US" smtClean="0"/>
              <a:t>goes here</a:t>
            </a:r>
            <a:endParaRPr lang="en-GB" dirty="0"/>
          </a:p>
        </p:txBody>
      </p:sp>
      <p:sp>
        <p:nvSpPr>
          <p:cNvPr id="14" name="Text Placeholder 5"/>
          <p:cNvSpPr>
            <a:spLocks noGrp="1"/>
          </p:cNvSpPr>
          <p:nvPr>
            <p:ph type="body" sz="quarter" idx="13" hasCustomPrompt="1"/>
          </p:nvPr>
        </p:nvSpPr>
        <p:spPr>
          <a:xfrm>
            <a:off x="384048" y="3892296"/>
            <a:ext cx="9472598" cy="864848"/>
          </a:xfrm>
          <a:prstGeom prst="rect">
            <a:avLst/>
          </a:prstGeom>
        </p:spPr>
        <p:txBody>
          <a:bodyPr lIns="0" tIns="0" rIns="0" bIns="0"/>
          <a:lstStyle>
            <a:lvl1pPr>
              <a:lnSpc>
                <a:spcPct val="90000"/>
              </a:lnSpc>
              <a:defRPr sz="2800">
                <a:solidFill>
                  <a:schemeClr val="bg1"/>
                </a:solidFill>
              </a:defRPr>
            </a:lvl1pPr>
          </a:lstStyle>
          <a:p>
            <a:pPr lvl="0"/>
            <a:r>
              <a:rPr lang="en-US" dirty="0" smtClean="0"/>
              <a:t>Title subhead/presenters names, </a:t>
            </a:r>
            <a:br>
              <a:rPr lang="en-US" dirty="0" smtClean="0"/>
            </a:br>
            <a:r>
              <a:rPr lang="en-US" dirty="0" smtClean="0"/>
              <a:t>one or two lines</a:t>
            </a:r>
            <a:endParaRPr lang="en-US" dirty="0"/>
          </a:p>
        </p:txBody>
      </p:sp>
      <p:sp>
        <p:nvSpPr>
          <p:cNvPr id="15" name="Text Placeholder 7"/>
          <p:cNvSpPr>
            <a:spLocks noGrp="1"/>
          </p:cNvSpPr>
          <p:nvPr>
            <p:ph type="body" sz="quarter" idx="10" hasCustomPrompt="1"/>
          </p:nvPr>
        </p:nvSpPr>
        <p:spPr>
          <a:xfrm>
            <a:off x="384047" y="5204499"/>
            <a:ext cx="4114800" cy="480462"/>
          </a:xfrm>
          <a:prstGeom prst="rect">
            <a:avLst/>
          </a:prstGeom>
        </p:spPr>
        <p:txBody>
          <a:bodyPr lIns="0" tIns="0" rIns="0" bIns="0"/>
          <a:lstStyle>
            <a:lvl1pPr marL="0" indent="0">
              <a:buNone/>
              <a:defRPr sz="2800">
                <a:solidFill>
                  <a:schemeClr val="bg1"/>
                </a:solidFill>
                <a:latin typeface="3M Circular TT Book" panose="020B0604020101020102" pitchFamily="34" charset="0"/>
                <a:cs typeface="3M Circular TT Book" panose="020B0604020101020102" pitchFamily="34" charset="0"/>
              </a:defRPr>
            </a:lvl1pPr>
            <a:lvl5pPr>
              <a:defRPr/>
            </a:lvl5pPr>
          </a:lstStyle>
          <a:p>
            <a:pPr lvl="0"/>
            <a:r>
              <a:rPr lang="en-US" smtClean="0"/>
              <a:t>Date</a:t>
            </a:r>
            <a:endParaRPr lang="en-US"/>
          </a:p>
        </p:txBody>
      </p:sp>
      <p:pic>
        <p:nvPicPr>
          <p:cNvPr id="16" name="Picture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spTree>
    <p:extLst>
      <p:ext uri="{BB962C8B-B14F-4D97-AF65-F5344CB8AC3E}">
        <p14:creationId xmlns:p14="http://schemas.microsoft.com/office/powerpoint/2010/main" val="384969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ver_2 REVERSED line">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email">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3049" y="0"/>
            <a:ext cx="12192001" cy="6858000"/>
          </a:xfrm>
          <a:prstGeom prst="rect">
            <a:avLst/>
          </a:prstGeom>
        </p:spPr>
      </p:pic>
      <p:sp>
        <p:nvSpPr>
          <p:cNvPr id="8" name="Freeform 7"/>
          <p:cNvSpPr/>
          <p:nvPr userDrawn="1"/>
        </p:nvSpPr>
        <p:spPr>
          <a:xfrm flipH="1" flipV="1">
            <a:off x="-1" y="0"/>
            <a:ext cx="12188950" cy="6858000"/>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0 w 6075372"/>
              <a:gd name="connsiteY0" fmla="*/ 5175181 h 5175181"/>
              <a:gd name="connsiteX1" fmla="*/ 2883458 w 6075372"/>
              <a:gd name="connsiteY1" fmla="*/ 0 h 5175181"/>
              <a:gd name="connsiteX2" fmla="*/ 6075372 w 6075372"/>
              <a:gd name="connsiteY2" fmla="*/ 1769932 h 5175181"/>
              <a:gd name="connsiteX3" fmla="*/ 0 w 6075372"/>
              <a:gd name="connsiteY3" fmla="*/ 5175181 h 5175181"/>
              <a:gd name="connsiteX0" fmla="*/ 0 w 6053933"/>
              <a:gd name="connsiteY0" fmla="*/ 5175181 h 5175181"/>
              <a:gd name="connsiteX1" fmla="*/ 2883458 w 6053933"/>
              <a:gd name="connsiteY1" fmla="*/ 0 h 5175181"/>
              <a:gd name="connsiteX2" fmla="*/ 6053933 w 6053933"/>
              <a:gd name="connsiteY2" fmla="*/ 1755636 h 5175181"/>
              <a:gd name="connsiteX3" fmla="*/ 0 w 6053933"/>
              <a:gd name="connsiteY3" fmla="*/ 5175181 h 5175181"/>
              <a:gd name="connsiteX0" fmla="*/ 0 w 6053933"/>
              <a:gd name="connsiteY0" fmla="*/ 5182329 h 5182329"/>
              <a:gd name="connsiteX1" fmla="*/ 2869075 w 6053933"/>
              <a:gd name="connsiteY1" fmla="*/ 0 h 5182329"/>
              <a:gd name="connsiteX2" fmla="*/ 6053933 w 6053933"/>
              <a:gd name="connsiteY2" fmla="*/ 1762784 h 5182329"/>
              <a:gd name="connsiteX3" fmla="*/ 0 w 6053933"/>
              <a:gd name="connsiteY3" fmla="*/ 5182329 h 5182329"/>
              <a:gd name="connsiteX0" fmla="*/ 0 w 6025167"/>
              <a:gd name="connsiteY0" fmla="*/ 5182329 h 5182329"/>
              <a:gd name="connsiteX1" fmla="*/ 2869075 w 6025167"/>
              <a:gd name="connsiteY1" fmla="*/ 0 h 5182329"/>
              <a:gd name="connsiteX2" fmla="*/ 6025167 w 6025167"/>
              <a:gd name="connsiteY2" fmla="*/ 1905745 h 5182329"/>
              <a:gd name="connsiteX3" fmla="*/ 0 w 6025167"/>
              <a:gd name="connsiteY3" fmla="*/ 5182329 h 5182329"/>
              <a:gd name="connsiteX0" fmla="*/ 0 w 6053933"/>
              <a:gd name="connsiteY0" fmla="*/ 5182329 h 5182329"/>
              <a:gd name="connsiteX1" fmla="*/ 2869075 w 6053933"/>
              <a:gd name="connsiteY1" fmla="*/ 0 h 5182329"/>
              <a:gd name="connsiteX2" fmla="*/ 6053933 w 6053933"/>
              <a:gd name="connsiteY2" fmla="*/ 1905745 h 5182329"/>
              <a:gd name="connsiteX3" fmla="*/ 0 w 6053933"/>
              <a:gd name="connsiteY3" fmla="*/ 5182329 h 5182329"/>
              <a:gd name="connsiteX0" fmla="*/ 0 w 6063522"/>
              <a:gd name="connsiteY0" fmla="*/ 5191860 h 5191860"/>
              <a:gd name="connsiteX1" fmla="*/ 2878664 w 6063522"/>
              <a:gd name="connsiteY1" fmla="*/ 0 h 5191860"/>
              <a:gd name="connsiteX2" fmla="*/ 6063522 w 6063522"/>
              <a:gd name="connsiteY2" fmla="*/ 1905745 h 5191860"/>
              <a:gd name="connsiteX3" fmla="*/ 0 w 6063522"/>
              <a:gd name="connsiteY3" fmla="*/ 5191860 h 5191860"/>
              <a:gd name="connsiteX0" fmla="*/ 0 w 6073111"/>
              <a:gd name="connsiteY0" fmla="*/ 5191860 h 5191860"/>
              <a:gd name="connsiteX1" fmla="*/ 2878664 w 6073111"/>
              <a:gd name="connsiteY1" fmla="*/ 0 h 5191860"/>
              <a:gd name="connsiteX2" fmla="*/ 6073111 w 6073111"/>
              <a:gd name="connsiteY2" fmla="*/ 1915276 h 5191860"/>
              <a:gd name="connsiteX3" fmla="*/ 0 w 6073111"/>
              <a:gd name="connsiteY3" fmla="*/ 5191860 h 5191860"/>
              <a:gd name="connsiteX0" fmla="*/ 0 w 6073111"/>
              <a:gd name="connsiteY0" fmla="*/ 5201391 h 5201391"/>
              <a:gd name="connsiteX1" fmla="*/ 2888253 w 6073111"/>
              <a:gd name="connsiteY1" fmla="*/ 0 h 5201391"/>
              <a:gd name="connsiteX2" fmla="*/ 6073111 w 6073111"/>
              <a:gd name="connsiteY2" fmla="*/ 1924807 h 5201391"/>
              <a:gd name="connsiteX3" fmla="*/ 0 w 6073111"/>
              <a:gd name="connsiteY3" fmla="*/ 5201391 h 5201391"/>
              <a:gd name="connsiteX0" fmla="*/ 0 w 6073111"/>
              <a:gd name="connsiteY0" fmla="*/ 5201391 h 5201391"/>
              <a:gd name="connsiteX1" fmla="*/ 4202163 w 6073111"/>
              <a:gd name="connsiteY1" fmla="*/ 0 h 5201391"/>
              <a:gd name="connsiteX2" fmla="*/ 6073111 w 6073111"/>
              <a:gd name="connsiteY2" fmla="*/ 1924807 h 5201391"/>
              <a:gd name="connsiteX3" fmla="*/ 0 w 6073111"/>
              <a:gd name="connsiteY3" fmla="*/ 5201391 h 5201391"/>
              <a:gd name="connsiteX0" fmla="*/ 0 w 6093450"/>
              <a:gd name="connsiteY0" fmla="*/ 5201391 h 5201391"/>
              <a:gd name="connsiteX1" fmla="*/ 4202163 w 6093450"/>
              <a:gd name="connsiteY1" fmla="*/ 0 h 5201391"/>
              <a:gd name="connsiteX2" fmla="*/ 6093450 w 6093450"/>
              <a:gd name="connsiteY2" fmla="*/ 1739044 h 5201391"/>
              <a:gd name="connsiteX3" fmla="*/ 0 w 6093450"/>
              <a:gd name="connsiteY3" fmla="*/ 5201391 h 5201391"/>
              <a:gd name="connsiteX0" fmla="*/ 0 w 6093450"/>
              <a:gd name="connsiteY0" fmla="*/ 5201391 h 5201391"/>
              <a:gd name="connsiteX1" fmla="*/ 4055721 w 6093450"/>
              <a:gd name="connsiteY1" fmla="*/ 0 h 5201391"/>
              <a:gd name="connsiteX2" fmla="*/ 6093450 w 6093450"/>
              <a:gd name="connsiteY2" fmla="*/ 1739044 h 5201391"/>
              <a:gd name="connsiteX3" fmla="*/ 0 w 6093450"/>
              <a:gd name="connsiteY3" fmla="*/ 5201391 h 5201391"/>
            </a:gdLst>
            <a:ahLst/>
            <a:cxnLst>
              <a:cxn ang="0">
                <a:pos x="connsiteX0" y="connsiteY0"/>
              </a:cxn>
              <a:cxn ang="0">
                <a:pos x="connsiteX1" y="connsiteY1"/>
              </a:cxn>
              <a:cxn ang="0">
                <a:pos x="connsiteX2" y="connsiteY2"/>
              </a:cxn>
              <a:cxn ang="0">
                <a:pos x="connsiteX3" y="connsiteY3"/>
              </a:cxn>
            </a:cxnLst>
            <a:rect l="l" t="t" r="r" b="b"/>
            <a:pathLst>
              <a:path w="6093450" h="5201391">
                <a:moveTo>
                  <a:pt x="0" y="5201391"/>
                </a:moveTo>
                <a:lnTo>
                  <a:pt x="4055721" y="0"/>
                </a:lnTo>
                <a:lnTo>
                  <a:pt x="6093450" y="1739044"/>
                </a:lnTo>
                <a:lnTo>
                  <a:pt x="0" y="5201391"/>
                </a:lnTo>
                <a:close/>
              </a:path>
            </a:pathLst>
          </a:custGeom>
          <a:gradFill flip="none" rotWithShape="1">
            <a:gsLst>
              <a:gs pos="52000">
                <a:schemeClr val="accent2"/>
              </a:gs>
              <a:gs pos="100000">
                <a:schemeClr val="accent1"/>
              </a:gs>
              <a:gs pos="20000">
                <a:schemeClr val="accent3"/>
              </a:gs>
            </a:gsLst>
            <a:lin ang="7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385593" y="1652428"/>
            <a:ext cx="11468909" cy="1994392"/>
          </a:xfrm>
          <a:prstGeom prst="rect">
            <a:avLst/>
          </a:prstGeom>
        </p:spPr>
        <p:txBody>
          <a:bodyPr vert="horz" wrap="square" lIns="0" tIns="0" rIns="0" bIns="0" anchor="t" anchorCtr="0">
            <a:noAutofit/>
          </a:bodyPr>
          <a:lstStyle>
            <a:lvl1pPr algn="l">
              <a:lnSpc>
                <a:spcPct val="80000"/>
              </a:lnSpc>
              <a:defRPr sz="7200" b="0">
                <a:solidFill>
                  <a:schemeClr val="bg1"/>
                </a:solidFill>
                <a:latin typeface="3M Circular TT Bold" panose="020B0804020101010102" pitchFamily="34" charset="0"/>
                <a:cs typeface="3M Circular TT Bold" panose="020B0804020101010102" pitchFamily="34" charset="0"/>
              </a:defRPr>
            </a:lvl1pPr>
          </a:lstStyle>
          <a:p>
            <a:r>
              <a:rPr lang="en-US" smtClean="0"/>
              <a:t>Two line title</a:t>
            </a:r>
            <a:br>
              <a:rPr lang="en-US" smtClean="0"/>
            </a:br>
            <a:r>
              <a:rPr lang="en-US" smtClean="0"/>
              <a:t>goes here</a:t>
            </a:r>
            <a:endParaRPr lang="en-GB" dirty="0"/>
          </a:p>
        </p:txBody>
      </p:sp>
      <p:sp>
        <p:nvSpPr>
          <p:cNvPr id="22" name="Text Placeholder 7"/>
          <p:cNvSpPr>
            <a:spLocks noGrp="1"/>
          </p:cNvSpPr>
          <p:nvPr>
            <p:ph type="body" sz="quarter" idx="11" hasCustomPrompt="1"/>
          </p:nvPr>
        </p:nvSpPr>
        <p:spPr>
          <a:xfrm>
            <a:off x="384048" y="3895344"/>
            <a:ext cx="4114800" cy="480462"/>
          </a:xfrm>
          <a:prstGeom prst="rect">
            <a:avLst/>
          </a:prstGeom>
        </p:spPr>
        <p:txBody>
          <a:bodyPr lIns="0" tIns="0" rIns="0" bIns="0"/>
          <a:lstStyle>
            <a:lvl1pPr marL="0" indent="0">
              <a:buNone/>
              <a:defRPr sz="2800">
                <a:solidFill>
                  <a:schemeClr val="bg1"/>
                </a:solidFill>
                <a:latin typeface="3M Circular TT Book" panose="020B0604020101020102" pitchFamily="34" charset="0"/>
                <a:cs typeface="3M Circular TT Book" panose="020B0604020101020102" pitchFamily="34" charset="0"/>
              </a:defRPr>
            </a:lvl1pPr>
            <a:lvl5pPr>
              <a:defRPr/>
            </a:lvl5pPr>
          </a:lstStyle>
          <a:p>
            <a:pPr lvl="0"/>
            <a:r>
              <a:rPr lang="en-US" dirty="0" smtClean="0"/>
              <a:t>Date</a:t>
            </a:r>
            <a:endParaRPr lang="en-US" dirty="0"/>
          </a:p>
        </p:txBody>
      </p:sp>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spTree>
    <p:extLst>
      <p:ext uri="{BB962C8B-B14F-4D97-AF65-F5344CB8AC3E}">
        <p14:creationId xmlns:p14="http://schemas.microsoft.com/office/powerpoint/2010/main" val="1565404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ver_3 REVERSED line/subhead">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cstate="email">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3049" y="0"/>
            <a:ext cx="12192001" cy="6858000"/>
          </a:xfrm>
          <a:prstGeom prst="rect">
            <a:avLst/>
          </a:prstGeom>
        </p:spPr>
      </p:pic>
      <p:sp>
        <p:nvSpPr>
          <p:cNvPr id="8" name="Freeform 7"/>
          <p:cNvSpPr/>
          <p:nvPr userDrawn="1"/>
        </p:nvSpPr>
        <p:spPr>
          <a:xfrm flipH="1" flipV="1">
            <a:off x="1" y="-17420"/>
            <a:ext cx="8130732" cy="6875419"/>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0 w 6075372"/>
              <a:gd name="connsiteY0" fmla="*/ 5175181 h 5175181"/>
              <a:gd name="connsiteX1" fmla="*/ 2883458 w 6075372"/>
              <a:gd name="connsiteY1" fmla="*/ 0 h 5175181"/>
              <a:gd name="connsiteX2" fmla="*/ 6075372 w 6075372"/>
              <a:gd name="connsiteY2" fmla="*/ 1769932 h 5175181"/>
              <a:gd name="connsiteX3" fmla="*/ 0 w 6075372"/>
              <a:gd name="connsiteY3" fmla="*/ 5175181 h 5175181"/>
              <a:gd name="connsiteX0" fmla="*/ 0 w 6053933"/>
              <a:gd name="connsiteY0" fmla="*/ 5175181 h 5175181"/>
              <a:gd name="connsiteX1" fmla="*/ 2883458 w 6053933"/>
              <a:gd name="connsiteY1" fmla="*/ 0 h 5175181"/>
              <a:gd name="connsiteX2" fmla="*/ 6053933 w 6053933"/>
              <a:gd name="connsiteY2" fmla="*/ 1755636 h 5175181"/>
              <a:gd name="connsiteX3" fmla="*/ 0 w 6053933"/>
              <a:gd name="connsiteY3" fmla="*/ 5175181 h 5175181"/>
              <a:gd name="connsiteX0" fmla="*/ 0 w 6053933"/>
              <a:gd name="connsiteY0" fmla="*/ 5182329 h 5182329"/>
              <a:gd name="connsiteX1" fmla="*/ 2869075 w 6053933"/>
              <a:gd name="connsiteY1" fmla="*/ 0 h 5182329"/>
              <a:gd name="connsiteX2" fmla="*/ 6053933 w 6053933"/>
              <a:gd name="connsiteY2" fmla="*/ 1762784 h 5182329"/>
              <a:gd name="connsiteX3" fmla="*/ 0 w 6053933"/>
              <a:gd name="connsiteY3" fmla="*/ 5182329 h 5182329"/>
              <a:gd name="connsiteX0" fmla="*/ 0 w 6025167"/>
              <a:gd name="connsiteY0" fmla="*/ 5182329 h 5182329"/>
              <a:gd name="connsiteX1" fmla="*/ 2869075 w 6025167"/>
              <a:gd name="connsiteY1" fmla="*/ 0 h 5182329"/>
              <a:gd name="connsiteX2" fmla="*/ 6025167 w 6025167"/>
              <a:gd name="connsiteY2" fmla="*/ 1905745 h 5182329"/>
              <a:gd name="connsiteX3" fmla="*/ 0 w 6025167"/>
              <a:gd name="connsiteY3" fmla="*/ 5182329 h 5182329"/>
              <a:gd name="connsiteX0" fmla="*/ 0 w 6053933"/>
              <a:gd name="connsiteY0" fmla="*/ 5182329 h 5182329"/>
              <a:gd name="connsiteX1" fmla="*/ 2869075 w 6053933"/>
              <a:gd name="connsiteY1" fmla="*/ 0 h 5182329"/>
              <a:gd name="connsiteX2" fmla="*/ 6053933 w 6053933"/>
              <a:gd name="connsiteY2" fmla="*/ 1905745 h 5182329"/>
              <a:gd name="connsiteX3" fmla="*/ 0 w 6053933"/>
              <a:gd name="connsiteY3" fmla="*/ 5182329 h 5182329"/>
              <a:gd name="connsiteX0" fmla="*/ 0 w 6063522"/>
              <a:gd name="connsiteY0" fmla="*/ 5191860 h 5191860"/>
              <a:gd name="connsiteX1" fmla="*/ 2878664 w 6063522"/>
              <a:gd name="connsiteY1" fmla="*/ 0 h 5191860"/>
              <a:gd name="connsiteX2" fmla="*/ 6063522 w 6063522"/>
              <a:gd name="connsiteY2" fmla="*/ 1905745 h 5191860"/>
              <a:gd name="connsiteX3" fmla="*/ 0 w 6063522"/>
              <a:gd name="connsiteY3" fmla="*/ 5191860 h 5191860"/>
              <a:gd name="connsiteX0" fmla="*/ 0 w 6073111"/>
              <a:gd name="connsiteY0" fmla="*/ 5191860 h 5191860"/>
              <a:gd name="connsiteX1" fmla="*/ 2878664 w 6073111"/>
              <a:gd name="connsiteY1" fmla="*/ 0 h 5191860"/>
              <a:gd name="connsiteX2" fmla="*/ 6073111 w 6073111"/>
              <a:gd name="connsiteY2" fmla="*/ 1915276 h 5191860"/>
              <a:gd name="connsiteX3" fmla="*/ 0 w 6073111"/>
              <a:gd name="connsiteY3" fmla="*/ 5191860 h 5191860"/>
              <a:gd name="connsiteX0" fmla="*/ 0 w 6073111"/>
              <a:gd name="connsiteY0" fmla="*/ 5201391 h 5201391"/>
              <a:gd name="connsiteX1" fmla="*/ 2888253 w 6073111"/>
              <a:gd name="connsiteY1" fmla="*/ 0 h 5201391"/>
              <a:gd name="connsiteX2" fmla="*/ 6073111 w 6073111"/>
              <a:gd name="connsiteY2" fmla="*/ 1924807 h 5201391"/>
              <a:gd name="connsiteX3" fmla="*/ 0 w 6073111"/>
              <a:gd name="connsiteY3" fmla="*/ 5201391 h 5201391"/>
              <a:gd name="connsiteX0" fmla="*/ 0 w 6073111"/>
              <a:gd name="connsiteY0" fmla="*/ 5201391 h 5201391"/>
              <a:gd name="connsiteX1" fmla="*/ 2888253 w 6073111"/>
              <a:gd name="connsiteY1" fmla="*/ 0 h 5201391"/>
              <a:gd name="connsiteX2" fmla="*/ 6073111 w 6073111"/>
              <a:gd name="connsiteY2" fmla="*/ 1739869 h 5201391"/>
              <a:gd name="connsiteX3" fmla="*/ 0 w 6073111"/>
              <a:gd name="connsiteY3" fmla="*/ 5201391 h 5201391"/>
              <a:gd name="connsiteX0" fmla="*/ 0 w 6073111"/>
              <a:gd name="connsiteY0" fmla="*/ 5201391 h 5201391"/>
              <a:gd name="connsiteX1" fmla="*/ 2973730 w 6073111"/>
              <a:gd name="connsiteY1" fmla="*/ 0 h 5201391"/>
              <a:gd name="connsiteX2" fmla="*/ 6073111 w 6073111"/>
              <a:gd name="connsiteY2" fmla="*/ 1739869 h 5201391"/>
              <a:gd name="connsiteX3" fmla="*/ 0 w 6073111"/>
              <a:gd name="connsiteY3" fmla="*/ 5201391 h 5201391"/>
              <a:gd name="connsiteX0" fmla="*/ 0 w 6112562"/>
              <a:gd name="connsiteY0" fmla="*/ 5201391 h 5201391"/>
              <a:gd name="connsiteX1" fmla="*/ 3013181 w 6112562"/>
              <a:gd name="connsiteY1" fmla="*/ 0 h 5201391"/>
              <a:gd name="connsiteX2" fmla="*/ 6112562 w 6112562"/>
              <a:gd name="connsiteY2" fmla="*/ 1739869 h 5201391"/>
              <a:gd name="connsiteX3" fmla="*/ 0 w 6112562"/>
              <a:gd name="connsiteY3" fmla="*/ 5201391 h 5201391"/>
              <a:gd name="connsiteX0" fmla="*/ 0 w 6138863"/>
              <a:gd name="connsiteY0" fmla="*/ 5214602 h 5214602"/>
              <a:gd name="connsiteX1" fmla="*/ 3039482 w 6138863"/>
              <a:gd name="connsiteY1" fmla="*/ 0 h 5214602"/>
              <a:gd name="connsiteX2" fmla="*/ 6138863 w 6138863"/>
              <a:gd name="connsiteY2" fmla="*/ 1739869 h 5214602"/>
              <a:gd name="connsiteX3" fmla="*/ 0 w 6138863"/>
              <a:gd name="connsiteY3" fmla="*/ 5214602 h 5214602"/>
            </a:gdLst>
            <a:ahLst/>
            <a:cxnLst>
              <a:cxn ang="0">
                <a:pos x="connsiteX0" y="connsiteY0"/>
              </a:cxn>
              <a:cxn ang="0">
                <a:pos x="connsiteX1" y="connsiteY1"/>
              </a:cxn>
              <a:cxn ang="0">
                <a:pos x="connsiteX2" y="connsiteY2"/>
              </a:cxn>
              <a:cxn ang="0">
                <a:pos x="connsiteX3" y="connsiteY3"/>
              </a:cxn>
            </a:cxnLst>
            <a:rect l="l" t="t" r="r" b="b"/>
            <a:pathLst>
              <a:path w="6138863" h="5214602">
                <a:moveTo>
                  <a:pt x="0" y="5214602"/>
                </a:moveTo>
                <a:lnTo>
                  <a:pt x="3039482" y="0"/>
                </a:lnTo>
                <a:lnTo>
                  <a:pt x="6138863" y="1739869"/>
                </a:lnTo>
                <a:lnTo>
                  <a:pt x="0" y="5214602"/>
                </a:lnTo>
                <a:close/>
              </a:path>
            </a:pathLst>
          </a:custGeom>
          <a:gradFill flip="none" rotWithShape="1">
            <a:gsLst>
              <a:gs pos="52000">
                <a:schemeClr val="accent2"/>
              </a:gs>
              <a:gs pos="100000">
                <a:schemeClr val="accent1"/>
              </a:gs>
              <a:gs pos="20000">
                <a:schemeClr val="accent3"/>
              </a:gs>
            </a:gsLst>
            <a:lin ang="7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385593" y="1652428"/>
            <a:ext cx="11468909" cy="1994392"/>
          </a:xfrm>
          <a:prstGeom prst="rect">
            <a:avLst/>
          </a:prstGeom>
        </p:spPr>
        <p:txBody>
          <a:bodyPr vert="horz" wrap="square" lIns="0" tIns="0" rIns="0" bIns="0" anchor="t" anchorCtr="0">
            <a:noAutofit/>
          </a:bodyPr>
          <a:lstStyle>
            <a:lvl1pPr algn="l">
              <a:lnSpc>
                <a:spcPct val="80000"/>
              </a:lnSpc>
              <a:defRPr sz="7200" b="0">
                <a:solidFill>
                  <a:schemeClr val="bg1"/>
                </a:solidFill>
                <a:latin typeface="3M Circular TT Bold" panose="020B0804020101010102" pitchFamily="34" charset="0"/>
                <a:cs typeface="3M Circular TT Bold" panose="020B0804020101010102" pitchFamily="34" charset="0"/>
              </a:defRPr>
            </a:lvl1pPr>
          </a:lstStyle>
          <a:p>
            <a:r>
              <a:rPr lang="en-US" smtClean="0"/>
              <a:t>Two line title</a:t>
            </a:r>
            <a:br>
              <a:rPr lang="en-US" smtClean="0"/>
            </a:br>
            <a:r>
              <a:rPr lang="en-US" smtClean="0"/>
              <a:t>goes here</a:t>
            </a:r>
            <a:endParaRPr lang="en-GB" dirty="0"/>
          </a:p>
        </p:txBody>
      </p:sp>
      <p:sp>
        <p:nvSpPr>
          <p:cNvPr id="21" name="Text Placeholder 5"/>
          <p:cNvSpPr>
            <a:spLocks noGrp="1"/>
          </p:cNvSpPr>
          <p:nvPr>
            <p:ph type="body" sz="quarter" idx="13" hasCustomPrompt="1"/>
          </p:nvPr>
        </p:nvSpPr>
        <p:spPr>
          <a:xfrm>
            <a:off x="384048" y="3892296"/>
            <a:ext cx="9472598" cy="864848"/>
          </a:xfrm>
          <a:prstGeom prst="rect">
            <a:avLst/>
          </a:prstGeom>
        </p:spPr>
        <p:txBody>
          <a:bodyPr lIns="0" tIns="0" rIns="0" bIns="0"/>
          <a:lstStyle>
            <a:lvl1pPr>
              <a:lnSpc>
                <a:spcPct val="90000"/>
              </a:lnSpc>
              <a:defRPr sz="2800">
                <a:solidFill>
                  <a:schemeClr val="bg1"/>
                </a:solidFill>
              </a:defRPr>
            </a:lvl1pPr>
          </a:lstStyle>
          <a:p>
            <a:pPr lvl="0"/>
            <a:r>
              <a:rPr lang="en-US" dirty="0" smtClean="0"/>
              <a:t>Title subhead/presenters names, </a:t>
            </a:r>
            <a:br>
              <a:rPr lang="en-US" dirty="0" smtClean="0"/>
            </a:br>
            <a:r>
              <a:rPr lang="en-US" dirty="0" smtClean="0"/>
              <a:t>one or two lines</a:t>
            </a:r>
            <a:endParaRPr lang="en-US" dirty="0"/>
          </a:p>
        </p:txBody>
      </p:sp>
      <p:sp>
        <p:nvSpPr>
          <p:cNvPr id="22" name="Text Placeholder 7"/>
          <p:cNvSpPr>
            <a:spLocks noGrp="1"/>
          </p:cNvSpPr>
          <p:nvPr>
            <p:ph type="body" sz="quarter" idx="10" hasCustomPrompt="1"/>
          </p:nvPr>
        </p:nvSpPr>
        <p:spPr>
          <a:xfrm>
            <a:off x="384047" y="5204499"/>
            <a:ext cx="4114800" cy="480462"/>
          </a:xfrm>
          <a:prstGeom prst="rect">
            <a:avLst/>
          </a:prstGeom>
        </p:spPr>
        <p:txBody>
          <a:bodyPr lIns="0" tIns="0" rIns="0" bIns="0"/>
          <a:lstStyle>
            <a:lvl1pPr marL="0" indent="0">
              <a:buNone/>
              <a:defRPr sz="2800">
                <a:solidFill>
                  <a:schemeClr val="bg1"/>
                </a:solidFill>
                <a:latin typeface="3M Circular TT Book" panose="020B0604020101020102" pitchFamily="34" charset="0"/>
                <a:cs typeface="3M Circular TT Book" panose="020B0604020101020102" pitchFamily="34" charset="0"/>
              </a:defRPr>
            </a:lvl1pPr>
            <a:lvl5pPr>
              <a:defRPr/>
            </a:lvl5pPr>
          </a:lstStyle>
          <a:p>
            <a:pPr lvl="0"/>
            <a:r>
              <a:rPr lang="en-US" smtClean="0"/>
              <a:t>Date</a:t>
            </a:r>
            <a:endParaRPr lang="en-US"/>
          </a:p>
        </p:txBody>
      </p:sp>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spTree>
    <p:extLst>
      <p:ext uri="{BB962C8B-B14F-4D97-AF65-F5344CB8AC3E}">
        <p14:creationId xmlns:p14="http://schemas.microsoft.com/office/powerpoint/2010/main" val="2156574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ver_3 REVERSED line">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cstate="email">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3049" y="0"/>
            <a:ext cx="12192001" cy="6858000"/>
          </a:xfrm>
          <a:prstGeom prst="rect">
            <a:avLst/>
          </a:prstGeom>
        </p:spPr>
      </p:pic>
      <p:sp>
        <p:nvSpPr>
          <p:cNvPr id="8" name="Freeform 7"/>
          <p:cNvSpPr/>
          <p:nvPr userDrawn="1"/>
        </p:nvSpPr>
        <p:spPr>
          <a:xfrm flipH="1" flipV="1">
            <a:off x="1" y="-17420"/>
            <a:ext cx="8130732" cy="6875419"/>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0 w 6075372"/>
              <a:gd name="connsiteY0" fmla="*/ 5175181 h 5175181"/>
              <a:gd name="connsiteX1" fmla="*/ 2883458 w 6075372"/>
              <a:gd name="connsiteY1" fmla="*/ 0 h 5175181"/>
              <a:gd name="connsiteX2" fmla="*/ 6075372 w 6075372"/>
              <a:gd name="connsiteY2" fmla="*/ 1769932 h 5175181"/>
              <a:gd name="connsiteX3" fmla="*/ 0 w 6075372"/>
              <a:gd name="connsiteY3" fmla="*/ 5175181 h 5175181"/>
              <a:gd name="connsiteX0" fmla="*/ 0 w 6053933"/>
              <a:gd name="connsiteY0" fmla="*/ 5175181 h 5175181"/>
              <a:gd name="connsiteX1" fmla="*/ 2883458 w 6053933"/>
              <a:gd name="connsiteY1" fmla="*/ 0 h 5175181"/>
              <a:gd name="connsiteX2" fmla="*/ 6053933 w 6053933"/>
              <a:gd name="connsiteY2" fmla="*/ 1755636 h 5175181"/>
              <a:gd name="connsiteX3" fmla="*/ 0 w 6053933"/>
              <a:gd name="connsiteY3" fmla="*/ 5175181 h 5175181"/>
              <a:gd name="connsiteX0" fmla="*/ 0 w 6053933"/>
              <a:gd name="connsiteY0" fmla="*/ 5182329 h 5182329"/>
              <a:gd name="connsiteX1" fmla="*/ 2869075 w 6053933"/>
              <a:gd name="connsiteY1" fmla="*/ 0 h 5182329"/>
              <a:gd name="connsiteX2" fmla="*/ 6053933 w 6053933"/>
              <a:gd name="connsiteY2" fmla="*/ 1762784 h 5182329"/>
              <a:gd name="connsiteX3" fmla="*/ 0 w 6053933"/>
              <a:gd name="connsiteY3" fmla="*/ 5182329 h 5182329"/>
              <a:gd name="connsiteX0" fmla="*/ 0 w 6025167"/>
              <a:gd name="connsiteY0" fmla="*/ 5182329 h 5182329"/>
              <a:gd name="connsiteX1" fmla="*/ 2869075 w 6025167"/>
              <a:gd name="connsiteY1" fmla="*/ 0 h 5182329"/>
              <a:gd name="connsiteX2" fmla="*/ 6025167 w 6025167"/>
              <a:gd name="connsiteY2" fmla="*/ 1905745 h 5182329"/>
              <a:gd name="connsiteX3" fmla="*/ 0 w 6025167"/>
              <a:gd name="connsiteY3" fmla="*/ 5182329 h 5182329"/>
              <a:gd name="connsiteX0" fmla="*/ 0 w 6053933"/>
              <a:gd name="connsiteY0" fmla="*/ 5182329 h 5182329"/>
              <a:gd name="connsiteX1" fmla="*/ 2869075 w 6053933"/>
              <a:gd name="connsiteY1" fmla="*/ 0 h 5182329"/>
              <a:gd name="connsiteX2" fmla="*/ 6053933 w 6053933"/>
              <a:gd name="connsiteY2" fmla="*/ 1905745 h 5182329"/>
              <a:gd name="connsiteX3" fmla="*/ 0 w 6053933"/>
              <a:gd name="connsiteY3" fmla="*/ 5182329 h 5182329"/>
              <a:gd name="connsiteX0" fmla="*/ 0 w 6063522"/>
              <a:gd name="connsiteY0" fmla="*/ 5191860 h 5191860"/>
              <a:gd name="connsiteX1" fmla="*/ 2878664 w 6063522"/>
              <a:gd name="connsiteY1" fmla="*/ 0 h 5191860"/>
              <a:gd name="connsiteX2" fmla="*/ 6063522 w 6063522"/>
              <a:gd name="connsiteY2" fmla="*/ 1905745 h 5191860"/>
              <a:gd name="connsiteX3" fmla="*/ 0 w 6063522"/>
              <a:gd name="connsiteY3" fmla="*/ 5191860 h 5191860"/>
              <a:gd name="connsiteX0" fmla="*/ 0 w 6073111"/>
              <a:gd name="connsiteY0" fmla="*/ 5191860 h 5191860"/>
              <a:gd name="connsiteX1" fmla="*/ 2878664 w 6073111"/>
              <a:gd name="connsiteY1" fmla="*/ 0 h 5191860"/>
              <a:gd name="connsiteX2" fmla="*/ 6073111 w 6073111"/>
              <a:gd name="connsiteY2" fmla="*/ 1915276 h 5191860"/>
              <a:gd name="connsiteX3" fmla="*/ 0 w 6073111"/>
              <a:gd name="connsiteY3" fmla="*/ 5191860 h 5191860"/>
              <a:gd name="connsiteX0" fmla="*/ 0 w 6073111"/>
              <a:gd name="connsiteY0" fmla="*/ 5201391 h 5201391"/>
              <a:gd name="connsiteX1" fmla="*/ 2888253 w 6073111"/>
              <a:gd name="connsiteY1" fmla="*/ 0 h 5201391"/>
              <a:gd name="connsiteX2" fmla="*/ 6073111 w 6073111"/>
              <a:gd name="connsiteY2" fmla="*/ 1924807 h 5201391"/>
              <a:gd name="connsiteX3" fmla="*/ 0 w 6073111"/>
              <a:gd name="connsiteY3" fmla="*/ 5201391 h 5201391"/>
              <a:gd name="connsiteX0" fmla="*/ 0 w 6073111"/>
              <a:gd name="connsiteY0" fmla="*/ 5201391 h 5201391"/>
              <a:gd name="connsiteX1" fmla="*/ 2888253 w 6073111"/>
              <a:gd name="connsiteY1" fmla="*/ 0 h 5201391"/>
              <a:gd name="connsiteX2" fmla="*/ 6073111 w 6073111"/>
              <a:gd name="connsiteY2" fmla="*/ 1739869 h 5201391"/>
              <a:gd name="connsiteX3" fmla="*/ 0 w 6073111"/>
              <a:gd name="connsiteY3" fmla="*/ 5201391 h 5201391"/>
              <a:gd name="connsiteX0" fmla="*/ 0 w 6073111"/>
              <a:gd name="connsiteY0" fmla="*/ 5201391 h 5201391"/>
              <a:gd name="connsiteX1" fmla="*/ 2973730 w 6073111"/>
              <a:gd name="connsiteY1" fmla="*/ 0 h 5201391"/>
              <a:gd name="connsiteX2" fmla="*/ 6073111 w 6073111"/>
              <a:gd name="connsiteY2" fmla="*/ 1739869 h 5201391"/>
              <a:gd name="connsiteX3" fmla="*/ 0 w 6073111"/>
              <a:gd name="connsiteY3" fmla="*/ 5201391 h 5201391"/>
              <a:gd name="connsiteX0" fmla="*/ 0 w 6112562"/>
              <a:gd name="connsiteY0" fmla="*/ 5201391 h 5201391"/>
              <a:gd name="connsiteX1" fmla="*/ 3013181 w 6112562"/>
              <a:gd name="connsiteY1" fmla="*/ 0 h 5201391"/>
              <a:gd name="connsiteX2" fmla="*/ 6112562 w 6112562"/>
              <a:gd name="connsiteY2" fmla="*/ 1739869 h 5201391"/>
              <a:gd name="connsiteX3" fmla="*/ 0 w 6112562"/>
              <a:gd name="connsiteY3" fmla="*/ 5201391 h 5201391"/>
              <a:gd name="connsiteX0" fmla="*/ 0 w 6138863"/>
              <a:gd name="connsiteY0" fmla="*/ 5214602 h 5214602"/>
              <a:gd name="connsiteX1" fmla="*/ 3039482 w 6138863"/>
              <a:gd name="connsiteY1" fmla="*/ 0 h 5214602"/>
              <a:gd name="connsiteX2" fmla="*/ 6138863 w 6138863"/>
              <a:gd name="connsiteY2" fmla="*/ 1739869 h 5214602"/>
              <a:gd name="connsiteX3" fmla="*/ 0 w 6138863"/>
              <a:gd name="connsiteY3" fmla="*/ 5214602 h 5214602"/>
            </a:gdLst>
            <a:ahLst/>
            <a:cxnLst>
              <a:cxn ang="0">
                <a:pos x="connsiteX0" y="connsiteY0"/>
              </a:cxn>
              <a:cxn ang="0">
                <a:pos x="connsiteX1" y="connsiteY1"/>
              </a:cxn>
              <a:cxn ang="0">
                <a:pos x="connsiteX2" y="connsiteY2"/>
              </a:cxn>
              <a:cxn ang="0">
                <a:pos x="connsiteX3" y="connsiteY3"/>
              </a:cxn>
            </a:cxnLst>
            <a:rect l="l" t="t" r="r" b="b"/>
            <a:pathLst>
              <a:path w="6138863" h="5214602">
                <a:moveTo>
                  <a:pt x="0" y="5214602"/>
                </a:moveTo>
                <a:lnTo>
                  <a:pt x="3039482" y="0"/>
                </a:lnTo>
                <a:lnTo>
                  <a:pt x="6138863" y="1739869"/>
                </a:lnTo>
                <a:lnTo>
                  <a:pt x="0" y="5214602"/>
                </a:lnTo>
                <a:close/>
              </a:path>
            </a:pathLst>
          </a:custGeom>
          <a:gradFill flip="none" rotWithShape="1">
            <a:gsLst>
              <a:gs pos="52000">
                <a:schemeClr val="accent2"/>
              </a:gs>
              <a:gs pos="100000">
                <a:schemeClr val="accent1"/>
              </a:gs>
              <a:gs pos="20000">
                <a:schemeClr val="accent3"/>
              </a:gs>
            </a:gsLst>
            <a:lin ang="7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385593" y="1652428"/>
            <a:ext cx="11468909" cy="1994392"/>
          </a:xfrm>
          <a:prstGeom prst="rect">
            <a:avLst/>
          </a:prstGeom>
        </p:spPr>
        <p:txBody>
          <a:bodyPr vert="horz" wrap="square" lIns="0" tIns="0" rIns="0" bIns="0" anchor="t" anchorCtr="0">
            <a:noAutofit/>
          </a:bodyPr>
          <a:lstStyle>
            <a:lvl1pPr algn="l">
              <a:lnSpc>
                <a:spcPct val="80000"/>
              </a:lnSpc>
              <a:defRPr sz="7200" b="0">
                <a:solidFill>
                  <a:schemeClr val="bg1"/>
                </a:solidFill>
                <a:latin typeface="3M Circular TT Bold" panose="020B0804020101010102" pitchFamily="34" charset="0"/>
                <a:cs typeface="3M Circular TT Bold" panose="020B0804020101010102" pitchFamily="34" charset="0"/>
              </a:defRPr>
            </a:lvl1pPr>
          </a:lstStyle>
          <a:p>
            <a:r>
              <a:rPr lang="en-US" smtClean="0"/>
              <a:t>Two line title</a:t>
            </a:r>
            <a:br>
              <a:rPr lang="en-US" smtClean="0"/>
            </a:br>
            <a:r>
              <a:rPr lang="en-US" smtClean="0"/>
              <a:t>goes here</a:t>
            </a:r>
            <a:endParaRPr lang="en-GB" dirty="0"/>
          </a:p>
        </p:txBody>
      </p:sp>
      <p:sp>
        <p:nvSpPr>
          <p:cNvPr id="22" name="Text Placeholder 7"/>
          <p:cNvSpPr>
            <a:spLocks noGrp="1"/>
          </p:cNvSpPr>
          <p:nvPr>
            <p:ph type="body" sz="quarter" idx="10" hasCustomPrompt="1"/>
          </p:nvPr>
        </p:nvSpPr>
        <p:spPr>
          <a:xfrm>
            <a:off x="384047" y="3895344"/>
            <a:ext cx="4114800" cy="480462"/>
          </a:xfrm>
          <a:prstGeom prst="rect">
            <a:avLst/>
          </a:prstGeom>
        </p:spPr>
        <p:txBody>
          <a:bodyPr lIns="0" tIns="0" rIns="0" bIns="0"/>
          <a:lstStyle>
            <a:lvl1pPr marL="0" indent="0">
              <a:buNone/>
              <a:defRPr sz="2800">
                <a:solidFill>
                  <a:schemeClr val="bg1"/>
                </a:solidFill>
                <a:latin typeface="3M Circular TT Book" panose="020B0604020101020102" pitchFamily="34" charset="0"/>
                <a:cs typeface="3M Circular TT Book" panose="020B0604020101020102" pitchFamily="34" charset="0"/>
              </a:defRPr>
            </a:lvl1pPr>
            <a:lvl5pPr>
              <a:defRPr/>
            </a:lvl5pPr>
          </a:lstStyle>
          <a:p>
            <a:pPr lvl="0"/>
            <a:r>
              <a:rPr lang="en-US" dirty="0" smtClean="0"/>
              <a:t>Date</a:t>
            </a:r>
            <a:endParaRPr lang="en-US" dirty="0"/>
          </a:p>
        </p:txBody>
      </p:sp>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spTree>
    <p:extLst>
      <p:ext uri="{BB962C8B-B14F-4D97-AF65-F5344CB8AC3E}">
        <p14:creationId xmlns:p14="http://schemas.microsoft.com/office/powerpoint/2010/main" val="3199335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ver_4 REVERSED line/subhead">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email">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3049" y="0"/>
            <a:ext cx="12192001" cy="6858000"/>
          </a:xfrm>
          <a:prstGeom prst="rect">
            <a:avLst/>
          </a:prstGeom>
        </p:spPr>
      </p:pic>
      <p:sp>
        <p:nvSpPr>
          <p:cNvPr id="10" name="Freeform 9"/>
          <p:cNvSpPr/>
          <p:nvPr userDrawn="1"/>
        </p:nvSpPr>
        <p:spPr>
          <a:xfrm flipH="1" flipV="1">
            <a:off x="-8709" y="-8709"/>
            <a:ext cx="8136266" cy="6875416"/>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0 w 6075372"/>
              <a:gd name="connsiteY0" fmla="*/ 5175181 h 5175181"/>
              <a:gd name="connsiteX1" fmla="*/ 2883458 w 6075372"/>
              <a:gd name="connsiteY1" fmla="*/ 0 h 5175181"/>
              <a:gd name="connsiteX2" fmla="*/ 6075372 w 6075372"/>
              <a:gd name="connsiteY2" fmla="*/ 1769932 h 5175181"/>
              <a:gd name="connsiteX3" fmla="*/ 0 w 6075372"/>
              <a:gd name="connsiteY3" fmla="*/ 5175181 h 5175181"/>
              <a:gd name="connsiteX0" fmla="*/ 0 w 3202595"/>
              <a:gd name="connsiteY0" fmla="*/ 5189477 h 5189477"/>
              <a:gd name="connsiteX1" fmla="*/ 10681 w 3202595"/>
              <a:gd name="connsiteY1" fmla="*/ 0 h 5189477"/>
              <a:gd name="connsiteX2" fmla="*/ 3202595 w 3202595"/>
              <a:gd name="connsiteY2" fmla="*/ 1769932 h 5189477"/>
              <a:gd name="connsiteX3" fmla="*/ 0 w 3202595"/>
              <a:gd name="connsiteY3" fmla="*/ 5189477 h 5189477"/>
              <a:gd name="connsiteX0" fmla="*/ 2962146 w 6164741"/>
              <a:gd name="connsiteY0" fmla="*/ 5403918 h 5403918"/>
              <a:gd name="connsiteX1" fmla="*/ 3 w 6164741"/>
              <a:gd name="connsiteY1" fmla="*/ 0 h 5403918"/>
              <a:gd name="connsiteX2" fmla="*/ 6164741 w 6164741"/>
              <a:gd name="connsiteY2" fmla="*/ 1984373 h 5403918"/>
              <a:gd name="connsiteX3" fmla="*/ 2962146 w 6164741"/>
              <a:gd name="connsiteY3" fmla="*/ 5403918 h 5403918"/>
              <a:gd name="connsiteX0" fmla="*/ 2962143 w 6164738"/>
              <a:gd name="connsiteY0" fmla="*/ 5403918 h 5403918"/>
              <a:gd name="connsiteX1" fmla="*/ 0 w 6164738"/>
              <a:gd name="connsiteY1" fmla="*/ 0 h 5403918"/>
              <a:gd name="connsiteX2" fmla="*/ 6164738 w 6164738"/>
              <a:gd name="connsiteY2" fmla="*/ 1984373 h 5403918"/>
              <a:gd name="connsiteX3" fmla="*/ 2962143 w 6164738"/>
              <a:gd name="connsiteY3" fmla="*/ 5403918 h 5403918"/>
              <a:gd name="connsiteX0" fmla="*/ 2962143 w 6164738"/>
              <a:gd name="connsiteY0" fmla="*/ 5403918 h 5403918"/>
              <a:gd name="connsiteX1" fmla="*/ 0 w 6164738"/>
              <a:gd name="connsiteY1" fmla="*/ 0 h 5403918"/>
              <a:gd name="connsiteX2" fmla="*/ 6164738 w 6164738"/>
              <a:gd name="connsiteY2" fmla="*/ 1984373 h 5403918"/>
              <a:gd name="connsiteX3" fmla="*/ 2962143 w 6164738"/>
              <a:gd name="connsiteY3" fmla="*/ 5403918 h 5403918"/>
              <a:gd name="connsiteX0" fmla="*/ 2819219 w 6021814"/>
              <a:gd name="connsiteY0" fmla="*/ 5189477 h 5189477"/>
              <a:gd name="connsiteX1" fmla="*/ 0 w 6021814"/>
              <a:gd name="connsiteY1" fmla="*/ 0 h 5189477"/>
              <a:gd name="connsiteX2" fmla="*/ 6021814 w 6021814"/>
              <a:gd name="connsiteY2" fmla="*/ 1769932 h 5189477"/>
              <a:gd name="connsiteX3" fmla="*/ 2819219 w 6021814"/>
              <a:gd name="connsiteY3" fmla="*/ 5189477 h 5189477"/>
              <a:gd name="connsiteX0" fmla="*/ 2819219 w 6007522"/>
              <a:gd name="connsiteY0" fmla="*/ 5189477 h 5189477"/>
              <a:gd name="connsiteX1" fmla="*/ 0 w 6007522"/>
              <a:gd name="connsiteY1" fmla="*/ 0 h 5189477"/>
              <a:gd name="connsiteX2" fmla="*/ 6007522 w 6007522"/>
              <a:gd name="connsiteY2" fmla="*/ 3299613 h 5189477"/>
              <a:gd name="connsiteX3" fmla="*/ 2819219 w 6007522"/>
              <a:gd name="connsiteY3" fmla="*/ 5189477 h 5189477"/>
              <a:gd name="connsiteX0" fmla="*/ 2819219 w 6021814"/>
              <a:gd name="connsiteY0" fmla="*/ 5189477 h 5189477"/>
              <a:gd name="connsiteX1" fmla="*/ 0 w 6021814"/>
              <a:gd name="connsiteY1" fmla="*/ 0 h 5189477"/>
              <a:gd name="connsiteX2" fmla="*/ 6021814 w 6021814"/>
              <a:gd name="connsiteY2" fmla="*/ 3385390 h 5189477"/>
              <a:gd name="connsiteX3" fmla="*/ 2819219 w 6021814"/>
              <a:gd name="connsiteY3" fmla="*/ 5189477 h 5189477"/>
              <a:gd name="connsiteX0" fmla="*/ 2862096 w 6021814"/>
              <a:gd name="connsiteY0" fmla="*/ 5189477 h 5189477"/>
              <a:gd name="connsiteX1" fmla="*/ 0 w 6021814"/>
              <a:gd name="connsiteY1" fmla="*/ 0 h 5189477"/>
              <a:gd name="connsiteX2" fmla="*/ 6021814 w 6021814"/>
              <a:gd name="connsiteY2" fmla="*/ 3385390 h 5189477"/>
              <a:gd name="connsiteX3" fmla="*/ 2862096 w 6021814"/>
              <a:gd name="connsiteY3" fmla="*/ 5189477 h 5189477"/>
              <a:gd name="connsiteX0" fmla="*/ 2862096 w 6021814"/>
              <a:gd name="connsiteY0" fmla="*/ 5189477 h 5189477"/>
              <a:gd name="connsiteX1" fmla="*/ 0 w 6021814"/>
              <a:gd name="connsiteY1" fmla="*/ 0 h 5189477"/>
              <a:gd name="connsiteX2" fmla="*/ 6021814 w 6021814"/>
              <a:gd name="connsiteY2" fmla="*/ 3385390 h 5189477"/>
              <a:gd name="connsiteX3" fmla="*/ 2862096 w 6021814"/>
              <a:gd name="connsiteY3" fmla="*/ 5189477 h 5189477"/>
              <a:gd name="connsiteX0" fmla="*/ 2862096 w 5993229"/>
              <a:gd name="connsiteY0" fmla="*/ 5189477 h 5189477"/>
              <a:gd name="connsiteX1" fmla="*/ 0 w 5993229"/>
              <a:gd name="connsiteY1" fmla="*/ 0 h 5189477"/>
              <a:gd name="connsiteX2" fmla="*/ 5993229 w 5993229"/>
              <a:gd name="connsiteY2" fmla="*/ 3394921 h 5189477"/>
              <a:gd name="connsiteX3" fmla="*/ 2862096 w 5993229"/>
              <a:gd name="connsiteY3" fmla="*/ 5189477 h 5189477"/>
              <a:gd name="connsiteX0" fmla="*/ 2940500 w 5993229"/>
              <a:gd name="connsiteY0" fmla="*/ 5196067 h 5196067"/>
              <a:gd name="connsiteX1" fmla="*/ 0 w 5993229"/>
              <a:gd name="connsiteY1" fmla="*/ 0 h 5196067"/>
              <a:gd name="connsiteX2" fmla="*/ 5993229 w 5993229"/>
              <a:gd name="connsiteY2" fmla="*/ 3394921 h 5196067"/>
              <a:gd name="connsiteX3" fmla="*/ 2940500 w 5993229"/>
              <a:gd name="connsiteY3" fmla="*/ 5196067 h 5196067"/>
              <a:gd name="connsiteX0" fmla="*/ 2940500 w 5999763"/>
              <a:gd name="connsiteY0" fmla="*/ 5196067 h 5196067"/>
              <a:gd name="connsiteX1" fmla="*/ 0 w 5999763"/>
              <a:gd name="connsiteY1" fmla="*/ 0 h 5196067"/>
              <a:gd name="connsiteX2" fmla="*/ 5999763 w 5999763"/>
              <a:gd name="connsiteY2" fmla="*/ 3467409 h 5196067"/>
              <a:gd name="connsiteX3" fmla="*/ 2940500 w 5999763"/>
              <a:gd name="connsiteY3" fmla="*/ 5196067 h 5196067"/>
              <a:gd name="connsiteX0" fmla="*/ 3045039 w 6104302"/>
              <a:gd name="connsiteY0" fmla="*/ 5202656 h 5202656"/>
              <a:gd name="connsiteX1" fmla="*/ 0 w 6104302"/>
              <a:gd name="connsiteY1" fmla="*/ 0 h 5202656"/>
              <a:gd name="connsiteX2" fmla="*/ 6104302 w 6104302"/>
              <a:gd name="connsiteY2" fmla="*/ 3473998 h 5202656"/>
              <a:gd name="connsiteX3" fmla="*/ 3045039 w 6104302"/>
              <a:gd name="connsiteY3" fmla="*/ 5202656 h 5202656"/>
            </a:gdLst>
            <a:ahLst/>
            <a:cxnLst>
              <a:cxn ang="0">
                <a:pos x="connsiteX0" y="connsiteY0"/>
              </a:cxn>
              <a:cxn ang="0">
                <a:pos x="connsiteX1" y="connsiteY1"/>
              </a:cxn>
              <a:cxn ang="0">
                <a:pos x="connsiteX2" y="connsiteY2"/>
              </a:cxn>
              <a:cxn ang="0">
                <a:pos x="connsiteX3" y="connsiteY3"/>
              </a:cxn>
            </a:cxnLst>
            <a:rect l="l" t="t" r="r" b="b"/>
            <a:pathLst>
              <a:path w="6104302" h="5202656">
                <a:moveTo>
                  <a:pt x="3045039" y="5202656"/>
                </a:moveTo>
                <a:cubicBezTo>
                  <a:pt x="3034307" y="5174064"/>
                  <a:pt x="10732" y="42888"/>
                  <a:pt x="0" y="0"/>
                </a:cubicBezTo>
                <a:lnTo>
                  <a:pt x="6104302" y="3473998"/>
                </a:lnTo>
                <a:lnTo>
                  <a:pt x="3045039" y="5202656"/>
                </a:lnTo>
                <a:close/>
              </a:path>
            </a:pathLst>
          </a:custGeom>
          <a:gradFill flip="none" rotWithShape="1">
            <a:gsLst>
              <a:gs pos="22000">
                <a:schemeClr val="accent3"/>
              </a:gs>
              <a:gs pos="51000">
                <a:schemeClr val="accent2"/>
              </a:gs>
              <a:gs pos="98374">
                <a:schemeClr val="accent1"/>
              </a:gs>
            </a:gsLst>
            <a:lin ang="13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383035" y="1655791"/>
            <a:ext cx="11468909" cy="1994392"/>
          </a:xfrm>
          <a:prstGeom prst="rect">
            <a:avLst/>
          </a:prstGeom>
        </p:spPr>
        <p:txBody>
          <a:bodyPr vert="horz" wrap="square" lIns="0" tIns="0" rIns="0" bIns="0" anchor="t" anchorCtr="0">
            <a:noAutofit/>
          </a:bodyPr>
          <a:lstStyle>
            <a:lvl1pPr algn="l">
              <a:lnSpc>
                <a:spcPct val="80000"/>
              </a:lnSpc>
              <a:defRPr sz="7200" b="0">
                <a:solidFill>
                  <a:schemeClr val="bg1"/>
                </a:solidFill>
                <a:latin typeface="3M Circular TT Bold" panose="020B0804020101010102" pitchFamily="34" charset="0"/>
                <a:cs typeface="3M Circular TT Bold" panose="020B0804020101010102" pitchFamily="34" charset="0"/>
              </a:defRPr>
            </a:lvl1pPr>
          </a:lstStyle>
          <a:p>
            <a:r>
              <a:rPr lang="en-US" smtClean="0"/>
              <a:t>Two line title</a:t>
            </a:r>
            <a:br>
              <a:rPr lang="en-US" smtClean="0"/>
            </a:br>
            <a:r>
              <a:rPr lang="en-US" smtClean="0"/>
              <a:t>goes here</a:t>
            </a:r>
            <a:endParaRPr lang="en-GB" dirty="0"/>
          </a:p>
        </p:txBody>
      </p:sp>
      <p:sp>
        <p:nvSpPr>
          <p:cNvPr id="43" name="Text Placeholder 7"/>
          <p:cNvSpPr>
            <a:spLocks noGrp="1"/>
          </p:cNvSpPr>
          <p:nvPr>
            <p:ph type="body" sz="quarter" idx="10" hasCustomPrompt="1"/>
          </p:nvPr>
        </p:nvSpPr>
        <p:spPr>
          <a:xfrm>
            <a:off x="384048" y="5204499"/>
            <a:ext cx="1978025" cy="480462"/>
          </a:xfrm>
          <a:prstGeom prst="rect">
            <a:avLst/>
          </a:prstGeom>
        </p:spPr>
        <p:txBody>
          <a:bodyPr lIns="0" tIns="0" rIns="0" bIns="0"/>
          <a:lstStyle>
            <a:lvl1pPr marL="0" indent="0">
              <a:buNone/>
              <a:defRPr sz="2800">
                <a:solidFill>
                  <a:schemeClr val="bg1"/>
                </a:solidFill>
                <a:latin typeface="3M Circular TT Book" panose="020B0604020101020102" pitchFamily="34" charset="0"/>
                <a:cs typeface="3M Circular TT Book" panose="020B0604020101020102" pitchFamily="34" charset="0"/>
              </a:defRPr>
            </a:lvl1pPr>
            <a:lvl5pPr>
              <a:defRPr/>
            </a:lvl5pPr>
          </a:lstStyle>
          <a:p>
            <a:pPr lvl="0"/>
            <a:r>
              <a:rPr lang="en-US" smtClean="0"/>
              <a:t>Date</a:t>
            </a:r>
            <a:endParaRPr lang="en-US"/>
          </a:p>
        </p:txBody>
      </p:sp>
      <p:sp>
        <p:nvSpPr>
          <p:cNvPr id="6" name="Text Placeholder 5"/>
          <p:cNvSpPr>
            <a:spLocks noGrp="1"/>
          </p:cNvSpPr>
          <p:nvPr>
            <p:ph type="body" sz="quarter" idx="12" hasCustomPrompt="1"/>
          </p:nvPr>
        </p:nvSpPr>
        <p:spPr>
          <a:xfrm>
            <a:off x="384048" y="3895344"/>
            <a:ext cx="9514682" cy="864848"/>
          </a:xfrm>
          <a:prstGeom prst="rect">
            <a:avLst/>
          </a:prstGeom>
        </p:spPr>
        <p:txBody>
          <a:bodyPr lIns="0" tIns="0" rIns="0" bIns="0"/>
          <a:lstStyle>
            <a:lvl1pPr>
              <a:lnSpc>
                <a:spcPct val="90000"/>
              </a:lnSpc>
              <a:defRPr sz="2800">
                <a:solidFill>
                  <a:schemeClr val="bg1"/>
                </a:solidFill>
              </a:defRPr>
            </a:lvl1pPr>
          </a:lstStyle>
          <a:p>
            <a:pPr lvl="0"/>
            <a:r>
              <a:rPr lang="en-US" dirty="0" smtClean="0"/>
              <a:t>Title subhead/presenters names, </a:t>
            </a:r>
            <a:br>
              <a:rPr lang="en-US" dirty="0" smtClean="0"/>
            </a:br>
            <a:r>
              <a:rPr lang="en-US" dirty="0" smtClean="0"/>
              <a:t>one or two lines</a:t>
            </a:r>
            <a:endParaRPr lang="en-US" dirty="0"/>
          </a:p>
        </p:txBody>
      </p:sp>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spTree>
    <p:extLst>
      <p:ext uri="{BB962C8B-B14F-4D97-AF65-F5344CB8AC3E}">
        <p14:creationId xmlns:p14="http://schemas.microsoft.com/office/powerpoint/2010/main" val="3257709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ver_4 REVERSED line">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email">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3049" y="0"/>
            <a:ext cx="12192001" cy="6858000"/>
          </a:xfrm>
          <a:prstGeom prst="rect">
            <a:avLst/>
          </a:prstGeom>
        </p:spPr>
      </p:pic>
      <p:sp>
        <p:nvSpPr>
          <p:cNvPr id="10" name="Freeform 9"/>
          <p:cNvSpPr/>
          <p:nvPr userDrawn="1"/>
        </p:nvSpPr>
        <p:spPr>
          <a:xfrm flipH="1" flipV="1">
            <a:off x="-8709" y="-8709"/>
            <a:ext cx="8136266" cy="6875416"/>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0 w 6075372"/>
              <a:gd name="connsiteY0" fmla="*/ 5175181 h 5175181"/>
              <a:gd name="connsiteX1" fmla="*/ 2883458 w 6075372"/>
              <a:gd name="connsiteY1" fmla="*/ 0 h 5175181"/>
              <a:gd name="connsiteX2" fmla="*/ 6075372 w 6075372"/>
              <a:gd name="connsiteY2" fmla="*/ 1769932 h 5175181"/>
              <a:gd name="connsiteX3" fmla="*/ 0 w 6075372"/>
              <a:gd name="connsiteY3" fmla="*/ 5175181 h 5175181"/>
              <a:gd name="connsiteX0" fmla="*/ 0 w 3202595"/>
              <a:gd name="connsiteY0" fmla="*/ 5189477 h 5189477"/>
              <a:gd name="connsiteX1" fmla="*/ 10681 w 3202595"/>
              <a:gd name="connsiteY1" fmla="*/ 0 h 5189477"/>
              <a:gd name="connsiteX2" fmla="*/ 3202595 w 3202595"/>
              <a:gd name="connsiteY2" fmla="*/ 1769932 h 5189477"/>
              <a:gd name="connsiteX3" fmla="*/ 0 w 3202595"/>
              <a:gd name="connsiteY3" fmla="*/ 5189477 h 5189477"/>
              <a:gd name="connsiteX0" fmla="*/ 2962146 w 6164741"/>
              <a:gd name="connsiteY0" fmla="*/ 5403918 h 5403918"/>
              <a:gd name="connsiteX1" fmla="*/ 3 w 6164741"/>
              <a:gd name="connsiteY1" fmla="*/ 0 h 5403918"/>
              <a:gd name="connsiteX2" fmla="*/ 6164741 w 6164741"/>
              <a:gd name="connsiteY2" fmla="*/ 1984373 h 5403918"/>
              <a:gd name="connsiteX3" fmla="*/ 2962146 w 6164741"/>
              <a:gd name="connsiteY3" fmla="*/ 5403918 h 5403918"/>
              <a:gd name="connsiteX0" fmla="*/ 2962143 w 6164738"/>
              <a:gd name="connsiteY0" fmla="*/ 5403918 h 5403918"/>
              <a:gd name="connsiteX1" fmla="*/ 0 w 6164738"/>
              <a:gd name="connsiteY1" fmla="*/ 0 h 5403918"/>
              <a:gd name="connsiteX2" fmla="*/ 6164738 w 6164738"/>
              <a:gd name="connsiteY2" fmla="*/ 1984373 h 5403918"/>
              <a:gd name="connsiteX3" fmla="*/ 2962143 w 6164738"/>
              <a:gd name="connsiteY3" fmla="*/ 5403918 h 5403918"/>
              <a:gd name="connsiteX0" fmla="*/ 2962143 w 6164738"/>
              <a:gd name="connsiteY0" fmla="*/ 5403918 h 5403918"/>
              <a:gd name="connsiteX1" fmla="*/ 0 w 6164738"/>
              <a:gd name="connsiteY1" fmla="*/ 0 h 5403918"/>
              <a:gd name="connsiteX2" fmla="*/ 6164738 w 6164738"/>
              <a:gd name="connsiteY2" fmla="*/ 1984373 h 5403918"/>
              <a:gd name="connsiteX3" fmla="*/ 2962143 w 6164738"/>
              <a:gd name="connsiteY3" fmla="*/ 5403918 h 5403918"/>
              <a:gd name="connsiteX0" fmla="*/ 2819219 w 6021814"/>
              <a:gd name="connsiteY0" fmla="*/ 5189477 h 5189477"/>
              <a:gd name="connsiteX1" fmla="*/ 0 w 6021814"/>
              <a:gd name="connsiteY1" fmla="*/ 0 h 5189477"/>
              <a:gd name="connsiteX2" fmla="*/ 6021814 w 6021814"/>
              <a:gd name="connsiteY2" fmla="*/ 1769932 h 5189477"/>
              <a:gd name="connsiteX3" fmla="*/ 2819219 w 6021814"/>
              <a:gd name="connsiteY3" fmla="*/ 5189477 h 5189477"/>
              <a:gd name="connsiteX0" fmla="*/ 2819219 w 6007522"/>
              <a:gd name="connsiteY0" fmla="*/ 5189477 h 5189477"/>
              <a:gd name="connsiteX1" fmla="*/ 0 w 6007522"/>
              <a:gd name="connsiteY1" fmla="*/ 0 h 5189477"/>
              <a:gd name="connsiteX2" fmla="*/ 6007522 w 6007522"/>
              <a:gd name="connsiteY2" fmla="*/ 3299613 h 5189477"/>
              <a:gd name="connsiteX3" fmla="*/ 2819219 w 6007522"/>
              <a:gd name="connsiteY3" fmla="*/ 5189477 h 5189477"/>
              <a:gd name="connsiteX0" fmla="*/ 2819219 w 6021814"/>
              <a:gd name="connsiteY0" fmla="*/ 5189477 h 5189477"/>
              <a:gd name="connsiteX1" fmla="*/ 0 w 6021814"/>
              <a:gd name="connsiteY1" fmla="*/ 0 h 5189477"/>
              <a:gd name="connsiteX2" fmla="*/ 6021814 w 6021814"/>
              <a:gd name="connsiteY2" fmla="*/ 3385390 h 5189477"/>
              <a:gd name="connsiteX3" fmla="*/ 2819219 w 6021814"/>
              <a:gd name="connsiteY3" fmla="*/ 5189477 h 5189477"/>
              <a:gd name="connsiteX0" fmla="*/ 2862096 w 6021814"/>
              <a:gd name="connsiteY0" fmla="*/ 5189477 h 5189477"/>
              <a:gd name="connsiteX1" fmla="*/ 0 w 6021814"/>
              <a:gd name="connsiteY1" fmla="*/ 0 h 5189477"/>
              <a:gd name="connsiteX2" fmla="*/ 6021814 w 6021814"/>
              <a:gd name="connsiteY2" fmla="*/ 3385390 h 5189477"/>
              <a:gd name="connsiteX3" fmla="*/ 2862096 w 6021814"/>
              <a:gd name="connsiteY3" fmla="*/ 5189477 h 5189477"/>
              <a:gd name="connsiteX0" fmla="*/ 2862096 w 6021814"/>
              <a:gd name="connsiteY0" fmla="*/ 5189477 h 5189477"/>
              <a:gd name="connsiteX1" fmla="*/ 0 w 6021814"/>
              <a:gd name="connsiteY1" fmla="*/ 0 h 5189477"/>
              <a:gd name="connsiteX2" fmla="*/ 6021814 w 6021814"/>
              <a:gd name="connsiteY2" fmla="*/ 3385390 h 5189477"/>
              <a:gd name="connsiteX3" fmla="*/ 2862096 w 6021814"/>
              <a:gd name="connsiteY3" fmla="*/ 5189477 h 5189477"/>
              <a:gd name="connsiteX0" fmla="*/ 2862096 w 5993229"/>
              <a:gd name="connsiteY0" fmla="*/ 5189477 h 5189477"/>
              <a:gd name="connsiteX1" fmla="*/ 0 w 5993229"/>
              <a:gd name="connsiteY1" fmla="*/ 0 h 5189477"/>
              <a:gd name="connsiteX2" fmla="*/ 5993229 w 5993229"/>
              <a:gd name="connsiteY2" fmla="*/ 3394921 h 5189477"/>
              <a:gd name="connsiteX3" fmla="*/ 2862096 w 5993229"/>
              <a:gd name="connsiteY3" fmla="*/ 5189477 h 5189477"/>
              <a:gd name="connsiteX0" fmla="*/ 2940500 w 5993229"/>
              <a:gd name="connsiteY0" fmla="*/ 5196067 h 5196067"/>
              <a:gd name="connsiteX1" fmla="*/ 0 w 5993229"/>
              <a:gd name="connsiteY1" fmla="*/ 0 h 5196067"/>
              <a:gd name="connsiteX2" fmla="*/ 5993229 w 5993229"/>
              <a:gd name="connsiteY2" fmla="*/ 3394921 h 5196067"/>
              <a:gd name="connsiteX3" fmla="*/ 2940500 w 5993229"/>
              <a:gd name="connsiteY3" fmla="*/ 5196067 h 5196067"/>
              <a:gd name="connsiteX0" fmla="*/ 2940500 w 5999763"/>
              <a:gd name="connsiteY0" fmla="*/ 5196067 h 5196067"/>
              <a:gd name="connsiteX1" fmla="*/ 0 w 5999763"/>
              <a:gd name="connsiteY1" fmla="*/ 0 h 5196067"/>
              <a:gd name="connsiteX2" fmla="*/ 5999763 w 5999763"/>
              <a:gd name="connsiteY2" fmla="*/ 3467409 h 5196067"/>
              <a:gd name="connsiteX3" fmla="*/ 2940500 w 5999763"/>
              <a:gd name="connsiteY3" fmla="*/ 5196067 h 5196067"/>
              <a:gd name="connsiteX0" fmla="*/ 3045039 w 6104302"/>
              <a:gd name="connsiteY0" fmla="*/ 5202656 h 5202656"/>
              <a:gd name="connsiteX1" fmla="*/ 0 w 6104302"/>
              <a:gd name="connsiteY1" fmla="*/ 0 h 5202656"/>
              <a:gd name="connsiteX2" fmla="*/ 6104302 w 6104302"/>
              <a:gd name="connsiteY2" fmla="*/ 3473998 h 5202656"/>
              <a:gd name="connsiteX3" fmla="*/ 3045039 w 6104302"/>
              <a:gd name="connsiteY3" fmla="*/ 5202656 h 5202656"/>
            </a:gdLst>
            <a:ahLst/>
            <a:cxnLst>
              <a:cxn ang="0">
                <a:pos x="connsiteX0" y="connsiteY0"/>
              </a:cxn>
              <a:cxn ang="0">
                <a:pos x="connsiteX1" y="connsiteY1"/>
              </a:cxn>
              <a:cxn ang="0">
                <a:pos x="connsiteX2" y="connsiteY2"/>
              </a:cxn>
              <a:cxn ang="0">
                <a:pos x="connsiteX3" y="connsiteY3"/>
              </a:cxn>
            </a:cxnLst>
            <a:rect l="l" t="t" r="r" b="b"/>
            <a:pathLst>
              <a:path w="6104302" h="5202656">
                <a:moveTo>
                  <a:pt x="3045039" y="5202656"/>
                </a:moveTo>
                <a:cubicBezTo>
                  <a:pt x="3034307" y="5174064"/>
                  <a:pt x="10732" y="42888"/>
                  <a:pt x="0" y="0"/>
                </a:cubicBezTo>
                <a:lnTo>
                  <a:pt x="6104302" y="3473998"/>
                </a:lnTo>
                <a:lnTo>
                  <a:pt x="3045039" y="5202656"/>
                </a:lnTo>
                <a:close/>
              </a:path>
            </a:pathLst>
          </a:custGeom>
          <a:gradFill flip="none" rotWithShape="1">
            <a:gsLst>
              <a:gs pos="22000">
                <a:schemeClr val="accent3"/>
              </a:gs>
              <a:gs pos="51000">
                <a:schemeClr val="accent2"/>
              </a:gs>
              <a:gs pos="98374">
                <a:schemeClr val="accent1"/>
              </a:gs>
            </a:gsLst>
            <a:lin ang="13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383035" y="1655791"/>
            <a:ext cx="11468909" cy="1994392"/>
          </a:xfrm>
          <a:prstGeom prst="rect">
            <a:avLst/>
          </a:prstGeom>
        </p:spPr>
        <p:txBody>
          <a:bodyPr vert="horz" wrap="square" lIns="0" tIns="0" rIns="0" bIns="0" anchor="t" anchorCtr="0">
            <a:noAutofit/>
          </a:bodyPr>
          <a:lstStyle>
            <a:lvl1pPr algn="l">
              <a:lnSpc>
                <a:spcPct val="80000"/>
              </a:lnSpc>
              <a:defRPr sz="7200" b="0">
                <a:solidFill>
                  <a:schemeClr val="bg1"/>
                </a:solidFill>
                <a:latin typeface="3M Circular TT Bold" panose="020B0804020101010102" pitchFamily="34" charset="0"/>
                <a:cs typeface="3M Circular TT Bold" panose="020B0804020101010102" pitchFamily="34" charset="0"/>
              </a:defRPr>
            </a:lvl1pPr>
          </a:lstStyle>
          <a:p>
            <a:r>
              <a:rPr lang="en-US" dirty="0" smtClean="0"/>
              <a:t>Two line title</a:t>
            </a:r>
            <a:br>
              <a:rPr lang="en-US" dirty="0" smtClean="0"/>
            </a:br>
            <a:r>
              <a:rPr lang="en-US" dirty="0" smtClean="0"/>
              <a:t>goes here</a:t>
            </a:r>
            <a:endParaRPr lang="en-GB" dirty="0"/>
          </a:p>
        </p:txBody>
      </p:sp>
      <p:sp>
        <p:nvSpPr>
          <p:cNvPr id="43" name="Text Placeholder 7"/>
          <p:cNvSpPr>
            <a:spLocks noGrp="1"/>
          </p:cNvSpPr>
          <p:nvPr>
            <p:ph type="body" sz="quarter" idx="10" hasCustomPrompt="1"/>
          </p:nvPr>
        </p:nvSpPr>
        <p:spPr>
          <a:xfrm>
            <a:off x="384047" y="3895344"/>
            <a:ext cx="4114800" cy="480462"/>
          </a:xfrm>
          <a:prstGeom prst="rect">
            <a:avLst/>
          </a:prstGeom>
        </p:spPr>
        <p:txBody>
          <a:bodyPr lIns="0" tIns="0" rIns="0" bIns="0"/>
          <a:lstStyle>
            <a:lvl1pPr marL="0" indent="0">
              <a:buNone/>
              <a:defRPr sz="2800">
                <a:solidFill>
                  <a:schemeClr val="bg1"/>
                </a:solidFill>
                <a:latin typeface="3M Circular TT Book" panose="020B0604020101020102" pitchFamily="34" charset="0"/>
                <a:cs typeface="3M Circular TT Book" panose="020B0604020101020102" pitchFamily="34" charset="0"/>
              </a:defRPr>
            </a:lvl1pPr>
            <a:lvl5pPr>
              <a:defRPr/>
            </a:lvl5pPr>
          </a:lstStyle>
          <a:p>
            <a:pPr lvl="0"/>
            <a:r>
              <a:rPr lang="en-US" smtClean="0"/>
              <a:t>Date</a:t>
            </a:r>
            <a:endParaRPr lang="en-US"/>
          </a:p>
        </p:txBody>
      </p:sp>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spTree>
    <p:extLst>
      <p:ext uri="{BB962C8B-B14F-4D97-AF65-F5344CB8AC3E}">
        <p14:creationId xmlns:p14="http://schemas.microsoft.com/office/powerpoint/2010/main" val="3016572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ver_5 REVERSED line/subhead">
    <p:spTree>
      <p:nvGrpSpPr>
        <p:cNvPr id="1" name=""/>
        <p:cNvGrpSpPr/>
        <p:nvPr/>
      </p:nvGrpSpPr>
      <p:grpSpPr>
        <a:xfrm>
          <a:off x="0" y="0"/>
          <a:ext cx="0" cy="0"/>
          <a:chOff x="0" y="0"/>
          <a:chExt cx="0" cy="0"/>
        </a:xfrm>
      </p:grpSpPr>
      <p:pic>
        <p:nvPicPr>
          <p:cNvPr id="16" name="Picture 15"/>
          <p:cNvPicPr>
            <a:picLocks noChangeAspect="1"/>
          </p:cNvPicPr>
          <p:nvPr userDrawn="1"/>
        </p:nvPicPr>
        <p:blipFill>
          <a:blip r:embed="rId2" cstate="email">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3049" y="0"/>
            <a:ext cx="12192001" cy="6858000"/>
          </a:xfrm>
          <a:prstGeom prst="rect">
            <a:avLst/>
          </a:prstGeom>
        </p:spPr>
      </p:pic>
      <p:grpSp>
        <p:nvGrpSpPr>
          <p:cNvPr id="31" name="Group 30"/>
          <p:cNvGrpSpPr/>
          <p:nvPr userDrawn="1"/>
        </p:nvGrpSpPr>
        <p:grpSpPr>
          <a:xfrm>
            <a:off x="6095262" y="0"/>
            <a:ext cx="6101116" cy="6858864"/>
            <a:chOff x="6095262" y="0"/>
            <a:chExt cx="6101116" cy="6858864"/>
          </a:xfrm>
        </p:grpSpPr>
        <p:sp>
          <p:nvSpPr>
            <p:cNvPr id="8" name="Freeform 7"/>
            <p:cNvSpPr/>
            <p:nvPr userDrawn="1"/>
          </p:nvSpPr>
          <p:spPr>
            <a:xfrm>
              <a:off x="6105525" y="0"/>
              <a:ext cx="6082158" cy="6858000"/>
            </a:xfrm>
            <a:custGeom>
              <a:avLst/>
              <a:gdLst>
                <a:gd name="connsiteX0" fmla="*/ 6096000 w 6096000"/>
                <a:gd name="connsiteY0" fmla="*/ 0 h 6867525"/>
                <a:gd name="connsiteX1" fmla="*/ 0 w 6096000"/>
                <a:gd name="connsiteY1" fmla="*/ 9525 h 6867525"/>
                <a:gd name="connsiteX2" fmla="*/ 3362325 w 6096000"/>
                <a:gd name="connsiteY2" fmla="*/ 6867525 h 6867525"/>
                <a:gd name="connsiteX3" fmla="*/ 6096000 w 6096000"/>
                <a:gd name="connsiteY3" fmla="*/ 6858000 h 6867525"/>
                <a:gd name="connsiteX4" fmla="*/ 6096000 w 6096000"/>
                <a:gd name="connsiteY4" fmla="*/ 0 h 6867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67525">
                  <a:moveTo>
                    <a:pt x="6096000" y="0"/>
                  </a:moveTo>
                  <a:lnTo>
                    <a:pt x="0" y="9525"/>
                  </a:lnTo>
                  <a:lnTo>
                    <a:pt x="3362325" y="6867525"/>
                  </a:lnTo>
                  <a:lnTo>
                    <a:pt x="6096000" y="6858000"/>
                  </a:lnTo>
                  <a:lnTo>
                    <a:pt x="609600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3" name="Freeform 32"/>
            <p:cNvSpPr/>
            <p:nvPr userDrawn="1"/>
          </p:nvSpPr>
          <p:spPr>
            <a:xfrm flipH="1">
              <a:off x="6099048" y="0"/>
              <a:ext cx="6096736" cy="4569416"/>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 name="connsiteX0" fmla="*/ 1498773 w 9178997"/>
                <a:gd name="connsiteY0" fmla="*/ 5154183 h 5154183"/>
                <a:gd name="connsiteX1" fmla="*/ 0 w 9178997"/>
                <a:gd name="connsiteY1" fmla="*/ 0 h 5154183"/>
                <a:gd name="connsiteX2" fmla="*/ 9178997 w 9178997"/>
                <a:gd name="connsiteY2" fmla="*/ 1698542 h 5154183"/>
                <a:gd name="connsiteX3" fmla="*/ 1498773 w 9178997"/>
                <a:gd name="connsiteY3" fmla="*/ 5154183 h 5154183"/>
                <a:gd name="connsiteX0" fmla="*/ 1498773 w 3368960"/>
                <a:gd name="connsiteY0" fmla="*/ 5173702 h 5173702"/>
                <a:gd name="connsiteX1" fmla="*/ 0 w 3368960"/>
                <a:gd name="connsiteY1" fmla="*/ 19519 h 5173702"/>
                <a:gd name="connsiteX2" fmla="*/ 3368960 w 3368960"/>
                <a:gd name="connsiteY2" fmla="*/ 0 h 5173702"/>
                <a:gd name="connsiteX3" fmla="*/ 1498773 w 3368960"/>
                <a:gd name="connsiteY3" fmla="*/ 5173702 h 5173702"/>
                <a:gd name="connsiteX0" fmla="*/ 1513119 w 3383306"/>
                <a:gd name="connsiteY0" fmla="*/ 5173702 h 5173702"/>
                <a:gd name="connsiteX1" fmla="*/ 0 w 3383306"/>
                <a:gd name="connsiteY1" fmla="*/ 1730421 h 5173702"/>
                <a:gd name="connsiteX2" fmla="*/ 3383306 w 3383306"/>
                <a:gd name="connsiteY2" fmla="*/ 0 h 5173702"/>
                <a:gd name="connsiteX3" fmla="*/ 1513119 w 3383306"/>
                <a:gd name="connsiteY3" fmla="*/ 5173702 h 5173702"/>
                <a:gd name="connsiteX0" fmla="*/ 1524942 w 3395129"/>
                <a:gd name="connsiteY0" fmla="*/ 5173702 h 5173702"/>
                <a:gd name="connsiteX1" fmla="*/ 0 w 3395129"/>
                <a:gd name="connsiteY1" fmla="*/ 3446751 h 5173702"/>
                <a:gd name="connsiteX2" fmla="*/ 3395129 w 3395129"/>
                <a:gd name="connsiteY2" fmla="*/ 0 h 5173702"/>
                <a:gd name="connsiteX3" fmla="*/ 1524942 w 3395129"/>
                <a:gd name="connsiteY3" fmla="*/ 5173702 h 5173702"/>
                <a:gd name="connsiteX0" fmla="*/ 2623 w 3395129"/>
                <a:gd name="connsiteY0" fmla="*/ 652 h 3446751"/>
                <a:gd name="connsiteX1" fmla="*/ 0 w 3395129"/>
                <a:gd name="connsiteY1" fmla="*/ 3446751 h 3446751"/>
                <a:gd name="connsiteX2" fmla="*/ 3395129 w 3395129"/>
                <a:gd name="connsiteY2" fmla="*/ 0 h 3446751"/>
                <a:gd name="connsiteX3" fmla="*/ 2623 w 3395129"/>
                <a:gd name="connsiteY3" fmla="*/ 652 h 3446751"/>
              </a:gdLst>
              <a:ahLst/>
              <a:cxnLst>
                <a:cxn ang="0">
                  <a:pos x="connsiteX0" y="connsiteY0"/>
                </a:cxn>
                <a:cxn ang="0">
                  <a:pos x="connsiteX1" y="connsiteY1"/>
                </a:cxn>
                <a:cxn ang="0">
                  <a:pos x="connsiteX2" y="connsiteY2"/>
                </a:cxn>
                <a:cxn ang="0">
                  <a:pos x="connsiteX3" y="connsiteY3"/>
                </a:cxn>
              </a:cxnLst>
              <a:rect l="l" t="t" r="r" b="b"/>
              <a:pathLst>
                <a:path w="3395129" h="3446751">
                  <a:moveTo>
                    <a:pt x="2623" y="652"/>
                  </a:moveTo>
                  <a:cubicBezTo>
                    <a:pt x="1749" y="1149352"/>
                    <a:pt x="874" y="2298051"/>
                    <a:pt x="0" y="3446751"/>
                  </a:cubicBezTo>
                  <a:lnTo>
                    <a:pt x="3395129" y="0"/>
                  </a:lnTo>
                  <a:lnTo>
                    <a:pt x="2623" y="652"/>
                  </a:lnTo>
                  <a:close/>
                </a:path>
              </a:pathLst>
            </a:custGeom>
            <a:gradFill flip="none" rotWithShape="1">
              <a:gsLst>
                <a:gs pos="1000">
                  <a:schemeClr val="accent2"/>
                </a:gs>
                <a:gs pos="100000">
                  <a:schemeClr val="accent1"/>
                </a:gs>
              </a:gsLst>
              <a:lin ang="12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Freeform 34"/>
            <p:cNvSpPr/>
            <p:nvPr userDrawn="1"/>
          </p:nvSpPr>
          <p:spPr>
            <a:xfrm flipH="1">
              <a:off x="9451181" y="4569416"/>
              <a:ext cx="2745197" cy="2289448"/>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 name="connsiteX0" fmla="*/ 1498773 w 9178997"/>
                <a:gd name="connsiteY0" fmla="*/ 5154183 h 5154183"/>
                <a:gd name="connsiteX1" fmla="*/ 0 w 9178997"/>
                <a:gd name="connsiteY1" fmla="*/ 0 h 5154183"/>
                <a:gd name="connsiteX2" fmla="*/ 9178997 w 9178997"/>
                <a:gd name="connsiteY2" fmla="*/ 1698542 h 5154183"/>
                <a:gd name="connsiteX3" fmla="*/ 1498773 w 9178997"/>
                <a:gd name="connsiteY3" fmla="*/ 5154183 h 5154183"/>
                <a:gd name="connsiteX0" fmla="*/ 1498773 w 3368960"/>
                <a:gd name="connsiteY0" fmla="*/ 5173702 h 5173702"/>
                <a:gd name="connsiteX1" fmla="*/ 0 w 3368960"/>
                <a:gd name="connsiteY1" fmla="*/ 19519 h 5173702"/>
                <a:gd name="connsiteX2" fmla="*/ 3368960 w 3368960"/>
                <a:gd name="connsiteY2" fmla="*/ 0 h 5173702"/>
                <a:gd name="connsiteX3" fmla="*/ 1498773 w 3368960"/>
                <a:gd name="connsiteY3" fmla="*/ 5173702 h 5173702"/>
                <a:gd name="connsiteX0" fmla="*/ 1513119 w 3383306"/>
                <a:gd name="connsiteY0" fmla="*/ 5173702 h 5173702"/>
                <a:gd name="connsiteX1" fmla="*/ 0 w 3383306"/>
                <a:gd name="connsiteY1" fmla="*/ 1730421 h 5173702"/>
                <a:gd name="connsiteX2" fmla="*/ 3383306 w 3383306"/>
                <a:gd name="connsiteY2" fmla="*/ 0 h 5173702"/>
                <a:gd name="connsiteX3" fmla="*/ 1513119 w 3383306"/>
                <a:gd name="connsiteY3" fmla="*/ 5173702 h 5173702"/>
                <a:gd name="connsiteX0" fmla="*/ 1524942 w 3395129"/>
                <a:gd name="connsiteY0" fmla="*/ 5173702 h 5173702"/>
                <a:gd name="connsiteX1" fmla="*/ 0 w 3395129"/>
                <a:gd name="connsiteY1" fmla="*/ 3446751 h 5173702"/>
                <a:gd name="connsiteX2" fmla="*/ 3395129 w 3395129"/>
                <a:gd name="connsiteY2" fmla="*/ 0 h 5173702"/>
                <a:gd name="connsiteX3" fmla="*/ 1524942 w 3395129"/>
                <a:gd name="connsiteY3" fmla="*/ 5173702 h 5173702"/>
                <a:gd name="connsiteX0" fmla="*/ 1529836 w 1529836"/>
                <a:gd name="connsiteY0" fmla="*/ 1726951 h 1726951"/>
                <a:gd name="connsiteX1" fmla="*/ 4894 w 1529836"/>
                <a:gd name="connsiteY1" fmla="*/ 0 h 1726951"/>
                <a:gd name="connsiteX2" fmla="*/ 0 w 1529836"/>
                <a:gd name="connsiteY2" fmla="*/ 1719114 h 1726951"/>
                <a:gd name="connsiteX3" fmla="*/ 1529836 w 1529836"/>
                <a:gd name="connsiteY3" fmla="*/ 1726951 h 1726951"/>
                <a:gd name="connsiteX0" fmla="*/ 1524956 w 1524956"/>
                <a:gd name="connsiteY0" fmla="*/ 1726951 h 1726951"/>
                <a:gd name="connsiteX1" fmla="*/ 14 w 1524956"/>
                <a:gd name="connsiteY1" fmla="*/ 0 h 1726951"/>
                <a:gd name="connsiteX2" fmla="*/ 139661 w 1524956"/>
                <a:gd name="connsiteY2" fmla="*/ 1496385 h 1726951"/>
                <a:gd name="connsiteX3" fmla="*/ 1524956 w 1524956"/>
                <a:gd name="connsiteY3" fmla="*/ 1726951 h 1726951"/>
                <a:gd name="connsiteX0" fmla="*/ 1525273 w 1525273"/>
                <a:gd name="connsiteY0" fmla="*/ 1726951 h 1726951"/>
                <a:gd name="connsiteX1" fmla="*/ 331 w 1525273"/>
                <a:gd name="connsiteY1" fmla="*/ 0 h 1726951"/>
                <a:gd name="connsiteX2" fmla="*/ 2068 w 1525273"/>
                <a:gd name="connsiteY2" fmla="*/ 1726299 h 1726951"/>
                <a:gd name="connsiteX3" fmla="*/ 1525273 w 1525273"/>
                <a:gd name="connsiteY3" fmla="*/ 1726951 h 1726951"/>
              </a:gdLst>
              <a:ahLst/>
              <a:cxnLst>
                <a:cxn ang="0">
                  <a:pos x="connsiteX0" y="connsiteY0"/>
                </a:cxn>
                <a:cxn ang="0">
                  <a:pos x="connsiteX1" y="connsiteY1"/>
                </a:cxn>
                <a:cxn ang="0">
                  <a:pos x="connsiteX2" y="connsiteY2"/>
                </a:cxn>
                <a:cxn ang="0">
                  <a:pos x="connsiteX3" y="connsiteY3"/>
                </a:cxn>
              </a:cxnLst>
              <a:rect l="l" t="t" r="r" b="b"/>
              <a:pathLst>
                <a:path w="1525273" h="1726951">
                  <a:moveTo>
                    <a:pt x="1525273" y="1726951"/>
                  </a:moveTo>
                  <a:lnTo>
                    <a:pt x="331" y="0"/>
                  </a:lnTo>
                  <a:cubicBezTo>
                    <a:pt x="-1300" y="573038"/>
                    <a:pt x="3699" y="1153261"/>
                    <a:pt x="2068" y="1726299"/>
                  </a:cubicBezTo>
                  <a:lnTo>
                    <a:pt x="1525273" y="1726951"/>
                  </a:lnTo>
                  <a:close/>
                </a:path>
              </a:pathLst>
            </a:custGeom>
            <a:gradFill flip="none" rotWithShape="1">
              <a:gsLst>
                <a:gs pos="100000">
                  <a:schemeClr val="accent2"/>
                </a:gs>
                <a:gs pos="0">
                  <a:schemeClr val="accent1"/>
                </a:gs>
              </a:gsLst>
              <a:lin ang="13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Freeform 25"/>
            <p:cNvSpPr/>
            <p:nvPr userDrawn="1"/>
          </p:nvSpPr>
          <p:spPr>
            <a:xfrm flipH="1">
              <a:off x="6095262" y="0"/>
              <a:ext cx="6100521" cy="6858864"/>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 name="connsiteX0" fmla="*/ 1498773 w 9178997"/>
                <a:gd name="connsiteY0" fmla="*/ 5154183 h 5154183"/>
                <a:gd name="connsiteX1" fmla="*/ 0 w 9178997"/>
                <a:gd name="connsiteY1" fmla="*/ 0 h 5154183"/>
                <a:gd name="connsiteX2" fmla="*/ 9178997 w 9178997"/>
                <a:gd name="connsiteY2" fmla="*/ 1698542 h 5154183"/>
                <a:gd name="connsiteX3" fmla="*/ 1498773 w 9178997"/>
                <a:gd name="connsiteY3" fmla="*/ 5154183 h 5154183"/>
                <a:gd name="connsiteX0" fmla="*/ 1498773 w 3368960"/>
                <a:gd name="connsiteY0" fmla="*/ 5173702 h 5173702"/>
                <a:gd name="connsiteX1" fmla="*/ 0 w 3368960"/>
                <a:gd name="connsiteY1" fmla="*/ 19519 h 5173702"/>
                <a:gd name="connsiteX2" fmla="*/ 3368960 w 3368960"/>
                <a:gd name="connsiteY2" fmla="*/ 0 h 5173702"/>
                <a:gd name="connsiteX3" fmla="*/ 1498773 w 3368960"/>
                <a:gd name="connsiteY3" fmla="*/ 5173702 h 5173702"/>
                <a:gd name="connsiteX0" fmla="*/ 1513119 w 3383306"/>
                <a:gd name="connsiteY0" fmla="*/ 5173702 h 5173702"/>
                <a:gd name="connsiteX1" fmla="*/ 0 w 3383306"/>
                <a:gd name="connsiteY1" fmla="*/ 1730421 h 5173702"/>
                <a:gd name="connsiteX2" fmla="*/ 3383306 w 3383306"/>
                <a:gd name="connsiteY2" fmla="*/ 0 h 5173702"/>
                <a:gd name="connsiteX3" fmla="*/ 1513119 w 3383306"/>
                <a:gd name="connsiteY3" fmla="*/ 5173702 h 5173702"/>
                <a:gd name="connsiteX0" fmla="*/ 1524942 w 3395129"/>
                <a:gd name="connsiteY0" fmla="*/ 5173702 h 5173702"/>
                <a:gd name="connsiteX1" fmla="*/ 0 w 3395129"/>
                <a:gd name="connsiteY1" fmla="*/ 3446751 h 5173702"/>
                <a:gd name="connsiteX2" fmla="*/ 3395129 w 3395129"/>
                <a:gd name="connsiteY2" fmla="*/ 0 h 5173702"/>
                <a:gd name="connsiteX3" fmla="*/ 1524942 w 3395129"/>
                <a:gd name="connsiteY3" fmla="*/ 5173702 h 5173702"/>
              </a:gdLst>
              <a:ahLst/>
              <a:cxnLst>
                <a:cxn ang="0">
                  <a:pos x="connsiteX0" y="connsiteY0"/>
                </a:cxn>
                <a:cxn ang="0">
                  <a:pos x="connsiteX1" y="connsiteY1"/>
                </a:cxn>
                <a:cxn ang="0">
                  <a:pos x="connsiteX2" y="connsiteY2"/>
                </a:cxn>
                <a:cxn ang="0">
                  <a:pos x="connsiteX3" y="connsiteY3"/>
                </a:cxn>
              </a:cxnLst>
              <a:rect l="l" t="t" r="r" b="b"/>
              <a:pathLst>
                <a:path w="3395129" h="5173702">
                  <a:moveTo>
                    <a:pt x="1524942" y="5173702"/>
                  </a:moveTo>
                  <a:lnTo>
                    <a:pt x="0" y="3446751"/>
                  </a:lnTo>
                  <a:lnTo>
                    <a:pt x="3395129" y="0"/>
                  </a:lnTo>
                  <a:lnTo>
                    <a:pt x="1524942" y="5173702"/>
                  </a:lnTo>
                  <a:close/>
                </a:path>
              </a:pathLst>
            </a:custGeom>
            <a:gradFill flip="none" rotWithShape="1">
              <a:gsLst>
                <a:gs pos="1000">
                  <a:schemeClr val="accent2"/>
                </a:gs>
                <a:gs pos="100000">
                  <a:schemeClr val="accent1"/>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sp>
        <p:nvSpPr>
          <p:cNvPr id="2" name="Title 1"/>
          <p:cNvSpPr>
            <a:spLocks noGrp="1"/>
          </p:cNvSpPr>
          <p:nvPr>
            <p:ph type="ctrTitle" hasCustomPrompt="1"/>
          </p:nvPr>
        </p:nvSpPr>
        <p:spPr>
          <a:xfrm>
            <a:off x="383035" y="1655791"/>
            <a:ext cx="11468909" cy="1994392"/>
          </a:xfrm>
          <a:prstGeom prst="rect">
            <a:avLst/>
          </a:prstGeom>
        </p:spPr>
        <p:txBody>
          <a:bodyPr vert="horz" wrap="square" lIns="0" tIns="0" rIns="0" bIns="0" anchor="t" anchorCtr="0">
            <a:noAutofit/>
          </a:bodyPr>
          <a:lstStyle>
            <a:lvl1pPr algn="l">
              <a:lnSpc>
                <a:spcPct val="80000"/>
              </a:lnSpc>
              <a:defRPr sz="7200" b="0">
                <a:solidFill>
                  <a:schemeClr val="bg1"/>
                </a:solidFill>
                <a:latin typeface="3M Circular TT Bold" panose="020B0804020101010102" pitchFamily="34" charset="0"/>
                <a:cs typeface="3M Circular TT Bold" panose="020B0804020101010102" pitchFamily="34" charset="0"/>
              </a:defRPr>
            </a:lvl1pPr>
          </a:lstStyle>
          <a:p>
            <a:r>
              <a:rPr lang="en-US" dirty="0" smtClean="0"/>
              <a:t>Two line title</a:t>
            </a:r>
            <a:br>
              <a:rPr lang="en-US" dirty="0" smtClean="0"/>
            </a:br>
            <a:r>
              <a:rPr lang="en-US" dirty="0" smtClean="0"/>
              <a:t>goes here</a:t>
            </a:r>
            <a:endParaRPr lang="en-GB" dirty="0"/>
          </a:p>
        </p:txBody>
      </p:sp>
      <p:sp>
        <p:nvSpPr>
          <p:cNvPr id="43" name="Text Placeholder 7"/>
          <p:cNvSpPr>
            <a:spLocks noGrp="1"/>
          </p:cNvSpPr>
          <p:nvPr>
            <p:ph type="body" sz="quarter" idx="10" hasCustomPrompt="1"/>
          </p:nvPr>
        </p:nvSpPr>
        <p:spPr>
          <a:xfrm>
            <a:off x="384048" y="5204499"/>
            <a:ext cx="1978025" cy="480462"/>
          </a:xfrm>
          <a:prstGeom prst="rect">
            <a:avLst/>
          </a:prstGeom>
        </p:spPr>
        <p:txBody>
          <a:bodyPr lIns="0" tIns="0" rIns="0" bIns="0"/>
          <a:lstStyle>
            <a:lvl1pPr marL="0" indent="0">
              <a:buNone/>
              <a:defRPr sz="2800">
                <a:solidFill>
                  <a:schemeClr val="bg1"/>
                </a:solidFill>
                <a:latin typeface="3M Circular TT Book" panose="020B0604020101020102" pitchFamily="34" charset="0"/>
                <a:cs typeface="3M Circular TT Book" panose="020B0604020101020102" pitchFamily="34" charset="0"/>
              </a:defRPr>
            </a:lvl1pPr>
            <a:lvl5pPr>
              <a:defRPr/>
            </a:lvl5pPr>
          </a:lstStyle>
          <a:p>
            <a:pPr lvl="0"/>
            <a:r>
              <a:rPr lang="en-US" smtClean="0"/>
              <a:t>Date</a:t>
            </a:r>
            <a:endParaRPr lang="en-US"/>
          </a:p>
        </p:txBody>
      </p:sp>
      <p:sp>
        <p:nvSpPr>
          <p:cNvPr id="6" name="Text Placeholder 5"/>
          <p:cNvSpPr>
            <a:spLocks noGrp="1"/>
          </p:cNvSpPr>
          <p:nvPr>
            <p:ph type="body" sz="quarter" idx="12" hasCustomPrompt="1"/>
          </p:nvPr>
        </p:nvSpPr>
        <p:spPr>
          <a:xfrm>
            <a:off x="384048" y="3895344"/>
            <a:ext cx="9514682" cy="864848"/>
          </a:xfrm>
          <a:prstGeom prst="rect">
            <a:avLst/>
          </a:prstGeom>
        </p:spPr>
        <p:txBody>
          <a:bodyPr lIns="0" tIns="0" rIns="0" bIns="0"/>
          <a:lstStyle>
            <a:lvl1pPr>
              <a:lnSpc>
                <a:spcPct val="90000"/>
              </a:lnSpc>
              <a:defRPr sz="2800">
                <a:solidFill>
                  <a:schemeClr val="bg1"/>
                </a:solidFill>
              </a:defRPr>
            </a:lvl1pPr>
          </a:lstStyle>
          <a:p>
            <a:pPr lvl="0"/>
            <a:r>
              <a:rPr lang="en-US" dirty="0" smtClean="0"/>
              <a:t>Title subhead/presenters names, </a:t>
            </a:r>
            <a:br>
              <a:rPr lang="en-US" dirty="0" smtClean="0"/>
            </a:br>
            <a:r>
              <a:rPr lang="en-US" dirty="0" smtClean="0"/>
              <a:t>one or two lines</a:t>
            </a:r>
            <a:endParaRPr lang="en-US" dirty="0"/>
          </a:p>
        </p:txBody>
      </p:sp>
    </p:spTree>
    <p:extLst>
      <p:ext uri="{BB962C8B-B14F-4D97-AF65-F5344CB8AC3E}">
        <p14:creationId xmlns:p14="http://schemas.microsoft.com/office/powerpoint/2010/main" val="3831192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ver_5 REVERSED line">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email">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3049" y="0"/>
            <a:ext cx="12192001" cy="6858000"/>
          </a:xfrm>
          <a:prstGeom prst="rect">
            <a:avLst/>
          </a:prstGeom>
        </p:spPr>
      </p:pic>
      <p:grpSp>
        <p:nvGrpSpPr>
          <p:cNvPr id="22" name="Group 21"/>
          <p:cNvGrpSpPr/>
          <p:nvPr userDrawn="1"/>
        </p:nvGrpSpPr>
        <p:grpSpPr>
          <a:xfrm>
            <a:off x="6095262" y="0"/>
            <a:ext cx="6101116" cy="6858864"/>
            <a:chOff x="6095262" y="0"/>
            <a:chExt cx="6101116" cy="6858864"/>
          </a:xfrm>
        </p:grpSpPr>
        <p:sp>
          <p:nvSpPr>
            <p:cNvPr id="23" name="Freeform 22"/>
            <p:cNvSpPr/>
            <p:nvPr userDrawn="1"/>
          </p:nvSpPr>
          <p:spPr>
            <a:xfrm>
              <a:off x="6105525" y="0"/>
              <a:ext cx="6082158" cy="6858000"/>
            </a:xfrm>
            <a:custGeom>
              <a:avLst/>
              <a:gdLst>
                <a:gd name="connsiteX0" fmla="*/ 6096000 w 6096000"/>
                <a:gd name="connsiteY0" fmla="*/ 0 h 6867525"/>
                <a:gd name="connsiteX1" fmla="*/ 0 w 6096000"/>
                <a:gd name="connsiteY1" fmla="*/ 9525 h 6867525"/>
                <a:gd name="connsiteX2" fmla="*/ 3362325 w 6096000"/>
                <a:gd name="connsiteY2" fmla="*/ 6867525 h 6867525"/>
                <a:gd name="connsiteX3" fmla="*/ 6096000 w 6096000"/>
                <a:gd name="connsiteY3" fmla="*/ 6858000 h 6867525"/>
                <a:gd name="connsiteX4" fmla="*/ 6096000 w 6096000"/>
                <a:gd name="connsiteY4" fmla="*/ 0 h 6867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67525">
                  <a:moveTo>
                    <a:pt x="6096000" y="0"/>
                  </a:moveTo>
                  <a:lnTo>
                    <a:pt x="0" y="9525"/>
                  </a:lnTo>
                  <a:lnTo>
                    <a:pt x="3362325" y="6867525"/>
                  </a:lnTo>
                  <a:lnTo>
                    <a:pt x="6096000" y="6858000"/>
                  </a:lnTo>
                  <a:lnTo>
                    <a:pt x="609600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4" name="Freeform 23"/>
            <p:cNvSpPr/>
            <p:nvPr userDrawn="1"/>
          </p:nvSpPr>
          <p:spPr>
            <a:xfrm flipH="1">
              <a:off x="6099048" y="0"/>
              <a:ext cx="6096736" cy="4569416"/>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 name="connsiteX0" fmla="*/ 1498773 w 9178997"/>
                <a:gd name="connsiteY0" fmla="*/ 5154183 h 5154183"/>
                <a:gd name="connsiteX1" fmla="*/ 0 w 9178997"/>
                <a:gd name="connsiteY1" fmla="*/ 0 h 5154183"/>
                <a:gd name="connsiteX2" fmla="*/ 9178997 w 9178997"/>
                <a:gd name="connsiteY2" fmla="*/ 1698542 h 5154183"/>
                <a:gd name="connsiteX3" fmla="*/ 1498773 w 9178997"/>
                <a:gd name="connsiteY3" fmla="*/ 5154183 h 5154183"/>
                <a:gd name="connsiteX0" fmla="*/ 1498773 w 3368960"/>
                <a:gd name="connsiteY0" fmla="*/ 5173702 h 5173702"/>
                <a:gd name="connsiteX1" fmla="*/ 0 w 3368960"/>
                <a:gd name="connsiteY1" fmla="*/ 19519 h 5173702"/>
                <a:gd name="connsiteX2" fmla="*/ 3368960 w 3368960"/>
                <a:gd name="connsiteY2" fmla="*/ 0 h 5173702"/>
                <a:gd name="connsiteX3" fmla="*/ 1498773 w 3368960"/>
                <a:gd name="connsiteY3" fmla="*/ 5173702 h 5173702"/>
                <a:gd name="connsiteX0" fmla="*/ 1513119 w 3383306"/>
                <a:gd name="connsiteY0" fmla="*/ 5173702 h 5173702"/>
                <a:gd name="connsiteX1" fmla="*/ 0 w 3383306"/>
                <a:gd name="connsiteY1" fmla="*/ 1730421 h 5173702"/>
                <a:gd name="connsiteX2" fmla="*/ 3383306 w 3383306"/>
                <a:gd name="connsiteY2" fmla="*/ 0 h 5173702"/>
                <a:gd name="connsiteX3" fmla="*/ 1513119 w 3383306"/>
                <a:gd name="connsiteY3" fmla="*/ 5173702 h 5173702"/>
                <a:gd name="connsiteX0" fmla="*/ 1524942 w 3395129"/>
                <a:gd name="connsiteY0" fmla="*/ 5173702 h 5173702"/>
                <a:gd name="connsiteX1" fmla="*/ 0 w 3395129"/>
                <a:gd name="connsiteY1" fmla="*/ 3446751 h 5173702"/>
                <a:gd name="connsiteX2" fmla="*/ 3395129 w 3395129"/>
                <a:gd name="connsiteY2" fmla="*/ 0 h 5173702"/>
                <a:gd name="connsiteX3" fmla="*/ 1524942 w 3395129"/>
                <a:gd name="connsiteY3" fmla="*/ 5173702 h 5173702"/>
                <a:gd name="connsiteX0" fmla="*/ 2623 w 3395129"/>
                <a:gd name="connsiteY0" fmla="*/ 652 h 3446751"/>
                <a:gd name="connsiteX1" fmla="*/ 0 w 3395129"/>
                <a:gd name="connsiteY1" fmla="*/ 3446751 h 3446751"/>
                <a:gd name="connsiteX2" fmla="*/ 3395129 w 3395129"/>
                <a:gd name="connsiteY2" fmla="*/ 0 h 3446751"/>
                <a:gd name="connsiteX3" fmla="*/ 2623 w 3395129"/>
                <a:gd name="connsiteY3" fmla="*/ 652 h 3446751"/>
              </a:gdLst>
              <a:ahLst/>
              <a:cxnLst>
                <a:cxn ang="0">
                  <a:pos x="connsiteX0" y="connsiteY0"/>
                </a:cxn>
                <a:cxn ang="0">
                  <a:pos x="connsiteX1" y="connsiteY1"/>
                </a:cxn>
                <a:cxn ang="0">
                  <a:pos x="connsiteX2" y="connsiteY2"/>
                </a:cxn>
                <a:cxn ang="0">
                  <a:pos x="connsiteX3" y="connsiteY3"/>
                </a:cxn>
              </a:cxnLst>
              <a:rect l="l" t="t" r="r" b="b"/>
              <a:pathLst>
                <a:path w="3395129" h="3446751">
                  <a:moveTo>
                    <a:pt x="2623" y="652"/>
                  </a:moveTo>
                  <a:cubicBezTo>
                    <a:pt x="1749" y="1149352"/>
                    <a:pt x="874" y="2298051"/>
                    <a:pt x="0" y="3446751"/>
                  </a:cubicBezTo>
                  <a:lnTo>
                    <a:pt x="3395129" y="0"/>
                  </a:lnTo>
                  <a:lnTo>
                    <a:pt x="2623" y="652"/>
                  </a:lnTo>
                  <a:close/>
                </a:path>
              </a:pathLst>
            </a:custGeom>
            <a:gradFill flip="none" rotWithShape="1">
              <a:gsLst>
                <a:gs pos="1000">
                  <a:schemeClr val="accent2"/>
                </a:gs>
                <a:gs pos="100000">
                  <a:schemeClr val="accent3"/>
                </a:gs>
              </a:gsLst>
              <a:lin ang="12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Freeform 24"/>
            <p:cNvSpPr/>
            <p:nvPr userDrawn="1"/>
          </p:nvSpPr>
          <p:spPr>
            <a:xfrm flipH="1">
              <a:off x="9451181" y="4569416"/>
              <a:ext cx="2745197" cy="2289448"/>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 name="connsiteX0" fmla="*/ 1498773 w 9178997"/>
                <a:gd name="connsiteY0" fmla="*/ 5154183 h 5154183"/>
                <a:gd name="connsiteX1" fmla="*/ 0 w 9178997"/>
                <a:gd name="connsiteY1" fmla="*/ 0 h 5154183"/>
                <a:gd name="connsiteX2" fmla="*/ 9178997 w 9178997"/>
                <a:gd name="connsiteY2" fmla="*/ 1698542 h 5154183"/>
                <a:gd name="connsiteX3" fmla="*/ 1498773 w 9178997"/>
                <a:gd name="connsiteY3" fmla="*/ 5154183 h 5154183"/>
                <a:gd name="connsiteX0" fmla="*/ 1498773 w 3368960"/>
                <a:gd name="connsiteY0" fmla="*/ 5173702 h 5173702"/>
                <a:gd name="connsiteX1" fmla="*/ 0 w 3368960"/>
                <a:gd name="connsiteY1" fmla="*/ 19519 h 5173702"/>
                <a:gd name="connsiteX2" fmla="*/ 3368960 w 3368960"/>
                <a:gd name="connsiteY2" fmla="*/ 0 h 5173702"/>
                <a:gd name="connsiteX3" fmla="*/ 1498773 w 3368960"/>
                <a:gd name="connsiteY3" fmla="*/ 5173702 h 5173702"/>
                <a:gd name="connsiteX0" fmla="*/ 1513119 w 3383306"/>
                <a:gd name="connsiteY0" fmla="*/ 5173702 h 5173702"/>
                <a:gd name="connsiteX1" fmla="*/ 0 w 3383306"/>
                <a:gd name="connsiteY1" fmla="*/ 1730421 h 5173702"/>
                <a:gd name="connsiteX2" fmla="*/ 3383306 w 3383306"/>
                <a:gd name="connsiteY2" fmla="*/ 0 h 5173702"/>
                <a:gd name="connsiteX3" fmla="*/ 1513119 w 3383306"/>
                <a:gd name="connsiteY3" fmla="*/ 5173702 h 5173702"/>
                <a:gd name="connsiteX0" fmla="*/ 1524942 w 3395129"/>
                <a:gd name="connsiteY0" fmla="*/ 5173702 h 5173702"/>
                <a:gd name="connsiteX1" fmla="*/ 0 w 3395129"/>
                <a:gd name="connsiteY1" fmla="*/ 3446751 h 5173702"/>
                <a:gd name="connsiteX2" fmla="*/ 3395129 w 3395129"/>
                <a:gd name="connsiteY2" fmla="*/ 0 h 5173702"/>
                <a:gd name="connsiteX3" fmla="*/ 1524942 w 3395129"/>
                <a:gd name="connsiteY3" fmla="*/ 5173702 h 5173702"/>
                <a:gd name="connsiteX0" fmla="*/ 1529836 w 1529836"/>
                <a:gd name="connsiteY0" fmla="*/ 1726951 h 1726951"/>
                <a:gd name="connsiteX1" fmla="*/ 4894 w 1529836"/>
                <a:gd name="connsiteY1" fmla="*/ 0 h 1726951"/>
                <a:gd name="connsiteX2" fmla="*/ 0 w 1529836"/>
                <a:gd name="connsiteY2" fmla="*/ 1719114 h 1726951"/>
                <a:gd name="connsiteX3" fmla="*/ 1529836 w 1529836"/>
                <a:gd name="connsiteY3" fmla="*/ 1726951 h 1726951"/>
                <a:gd name="connsiteX0" fmla="*/ 1524956 w 1524956"/>
                <a:gd name="connsiteY0" fmla="*/ 1726951 h 1726951"/>
                <a:gd name="connsiteX1" fmla="*/ 14 w 1524956"/>
                <a:gd name="connsiteY1" fmla="*/ 0 h 1726951"/>
                <a:gd name="connsiteX2" fmla="*/ 139661 w 1524956"/>
                <a:gd name="connsiteY2" fmla="*/ 1496385 h 1726951"/>
                <a:gd name="connsiteX3" fmla="*/ 1524956 w 1524956"/>
                <a:gd name="connsiteY3" fmla="*/ 1726951 h 1726951"/>
                <a:gd name="connsiteX0" fmla="*/ 1525273 w 1525273"/>
                <a:gd name="connsiteY0" fmla="*/ 1726951 h 1726951"/>
                <a:gd name="connsiteX1" fmla="*/ 331 w 1525273"/>
                <a:gd name="connsiteY1" fmla="*/ 0 h 1726951"/>
                <a:gd name="connsiteX2" fmla="*/ 2068 w 1525273"/>
                <a:gd name="connsiteY2" fmla="*/ 1726299 h 1726951"/>
                <a:gd name="connsiteX3" fmla="*/ 1525273 w 1525273"/>
                <a:gd name="connsiteY3" fmla="*/ 1726951 h 1726951"/>
              </a:gdLst>
              <a:ahLst/>
              <a:cxnLst>
                <a:cxn ang="0">
                  <a:pos x="connsiteX0" y="connsiteY0"/>
                </a:cxn>
                <a:cxn ang="0">
                  <a:pos x="connsiteX1" y="connsiteY1"/>
                </a:cxn>
                <a:cxn ang="0">
                  <a:pos x="connsiteX2" y="connsiteY2"/>
                </a:cxn>
                <a:cxn ang="0">
                  <a:pos x="connsiteX3" y="connsiteY3"/>
                </a:cxn>
              </a:cxnLst>
              <a:rect l="l" t="t" r="r" b="b"/>
              <a:pathLst>
                <a:path w="1525273" h="1726951">
                  <a:moveTo>
                    <a:pt x="1525273" y="1726951"/>
                  </a:moveTo>
                  <a:lnTo>
                    <a:pt x="331" y="0"/>
                  </a:lnTo>
                  <a:cubicBezTo>
                    <a:pt x="-1300" y="573038"/>
                    <a:pt x="3699" y="1153261"/>
                    <a:pt x="2068" y="1726299"/>
                  </a:cubicBezTo>
                  <a:lnTo>
                    <a:pt x="1525273" y="1726951"/>
                  </a:lnTo>
                  <a:close/>
                </a:path>
              </a:pathLst>
            </a:custGeom>
            <a:gradFill flip="none" rotWithShape="1">
              <a:gsLst>
                <a:gs pos="100000">
                  <a:schemeClr val="accent2"/>
                </a:gs>
                <a:gs pos="0">
                  <a:schemeClr val="accent3"/>
                </a:gs>
              </a:gsLst>
              <a:lin ang="13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Freeform 25"/>
            <p:cNvSpPr/>
            <p:nvPr userDrawn="1"/>
          </p:nvSpPr>
          <p:spPr>
            <a:xfrm flipH="1">
              <a:off x="6095262" y="0"/>
              <a:ext cx="6100521" cy="6858864"/>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 name="connsiteX0" fmla="*/ 1498773 w 9178997"/>
                <a:gd name="connsiteY0" fmla="*/ 5154183 h 5154183"/>
                <a:gd name="connsiteX1" fmla="*/ 0 w 9178997"/>
                <a:gd name="connsiteY1" fmla="*/ 0 h 5154183"/>
                <a:gd name="connsiteX2" fmla="*/ 9178997 w 9178997"/>
                <a:gd name="connsiteY2" fmla="*/ 1698542 h 5154183"/>
                <a:gd name="connsiteX3" fmla="*/ 1498773 w 9178997"/>
                <a:gd name="connsiteY3" fmla="*/ 5154183 h 5154183"/>
                <a:gd name="connsiteX0" fmla="*/ 1498773 w 3368960"/>
                <a:gd name="connsiteY0" fmla="*/ 5173702 h 5173702"/>
                <a:gd name="connsiteX1" fmla="*/ 0 w 3368960"/>
                <a:gd name="connsiteY1" fmla="*/ 19519 h 5173702"/>
                <a:gd name="connsiteX2" fmla="*/ 3368960 w 3368960"/>
                <a:gd name="connsiteY2" fmla="*/ 0 h 5173702"/>
                <a:gd name="connsiteX3" fmla="*/ 1498773 w 3368960"/>
                <a:gd name="connsiteY3" fmla="*/ 5173702 h 5173702"/>
                <a:gd name="connsiteX0" fmla="*/ 1513119 w 3383306"/>
                <a:gd name="connsiteY0" fmla="*/ 5173702 h 5173702"/>
                <a:gd name="connsiteX1" fmla="*/ 0 w 3383306"/>
                <a:gd name="connsiteY1" fmla="*/ 1730421 h 5173702"/>
                <a:gd name="connsiteX2" fmla="*/ 3383306 w 3383306"/>
                <a:gd name="connsiteY2" fmla="*/ 0 h 5173702"/>
                <a:gd name="connsiteX3" fmla="*/ 1513119 w 3383306"/>
                <a:gd name="connsiteY3" fmla="*/ 5173702 h 5173702"/>
                <a:gd name="connsiteX0" fmla="*/ 1524942 w 3395129"/>
                <a:gd name="connsiteY0" fmla="*/ 5173702 h 5173702"/>
                <a:gd name="connsiteX1" fmla="*/ 0 w 3395129"/>
                <a:gd name="connsiteY1" fmla="*/ 3446751 h 5173702"/>
                <a:gd name="connsiteX2" fmla="*/ 3395129 w 3395129"/>
                <a:gd name="connsiteY2" fmla="*/ 0 h 5173702"/>
                <a:gd name="connsiteX3" fmla="*/ 1524942 w 3395129"/>
                <a:gd name="connsiteY3" fmla="*/ 5173702 h 5173702"/>
              </a:gdLst>
              <a:ahLst/>
              <a:cxnLst>
                <a:cxn ang="0">
                  <a:pos x="connsiteX0" y="connsiteY0"/>
                </a:cxn>
                <a:cxn ang="0">
                  <a:pos x="connsiteX1" y="connsiteY1"/>
                </a:cxn>
                <a:cxn ang="0">
                  <a:pos x="connsiteX2" y="connsiteY2"/>
                </a:cxn>
                <a:cxn ang="0">
                  <a:pos x="connsiteX3" y="connsiteY3"/>
                </a:cxn>
              </a:cxnLst>
              <a:rect l="l" t="t" r="r" b="b"/>
              <a:pathLst>
                <a:path w="3395129" h="5173702">
                  <a:moveTo>
                    <a:pt x="1524942" y="5173702"/>
                  </a:moveTo>
                  <a:lnTo>
                    <a:pt x="0" y="3446751"/>
                  </a:lnTo>
                  <a:lnTo>
                    <a:pt x="3395129" y="0"/>
                  </a:lnTo>
                  <a:lnTo>
                    <a:pt x="1524942" y="5173702"/>
                  </a:lnTo>
                  <a:close/>
                </a:path>
              </a:pathLst>
            </a:custGeom>
            <a:gradFill flip="none" rotWithShape="1">
              <a:gsLst>
                <a:gs pos="1000">
                  <a:schemeClr val="accent2"/>
                </a:gs>
                <a:gs pos="100000">
                  <a:schemeClr val="accent3"/>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ctrTitle" hasCustomPrompt="1"/>
          </p:nvPr>
        </p:nvSpPr>
        <p:spPr>
          <a:xfrm>
            <a:off x="383035" y="1655791"/>
            <a:ext cx="11468909" cy="1994392"/>
          </a:xfrm>
          <a:prstGeom prst="rect">
            <a:avLst/>
          </a:prstGeom>
        </p:spPr>
        <p:txBody>
          <a:bodyPr vert="horz" wrap="square" lIns="0" tIns="0" rIns="0" bIns="0" anchor="t" anchorCtr="0">
            <a:noAutofit/>
          </a:bodyPr>
          <a:lstStyle>
            <a:lvl1pPr algn="l">
              <a:lnSpc>
                <a:spcPct val="80000"/>
              </a:lnSpc>
              <a:defRPr sz="7200" b="0">
                <a:solidFill>
                  <a:schemeClr val="bg1"/>
                </a:solidFill>
                <a:latin typeface="3M Circular TT Bold" panose="020B0804020101010102" pitchFamily="34" charset="0"/>
                <a:cs typeface="3M Circular TT Bold" panose="020B0804020101010102" pitchFamily="34" charset="0"/>
              </a:defRPr>
            </a:lvl1pPr>
          </a:lstStyle>
          <a:p>
            <a:r>
              <a:rPr lang="en-US" dirty="0" smtClean="0"/>
              <a:t>Two line title</a:t>
            </a:r>
            <a:br>
              <a:rPr lang="en-US" dirty="0" smtClean="0"/>
            </a:br>
            <a:r>
              <a:rPr lang="en-US" dirty="0" smtClean="0"/>
              <a:t>goes here</a:t>
            </a:r>
            <a:endParaRPr lang="en-GB" dirty="0"/>
          </a:p>
        </p:txBody>
      </p:sp>
      <p:sp>
        <p:nvSpPr>
          <p:cNvPr id="43" name="Text Placeholder 7"/>
          <p:cNvSpPr>
            <a:spLocks noGrp="1"/>
          </p:cNvSpPr>
          <p:nvPr>
            <p:ph type="body" sz="quarter" idx="10" hasCustomPrompt="1"/>
          </p:nvPr>
        </p:nvSpPr>
        <p:spPr>
          <a:xfrm>
            <a:off x="384047" y="3895344"/>
            <a:ext cx="4114800" cy="480462"/>
          </a:xfrm>
          <a:prstGeom prst="rect">
            <a:avLst/>
          </a:prstGeom>
        </p:spPr>
        <p:txBody>
          <a:bodyPr lIns="0" tIns="0" rIns="0" bIns="0"/>
          <a:lstStyle>
            <a:lvl1pPr marL="0" indent="0">
              <a:buNone/>
              <a:defRPr sz="2800">
                <a:solidFill>
                  <a:schemeClr val="bg1"/>
                </a:solidFill>
                <a:latin typeface="3M Circular TT Book" panose="020B0604020101020102" pitchFamily="34" charset="0"/>
                <a:cs typeface="3M Circular TT Book" panose="020B0604020101020102" pitchFamily="34" charset="0"/>
              </a:defRPr>
            </a:lvl1pPr>
            <a:lvl5pPr>
              <a:defRPr/>
            </a:lvl5pPr>
          </a:lstStyle>
          <a:p>
            <a:pPr lvl="0"/>
            <a:r>
              <a:rPr lang="en-US" smtClean="0"/>
              <a:t>Date</a:t>
            </a:r>
            <a:endParaRPr lang="en-US"/>
          </a:p>
        </p:txBody>
      </p:sp>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spTree>
    <p:extLst>
      <p:ext uri="{BB962C8B-B14F-4D97-AF65-F5344CB8AC3E}">
        <p14:creationId xmlns:p14="http://schemas.microsoft.com/office/powerpoint/2010/main" val="3519913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p:spTree>
      <p:nvGrpSpPr>
        <p:cNvPr id="1" name=""/>
        <p:cNvGrpSpPr/>
        <p:nvPr/>
      </p:nvGrpSpPr>
      <p:grpSpPr>
        <a:xfrm>
          <a:off x="0" y="0"/>
          <a:ext cx="0" cy="0"/>
          <a:chOff x="0" y="0"/>
          <a:chExt cx="0" cy="0"/>
        </a:xfrm>
      </p:grpSpPr>
      <p:sp>
        <p:nvSpPr>
          <p:cNvPr id="2" name="Title 1"/>
          <p:cNvSpPr>
            <a:spLocks noGrp="1"/>
          </p:cNvSpPr>
          <p:nvPr>
            <p:ph type="title"/>
          </p:nvPr>
        </p:nvSpPr>
        <p:spPr>
          <a:xfrm>
            <a:off x="379412" y="381000"/>
            <a:ext cx="11425237" cy="457200"/>
          </a:xfrm>
        </p:spPr>
        <p:txBody>
          <a:bodyPr rIns="0"/>
          <a:lstStyle/>
          <a:p>
            <a:r>
              <a:rPr lang="en-US" dirty="0" smtClean="0"/>
              <a:t>Click to edit Master title style</a:t>
            </a:r>
            <a:endParaRPr lang="en-GB" dirty="0"/>
          </a:p>
        </p:txBody>
      </p:sp>
      <p:sp>
        <p:nvSpPr>
          <p:cNvPr id="5" name="Text Placeholder 4"/>
          <p:cNvSpPr>
            <a:spLocks noGrp="1"/>
          </p:cNvSpPr>
          <p:nvPr>
            <p:ph type="body" sz="quarter" idx="10"/>
          </p:nvPr>
        </p:nvSpPr>
        <p:spPr>
          <a:xfrm>
            <a:off x="381000" y="841248"/>
            <a:ext cx="11430000" cy="365760"/>
          </a:xfrm>
        </p:spPr>
        <p:txBody>
          <a:bodyPr/>
          <a:lstStyle>
            <a:lvl1pPr>
              <a:defRPr sz="2400"/>
            </a:lvl1pPr>
          </a:lstStyle>
          <a:p>
            <a:pPr lvl="0"/>
            <a:r>
              <a:rPr lang="en-US" smtClean="0"/>
              <a:t>Click to edit Master text styles</a:t>
            </a:r>
            <a:endParaRPr lang="en-US"/>
          </a:p>
        </p:txBody>
      </p:sp>
      <p:sp>
        <p:nvSpPr>
          <p:cNvPr id="4"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6" name="TextBox 5"/>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smtClean="0"/>
          </a:p>
        </p:txBody>
      </p:sp>
      <p:grpSp>
        <p:nvGrpSpPr>
          <p:cNvPr id="7" name="Group 22"/>
          <p:cNvGrpSpPr>
            <a:grpSpLocks/>
          </p:cNvGrpSpPr>
          <p:nvPr userDrawn="1"/>
        </p:nvGrpSpPr>
        <p:grpSpPr bwMode="auto">
          <a:xfrm>
            <a:off x="-264086" y="6596401"/>
            <a:ext cx="2147228" cy="184155"/>
            <a:chOff x="9374212" y="6574531"/>
            <a:chExt cx="2147228" cy="182885"/>
          </a:xfrm>
        </p:grpSpPr>
        <p:grpSp>
          <p:nvGrpSpPr>
            <p:cNvPr id="8" name="Group 8"/>
            <p:cNvGrpSpPr>
              <a:grpSpLocks/>
            </p:cNvGrpSpPr>
            <p:nvPr/>
          </p:nvGrpSpPr>
          <p:grpSpPr bwMode="auto">
            <a:xfrm>
              <a:off x="9374212" y="6574531"/>
              <a:ext cx="2147228" cy="182883"/>
              <a:chOff x="9378677" y="6574531"/>
              <a:chExt cx="2147228" cy="182883"/>
            </a:xfrm>
          </p:grpSpPr>
          <p:sp>
            <p:nvSpPr>
              <p:cNvPr id="10" name="Footer Placeholder 3"/>
              <p:cNvSpPr txBox="1">
                <a:spLocks/>
              </p:cNvSpPr>
              <p:nvPr/>
            </p:nvSpPr>
            <p:spPr bwMode="auto">
              <a:xfrm>
                <a:off x="10461203" y="6574537"/>
                <a:ext cx="1064702" cy="1828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1"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15 August 2015</a:t>
                </a:fld>
                <a:endPar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2"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smtClean="0">
                  <a:ln>
                    <a:noFill/>
                  </a:ln>
                  <a:solidFill>
                    <a:prstClr val="black"/>
                  </a:solidFill>
                  <a:effectLst/>
                  <a:uLnTx/>
                  <a:uFillTx/>
                  <a:ea typeface="ＭＳ Ｐゴシック" charset="0"/>
                  <a:cs typeface="3M Circular TT Book" panose="020B0604020101020102" pitchFamily="34" charset="0"/>
                </a:endParaRPr>
              </a:p>
            </p:txBody>
          </p:sp>
        </p:grpSp>
        <p:sp>
          <p:nvSpPr>
            <p:cNvPr id="9"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3"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smtClean="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2939547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ver_1 line_Blank">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84048" y="2286000"/>
            <a:ext cx="9521825" cy="1051116"/>
          </a:xfrm>
          <a:prstGeom prst="rect">
            <a:avLst/>
          </a:prstGeom>
        </p:spPr>
        <p:txBody>
          <a:bodyPr vert="horz" wrap="square" lIns="0" tIns="0" rIns="0" bIns="0" anchor="t" anchorCtr="0">
            <a:noAutofit/>
          </a:bodyPr>
          <a:lstStyle>
            <a:lvl1pPr algn="l">
              <a:defRPr sz="7200" b="0">
                <a:solidFill>
                  <a:schemeClr val="tx1"/>
                </a:solidFill>
                <a:latin typeface="3M Circular TT Bold" panose="020B0804020101010102" pitchFamily="34" charset="0"/>
                <a:cs typeface="3M Circular TT Bold" panose="020B0804020101010102" pitchFamily="34" charset="0"/>
              </a:defRPr>
            </a:lvl1pPr>
          </a:lstStyle>
          <a:p>
            <a:r>
              <a:rPr lang="en-US" smtClean="0"/>
              <a:t>One-line title</a:t>
            </a:r>
            <a:endParaRPr lang="en-GB" dirty="0"/>
          </a:p>
        </p:txBody>
      </p:sp>
      <p:sp>
        <p:nvSpPr>
          <p:cNvPr id="10" name="Text Placeholder 7"/>
          <p:cNvSpPr>
            <a:spLocks noGrp="1"/>
          </p:cNvSpPr>
          <p:nvPr>
            <p:ph type="body" sz="quarter" idx="12" hasCustomPrompt="1"/>
          </p:nvPr>
        </p:nvSpPr>
        <p:spPr>
          <a:xfrm>
            <a:off x="384048" y="4257741"/>
            <a:ext cx="1978025" cy="480462"/>
          </a:xfrm>
          <a:prstGeom prst="rect">
            <a:avLst/>
          </a:prstGeom>
        </p:spPr>
        <p:txBody>
          <a:bodyPr lIns="0" tIns="0" rIns="0" bIns="0"/>
          <a:lstStyle>
            <a:lvl1pPr marL="0" indent="0">
              <a:buNone/>
              <a:defRPr sz="2800">
                <a:solidFill>
                  <a:schemeClr val="tx1"/>
                </a:solidFill>
                <a:latin typeface="3M Circular TT Book" panose="020B0604020101020102" pitchFamily="34" charset="0"/>
                <a:cs typeface="3M Circular TT Book" panose="020B0604020101020102" pitchFamily="34" charset="0"/>
              </a:defRPr>
            </a:lvl1pPr>
            <a:lvl5pPr>
              <a:defRPr/>
            </a:lvl5pPr>
          </a:lstStyle>
          <a:p>
            <a:pPr lvl="0"/>
            <a:r>
              <a:rPr lang="en-US" smtClean="0"/>
              <a:t>Date</a:t>
            </a:r>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spTree>
    <p:extLst>
      <p:ext uri="{BB962C8B-B14F-4D97-AF65-F5344CB8AC3E}">
        <p14:creationId xmlns:p14="http://schemas.microsoft.com/office/powerpoint/2010/main" val="2972873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MMM 2012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2543431"/>
      </p:ext>
    </p:extLst>
  </p:cSld>
  <p:clrMapOvr>
    <a:masterClrMapping/>
  </p:clrMapOvr>
  <p:transition>
    <p:fade/>
  </p:transition>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0_Cover_2 line/subhead">
    <p:spTree>
      <p:nvGrpSpPr>
        <p:cNvPr id="1" name=""/>
        <p:cNvGrpSpPr/>
        <p:nvPr/>
      </p:nvGrpSpPr>
      <p:grpSpPr>
        <a:xfrm>
          <a:off x="0" y="0"/>
          <a:ext cx="0" cy="0"/>
          <a:chOff x="0" y="0"/>
          <a:chExt cx="0" cy="0"/>
        </a:xfrm>
      </p:grpSpPr>
      <p:grpSp>
        <p:nvGrpSpPr>
          <p:cNvPr id="2" name="Group 1"/>
          <p:cNvGrpSpPr/>
          <p:nvPr userDrawn="1"/>
        </p:nvGrpSpPr>
        <p:grpSpPr>
          <a:xfrm>
            <a:off x="-33248" y="-14748"/>
            <a:ext cx="8153324" cy="6858000"/>
            <a:chOff x="-33249" y="-14748"/>
            <a:chExt cx="8153324" cy="6858000"/>
          </a:xfrm>
        </p:grpSpPr>
        <p:grpSp>
          <p:nvGrpSpPr>
            <p:cNvPr id="8" name="Group 7"/>
            <p:cNvGrpSpPr/>
            <p:nvPr userDrawn="1"/>
          </p:nvGrpSpPr>
          <p:grpSpPr>
            <a:xfrm>
              <a:off x="-33249" y="-14748"/>
              <a:ext cx="8153324" cy="6858000"/>
              <a:chOff x="-33249" y="-14748"/>
              <a:chExt cx="8153324" cy="6887495"/>
            </a:xfrm>
          </p:grpSpPr>
          <p:sp>
            <p:nvSpPr>
              <p:cNvPr id="10" name="Freeform 9"/>
              <p:cNvSpPr/>
              <p:nvPr userDrawn="1"/>
            </p:nvSpPr>
            <p:spPr>
              <a:xfrm>
                <a:off x="14749" y="-14748"/>
                <a:ext cx="8052620" cy="6858000"/>
              </a:xfrm>
              <a:custGeom>
                <a:avLst/>
                <a:gdLst>
                  <a:gd name="connsiteX0" fmla="*/ 0 w 8155858"/>
                  <a:gd name="connsiteY0" fmla="*/ 0 h 6902245"/>
                  <a:gd name="connsiteX1" fmla="*/ 4100052 w 8155858"/>
                  <a:gd name="connsiteY1" fmla="*/ 14748 h 6902245"/>
                  <a:gd name="connsiteX2" fmla="*/ 8155858 w 8155858"/>
                  <a:gd name="connsiteY2" fmla="*/ 6902245 h 6902245"/>
                  <a:gd name="connsiteX3" fmla="*/ 0 w 8155858"/>
                  <a:gd name="connsiteY3" fmla="*/ 6902245 h 6902245"/>
                  <a:gd name="connsiteX4" fmla="*/ 0 w 8155858"/>
                  <a:gd name="connsiteY4" fmla="*/ 0 h 6902245"/>
                  <a:gd name="connsiteX0" fmla="*/ 0 w 8155858"/>
                  <a:gd name="connsiteY0" fmla="*/ 0 h 6902245"/>
                  <a:gd name="connsiteX1" fmla="*/ 4026310 w 8155858"/>
                  <a:gd name="connsiteY1" fmla="*/ 0 h 6902245"/>
                  <a:gd name="connsiteX2" fmla="*/ 8155858 w 8155858"/>
                  <a:gd name="connsiteY2" fmla="*/ 6902245 h 6902245"/>
                  <a:gd name="connsiteX3" fmla="*/ 0 w 8155858"/>
                  <a:gd name="connsiteY3" fmla="*/ 6902245 h 6902245"/>
                  <a:gd name="connsiteX4" fmla="*/ 0 w 8155858"/>
                  <a:gd name="connsiteY4" fmla="*/ 0 h 6902245"/>
                  <a:gd name="connsiteX0" fmla="*/ 353961 w 8155858"/>
                  <a:gd name="connsiteY0" fmla="*/ 0 h 6902245"/>
                  <a:gd name="connsiteX1" fmla="*/ 4026310 w 8155858"/>
                  <a:gd name="connsiteY1" fmla="*/ 0 h 6902245"/>
                  <a:gd name="connsiteX2" fmla="*/ 8155858 w 8155858"/>
                  <a:gd name="connsiteY2" fmla="*/ 6902245 h 6902245"/>
                  <a:gd name="connsiteX3" fmla="*/ 0 w 8155858"/>
                  <a:gd name="connsiteY3" fmla="*/ 6902245 h 6902245"/>
                  <a:gd name="connsiteX4" fmla="*/ 353961 w 8155858"/>
                  <a:gd name="connsiteY4" fmla="*/ 0 h 6902245"/>
                  <a:gd name="connsiteX0" fmla="*/ 44245 w 8155858"/>
                  <a:gd name="connsiteY0" fmla="*/ 0 h 6902245"/>
                  <a:gd name="connsiteX1" fmla="*/ 4026310 w 8155858"/>
                  <a:gd name="connsiteY1" fmla="*/ 0 h 6902245"/>
                  <a:gd name="connsiteX2" fmla="*/ 8155858 w 8155858"/>
                  <a:gd name="connsiteY2" fmla="*/ 6902245 h 6902245"/>
                  <a:gd name="connsiteX3" fmla="*/ 0 w 8155858"/>
                  <a:gd name="connsiteY3" fmla="*/ 6902245 h 6902245"/>
                  <a:gd name="connsiteX4" fmla="*/ 44245 w 8155858"/>
                  <a:gd name="connsiteY4" fmla="*/ 0 h 6902245"/>
                  <a:gd name="connsiteX0" fmla="*/ 14748 w 8126361"/>
                  <a:gd name="connsiteY0" fmla="*/ 0 h 6902245"/>
                  <a:gd name="connsiteX1" fmla="*/ 3996813 w 8126361"/>
                  <a:gd name="connsiteY1" fmla="*/ 0 h 6902245"/>
                  <a:gd name="connsiteX2" fmla="*/ 8126361 w 8126361"/>
                  <a:gd name="connsiteY2" fmla="*/ 6902245 h 6902245"/>
                  <a:gd name="connsiteX3" fmla="*/ 0 w 8126361"/>
                  <a:gd name="connsiteY3" fmla="*/ 6887497 h 6902245"/>
                  <a:gd name="connsiteX4" fmla="*/ 14748 w 8126361"/>
                  <a:gd name="connsiteY4" fmla="*/ 0 h 6902245"/>
                  <a:gd name="connsiteX0" fmla="*/ 0 w 8111613"/>
                  <a:gd name="connsiteY0" fmla="*/ 0 h 6902245"/>
                  <a:gd name="connsiteX1" fmla="*/ 3982065 w 8111613"/>
                  <a:gd name="connsiteY1" fmla="*/ 0 h 6902245"/>
                  <a:gd name="connsiteX2" fmla="*/ 8111613 w 8111613"/>
                  <a:gd name="connsiteY2" fmla="*/ 6902245 h 6902245"/>
                  <a:gd name="connsiteX3" fmla="*/ 855407 w 8111613"/>
                  <a:gd name="connsiteY3" fmla="*/ 6297561 h 6902245"/>
                  <a:gd name="connsiteX4" fmla="*/ 0 w 8111613"/>
                  <a:gd name="connsiteY4" fmla="*/ 0 h 6902245"/>
                  <a:gd name="connsiteX0" fmla="*/ 0 w 8111613"/>
                  <a:gd name="connsiteY0" fmla="*/ 0 h 6902245"/>
                  <a:gd name="connsiteX1" fmla="*/ 3982065 w 8111613"/>
                  <a:gd name="connsiteY1" fmla="*/ 0 h 6902245"/>
                  <a:gd name="connsiteX2" fmla="*/ 8111613 w 8111613"/>
                  <a:gd name="connsiteY2" fmla="*/ 6902245 h 6902245"/>
                  <a:gd name="connsiteX3" fmla="*/ 1 w 8111613"/>
                  <a:gd name="connsiteY3" fmla="*/ 6858000 h 6902245"/>
                  <a:gd name="connsiteX4" fmla="*/ 0 w 8111613"/>
                  <a:gd name="connsiteY4" fmla="*/ 0 h 6902245"/>
                  <a:gd name="connsiteX0" fmla="*/ 0 w 7934633"/>
                  <a:gd name="connsiteY0" fmla="*/ 0 h 6858000"/>
                  <a:gd name="connsiteX1" fmla="*/ 3982065 w 7934633"/>
                  <a:gd name="connsiteY1" fmla="*/ 0 h 6858000"/>
                  <a:gd name="connsiteX2" fmla="*/ 7934633 w 7934633"/>
                  <a:gd name="connsiteY2" fmla="*/ 6828503 h 6858000"/>
                  <a:gd name="connsiteX3" fmla="*/ 1 w 7934633"/>
                  <a:gd name="connsiteY3" fmla="*/ 6858000 h 6858000"/>
                  <a:gd name="connsiteX4" fmla="*/ 0 w 7934633"/>
                  <a:gd name="connsiteY4" fmla="*/ 0 h 6858000"/>
                  <a:gd name="connsiteX0" fmla="*/ 0 w 8052620"/>
                  <a:gd name="connsiteY0" fmla="*/ 0 h 6858000"/>
                  <a:gd name="connsiteX1" fmla="*/ 3982065 w 8052620"/>
                  <a:gd name="connsiteY1" fmla="*/ 0 h 6858000"/>
                  <a:gd name="connsiteX2" fmla="*/ 8052620 w 8052620"/>
                  <a:gd name="connsiteY2" fmla="*/ 6858000 h 6858000"/>
                  <a:gd name="connsiteX3" fmla="*/ 1 w 8052620"/>
                  <a:gd name="connsiteY3" fmla="*/ 6858000 h 6858000"/>
                  <a:gd name="connsiteX4" fmla="*/ 0 w 805262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2620" h="6858000">
                    <a:moveTo>
                      <a:pt x="0" y="0"/>
                    </a:moveTo>
                    <a:lnTo>
                      <a:pt x="3982065" y="0"/>
                    </a:lnTo>
                    <a:lnTo>
                      <a:pt x="8052620" y="6858000"/>
                    </a:lnTo>
                    <a:lnTo>
                      <a:pt x="1" y="6858000"/>
                    </a:lnTo>
                    <a:cubicBezTo>
                      <a:pt x="1" y="4572000"/>
                      <a:pt x="0" y="2286000"/>
                      <a:pt x="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1999" dirty="0">
                  <a:solidFill>
                    <a:srgbClr val="FFFFFF"/>
                  </a:solidFill>
                </a:endParaRPr>
              </a:p>
            </p:txBody>
          </p:sp>
          <p:grpSp>
            <p:nvGrpSpPr>
              <p:cNvPr id="11" name="Group 10"/>
              <p:cNvGrpSpPr/>
              <p:nvPr userDrawn="1"/>
            </p:nvGrpSpPr>
            <p:grpSpPr>
              <a:xfrm>
                <a:off x="-33249" y="-1878"/>
                <a:ext cx="8153324" cy="6874625"/>
                <a:chOff x="-33249" y="-1878"/>
                <a:chExt cx="8153324" cy="6874625"/>
              </a:xfrm>
            </p:grpSpPr>
            <p:sp>
              <p:nvSpPr>
                <p:cNvPr id="16" name="Freeform 15"/>
                <p:cNvSpPr/>
                <p:nvPr userDrawn="1"/>
              </p:nvSpPr>
              <p:spPr>
                <a:xfrm>
                  <a:off x="-33249" y="-1878"/>
                  <a:ext cx="8153324" cy="6874625"/>
                </a:xfrm>
                <a:custGeom>
                  <a:avLst/>
                  <a:gdLst>
                    <a:gd name="connsiteX0" fmla="*/ 4217158 w 7942997"/>
                    <a:gd name="connsiteY0" fmla="*/ 0 h 6905768"/>
                    <a:gd name="connsiteX1" fmla="*/ 0 w 7942997"/>
                    <a:gd name="connsiteY1" fmla="*/ 4421875 h 6905768"/>
                    <a:gd name="connsiteX2" fmla="*/ 7942997 w 7942997"/>
                    <a:gd name="connsiteY2" fmla="*/ 6905768 h 6905768"/>
                    <a:gd name="connsiteX3" fmla="*/ 4217158 w 7942997"/>
                    <a:gd name="connsiteY3" fmla="*/ 0 h 6905768"/>
                    <a:gd name="connsiteX0" fmla="*/ 4217158 w 8106770"/>
                    <a:gd name="connsiteY0" fmla="*/ 0 h 6659133"/>
                    <a:gd name="connsiteX1" fmla="*/ 0 w 8106770"/>
                    <a:gd name="connsiteY1" fmla="*/ 4421875 h 6659133"/>
                    <a:gd name="connsiteX2" fmla="*/ 8106770 w 8106770"/>
                    <a:gd name="connsiteY2" fmla="*/ 6659133 h 6659133"/>
                    <a:gd name="connsiteX3" fmla="*/ 4217158 w 8106770"/>
                    <a:gd name="connsiteY3" fmla="*/ 0 h 6659133"/>
                    <a:gd name="connsiteX0" fmla="*/ 4217158 w 7956645"/>
                    <a:gd name="connsiteY0" fmla="*/ 0 h 6892066"/>
                    <a:gd name="connsiteX1" fmla="*/ 0 w 7956645"/>
                    <a:gd name="connsiteY1" fmla="*/ 4421875 h 6892066"/>
                    <a:gd name="connsiteX2" fmla="*/ 7956645 w 7956645"/>
                    <a:gd name="connsiteY2" fmla="*/ 6892066 h 6892066"/>
                    <a:gd name="connsiteX3" fmla="*/ 4217158 w 7956645"/>
                    <a:gd name="connsiteY3" fmla="*/ 0 h 6892066"/>
                    <a:gd name="connsiteX0" fmla="*/ 4217158 w 8290020"/>
                    <a:gd name="connsiteY0" fmla="*/ 0 h 6174856"/>
                    <a:gd name="connsiteX1" fmla="*/ 0 w 8290020"/>
                    <a:gd name="connsiteY1" fmla="*/ 4421875 h 6174856"/>
                    <a:gd name="connsiteX2" fmla="*/ 8290020 w 8290020"/>
                    <a:gd name="connsiteY2" fmla="*/ 6174856 h 6174856"/>
                    <a:gd name="connsiteX3" fmla="*/ 4217158 w 8290020"/>
                    <a:gd name="connsiteY3" fmla="*/ 0 h 6174856"/>
                    <a:gd name="connsiteX0" fmla="*/ 4217158 w 7975695"/>
                    <a:gd name="connsiteY0" fmla="*/ 0 h 6901629"/>
                    <a:gd name="connsiteX1" fmla="*/ 0 w 7975695"/>
                    <a:gd name="connsiteY1" fmla="*/ 4421875 h 6901629"/>
                    <a:gd name="connsiteX2" fmla="*/ 7975695 w 7975695"/>
                    <a:gd name="connsiteY2" fmla="*/ 6901629 h 6901629"/>
                    <a:gd name="connsiteX3" fmla="*/ 4217158 w 7975695"/>
                    <a:gd name="connsiteY3" fmla="*/ 0 h 6901629"/>
                    <a:gd name="connsiteX0" fmla="*/ 4217158 w 8120074"/>
                    <a:gd name="connsiteY0" fmla="*/ 0 h 6933917"/>
                    <a:gd name="connsiteX1" fmla="*/ 0 w 8120074"/>
                    <a:gd name="connsiteY1" fmla="*/ 4421875 h 6933917"/>
                    <a:gd name="connsiteX2" fmla="*/ 8120074 w 8120074"/>
                    <a:gd name="connsiteY2" fmla="*/ 6933917 h 6933917"/>
                    <a:gd name="connsiteX3" fmla="*/ 4217158 w 8120074"/>
                    <a:gd name="connsiteY3" fmla="*/ 0 h 6933917"/>
                    <a:gd name="connsiteX0" fmla="*/ 4034278 w 8120074"/>
                    <a:gd name="connsiteY0" fmla="*/ 0 h 6933917"/>
                    <a:gd name="connsiteX1" fmla="*/ 0 w 8120074"/>
                    <a:gd name="connsiteY1" fmla="*/ 4421875 h 6933917"/>
                    <a:gd name="connsiteX2" fmla="*/ 8120074 w 8120074"/>
                    <a:gd name="connsiteY2" fmla="*/ 6933917 h 6933917"/>
                    <a:gd name="connsiteX3" fmla="*/ 4034278 w 8120074"/>
                    <a:gd name="connsiteY3" fmla="*/ 0 h 6933917"/>
                    <a:gd name="connsiteX0" fmla="*/ 4067528 w 8153324"/>
                    <a:gd name="connsiteY0" fmla="*/ 0 h 6933917"/>
                    <a:gd name="connsiteX1" fmla="*/ 0 w 8153324"/>
                    <a:gd name="connsiteY1" fmla="*/ 4589970 h 6933917"/>
                    <a:gd name="connsiteX2" fmla="*/ 8153324 w 8153324"/>
                    <a:gd name="connsiteY2" fmla="*/ 6933917 h 6933917"/>
                    <a:gd name="connsiteX3" fmla="*/ 4067528 w 8153324"/>
                    <a:gd name="connsiteY3" fmla="*/ 0 h 6933917"/>
                    <a:gd name="connsiteX0" fmla="*/ 4067528 w 8153324"/>
                    <a:gd name="connsiteY0" fmla="*/ 0 h 6950726"/>
                    <a:gd name="connsiteX1" fmla="*/ 0 w 8153324"/>
                    <a:gd name="connsiteY1" fmla="*/ 4606779 h 6950726"/>
                    <a:gd name="connsiteX2" fmla="*/ 8153324 w 8153324"/>
                    <a:gd name="connsiteY2" fmla="*/ 6950726 h 6950726"/>
                    <a:gd name="connsiteX3" fmla="*/ 4067528 w 8153324"/>
                    <a:gd name="connsiteY3" fmla="*/ 0 h 6950726"/>
                  </a:gdLst>
                  <a:ahLst/>
                  <a:cxnLst>
                    <a:cxn ang="0">
                      <a:pos x="connsiteX0" y="connsiteY0"/>
                    </a:cxn>
                    <a:cxn ang="0">
                      <a:pos x="connsiteX1" y="connsiteY1"/>
                    </a:cxn>
                    <a:cxn ang="0">
                      <a:pos x="connsiteX2" y="connsiteY2"/>
                    </a:cxn>
                    <a:cxn ang="0">
                      <a:pos x="connsiteX3" y="connsiteY3"/>
                    </a:cxn>
                  </a:cxnLst>
                  <a:rect l="l" t="t" r="r" b="b"/>
                  <a:pathLst>
                    <a:path w="8153324" h="6950726">
                      <a:moveTo>
                        <a:pt x="4067528" y="0"/>
                      </a:moveTo>
                      <a:lnTo>
                        <a:pt x="0" y="4606779"/>
                      </a:lnTo>
                      <a:lnTo>
                        <a:pt x="8153324" y="6950726"/>
                      </a:lnTo>
                      <a:lnTo>
                        <a:pt x="4067528" y="0"/>
                      </a:lnTo>
                      <a:close/>
                    </a:path>
                  </a:pathLst>
                </a:custGeom>
                <a:gradFill>
                  <a:gsLst>
                    <a:gs pos="0">
                      <a:schemeClr val="accent3"/>
                    </a:gs>
                    <a:gs pos="100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1999" dirty="0">
                    <a:solidFill>
                      <a:srgbClr val="FFFFFF"/>
                    </a:solidFill>
                  </a:endParaRPr>
                </a:p>
              </p:txBody>
            </p:sp>
            <p:sp>
              <p:nvSpPr>
                <p:cNvPr id="12" name="Freeform 11"/>
                <p:cNvSpPr/>
                <p:nvPr userDrawn="1"/>
              </p:nvSpPr>
              <p:spPr>
                <a:xfrm>
                  <a:off x="-13124" y="-864"/>
                  <a:ext cx="4053110" cy="4572369"/>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 name="connsiteX0" fmla="*/ 1498773 w 9178997"/>
                    <a:gd name="connsiteY0" fmla="*/ 5154183 h 5154183"/>
                    <a:gd name="connsiteX1" fmla="*/ 0 w 9178997"/>
                    <a:gd name="connsiteY1" fmla="*/ 0 h 5154183"/>
                    <a:gd name="connsiteX2" fmla="*/ 9178997 w 9178997"/>
                    <a:gd name="connsiteY2" fmla="*/ 1698542 h 5154183"/>
                    <a:gd name="connsiteX3" fmla="*/ 1498773 w 9178997"/>
                    <a:gd name="connsiteY3" fmla="*/ 5154183 h 5154183"/>
                    <a:gd name="connsiteX0" fmla="*/ 1498773 w 3368960"/>
                    <a:gd name="connsiteY0" fmla="*/ 5173702 h 5173702"/>
                    <a:gd name="connsiteX1" fmla="*/ 0 w 3368960"/>
                    <a:gd name="connsiteY1" fmla="*/ 19519 h 5173702"/>
                    <a:gd name="connsiteX2" fmla="*/ 3368960 w 3368960"/>
                    <a:gd name="connsiteY2" fmla="*/ 0 h 5173702"/>
                    <a:gd name="connsiteX3" fmla="*/ 1498773 w 3368960"/>
                    <a:gd name="connsiteY3" fmla="*/ 5173702 h 5173702"/>
                    <a:gd name="connsiteX0" fmla="*/ 1513119 w 3383306"/>
                    <a:gd name="connsiteY0" fmla="*/ 5173702 h 5173702"/>
                    <a:gd name="connsiteX1" fmla="*/ 0 w 3383306"/>
                    <a:gd name="connsiteY1" fmla="*/ 1730421 h 5173702"/>
                    <a:gd name="connsiteX2" fmla="*/ 3383306 w 3383306"/>
                    <a:gd name="connsiteY2" fmla="*/ 0 h 5173702"/>
                    <a:gd name="connsiteX3" fmla="*/ 1513119 w 3383306"/>
                    <a:gd name="connsiteY3" fmla="*/ 5173702 h 5173702"/>
                    <a:gd name="connsiteX0" fmla="*/ 1524942 w 3395129"/>
                    <a:gd name="connsiteY0" fmla="*/ 5173702 h 5173702"/>
                    <a:gd name="connsiteX1" fmla="*/ 0 w 3395129"/>
                    <a:gd name="connsiteY1" fmla="*/ 3446751 h 5173702"/>
                    <a:gd name="connsiteX2" fmla="*/ 3395129 w 3395129"/>
                    <a:gd name="connsiteY2" fmla="*/ 0 h 5173702"/>
                    <a:gd name="connsiteX3" fmla="*/ 1524942 w 3395129"/>
                    <a:gd name="connsiteY3" fmla="*/ 5173702 h 5173702"/>
                    <a:gd name="connsiteX0" fmla="*/ 2623 w 3395129"/>
                    <a:gd name="connsiteY0" fmla="*/ 652 h 3446751"/>
                    <a:gd name="connsiteX1" fmla="*/ 0 w 3395129"/>
                    <a:gd name="connsiteY1" fmla="*/ 3446751 h 3446751"/>
                    <a:gd name="connsiteX2" fmla="*/ 3395129 w 3395129"/>
                    <a:gd name="connsiteY2" fmla="*/ 0 h 3446751"/>
                    <a:gd name="connsiteX3" fmla="*/ 2623 w 3395129"/>
                    <a:gd name="connsiteY3" fmla="*/ 652 h 3446751"/>
                    <a:gd name="connsiteX0" fmla="*/ 2623 w 3395129"/>
                    <a:gd name="connsiteY0" fmla="*/ 652 h 3498578"/>
                    <a:gd name="connsiteX1" fmla="*/ 0 w 3395129"/>
                    <a:gd name="connsiteY1" fmla="*/ 3498578 h 3498578"/>
                    <a:gd name="connsiteX2" fmla="*/ 3395129 w 3395129"/>
                    <a:gd name="connsiteY2" fmla="*/ 0 h 3498578"/>
                    <a:gd name="connsiteX3" fmla="*/ 2623 w 3395129"/>
                    <a:gd name="connsiteY3" fmla="*/ 652 h 3498578"/>
                    <a:gd name="connsiteX0" fmla="*/ 2623 w 3395129"/>
                    <a:gd name="connsiteY0" fmla="*/ 652 h 3563362"/>
                    <a:gd name="connsiteX1" fmla="*/ 0 w 3395129"/>
                    <a:gd name="connsiteY1" fmla="*/ 3563362 h 3563362"/>
                    <a:gd name="connsiteX2" fmla="*/ 3395129 w 3395129"/>
                    <a:gd name="connsiteY2" fmla="*/ 0 h 3563362"/>
                    <a:gd name="connsiteX3" fmla="*/ 2623 w 3395129"/>
                    <a:gd name="connsiteY3" fmla="*/ 652 h 3563362"/>
                    <a:gd name="connsiteX0" fmla="*/ 2623 w 3395129"/>
                    <a:gd name="connsiteY0" fmla="*/ 652 h 3563362"/>
                    <a:gd name="connsiteX1" fmla="*/ 0 w 3395129"/>
                    <a:gd name="connsiteY1" fmla="*/ 3563362 h 3563362"/>
                    <a:gd name="connsiteX2" fmla="*/ 3395129 w 3395129"/>
                    <a:gd name="connsiteY2" fmla="*/ 0 h 3563362"/>
                    <a:gd name="connsiteX3" fmla="*/ 2623 w 3395129"/>
                    <a:gd name="connsiteY3" fmla="*/ 652 h 3563362"/>
                  </a:gdLst>
                  <a:ahLst/>
                  <a:cxnLst>
                    <a:cxn ang="0">
                      <a:pos x="connsiteX0" y="connsiteY0"/>
                    </a:cxn>
                    <a:cxn ang="0">
                      <a:pos x="connsiteX1" y="connsiteY1"/>
                    </a:cxn>
                    <a:cxn ang="0">
                      <a:pos x="connsiteX2" y="connsiteY2"/>
                    </a:cxn>
                    <a:cxn ang="0">
                      <a:pos x="connsiteX3" y="connsiteY3"/>
                    </a:cxn>
                  </a:cxnLst>
                  <a:rect l="l" t="t" r="r" b="b"/>
                  <a:pathLst>
                    <a:path w="3395129" h="3563362">
                      <a:moveTo>
                        <a:pt x="2623" y="652"/>
                      </a:moveTo>
                      <a:cubicBezTo>
                        <a:pt x="1749" y="1149352"/>
                        <a:pt x="874" y="2414662"/>
                        <a:pt x="0" y="3563362"/>
                      </a:cubicBezTo>
                      <a:lnTo>
                        <a:pt x="3395129" y="0"/>
                      </a:lnTo>
                      <a:lnTo>
                        <a:pt x="2623" y="652"/>
                      </a:lnTo>
                      <a:close/>
                    </a:path>
                  </a:pathLst>
                </a:custGeom>
                <a:gradFill>
                  <a:gsLst>
                    <a:gs pos="0">
                      <a:schemeClr val="accent3"/>
                    </a:gs>
                    <a:gs pos="89000">
                      <a:schemeClr val="accent2"/>
                    </a:gs>
                  </a:gsLst>
                  <a:lin ang="180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799" dirty="0">
                    <a:solidFill>
                      <a:srgbClr val="FFFFFF"/>
                    </a:solidFill>
                  </a:endParaRPr>
                </a:p>
              </p:txBody>
            </p:sp>
            <p:sp>
              <p:nvSpPr>
                <p:cNvPr id="13" name="Freeform 12"/>
                <p:cNvSpPr/>
                <p:nvPr userDrawn="1"/>
              </p:nvSpPr>
              <p:spPr>
                <a:xfrm>
                  <a:off x="-13127" y="4394579"/>
                  <a:ext cx="8116043" cy="2470245"/>
                </a:xfrm>
                <a:custGeom>
                  <a:avLst/>
                  <a:gdLst>
                    <a:gd name="connsiteX0" fmla="*/ 0 w 7983940"/>
                    <a:gd name="connsiteY0" fmla="*/ 0 h 2470245"/>
                    <a:gd name="connsiteX1" fmla="*/ 0 w 7983940"/>
                    <a:gd name="connsiteY1" fmla="*/ 2470245 h 2470245"/>
                    <a:gd name="connsiteX2" fmla="*/ 7983940 w 7983940"/>
                    <a:gd name="connsiteY2" fmla="*/ 2470245 h 2470245"/>
                    <a:gd name="connsiteX3" fmla="*/ 0 w 7983940"/>
                    <a:gd name="connsiteY3" fmla="*/ 0 h 2470245"/>
                    <a:gd name="connsiteX0" fmla="*/ 0 w 8031732"/>
                    <a:gd name="connsiteY0" fmla="*/ 0 h 2470245"/>
                    <a:gd name="connsiteX1" fmla="*/ 0 w 8031732"/>
                    <a:gd name="connsiteY1" fmla="*/ 2470245 h 2470245"/>
                    <a:gd name="connsiteX2" fmla="*/ 8031732 w 8031732"/>
                    <a:gd name="connsiteY2" fmla="*/ 2470245 h 2470245"/>
                    <a:gd name="connsiteX3" fmla="*/ 0 w 8031732"/>
                    <a:gd name="connsiteY3" fmla="*/ 0 h 2470245"/>
                    <a:gd name="connsiteX0" fmla="*/ 0 w 8144419"/>
                    <a:gd name="connsiteY0" fmla="*/ 0 h 2470245"/>
                    <a:gd name="connsiteX1" fmla="*/ 0 w 8144419"/>
                    <a:gd name="connsiteY1" fmla="*/ 2470245 h 2470245"/>
                    <a:gd name="connsiteX2" fmla="*/ 8144419 w 8144419"/>
                    <a:gd name="connsiteY2" fmla="*/ 2470245 h 2470245"/>
                    <a:gd name="connsiteX3" fmla="*/ 0 w 8144419"/>
                    <a:gd name="connsiteY3" fmla="*/ 0 h 2470245"/>
                  </a:gdLst>
                  <a:ahLst/>
                  <a:cxnLst>
                    <a:cxn ang="0">
                      <a:pos x="connsiteX0" y="connsiteY0"/>
                    </a:cxn>
                    <a:cxn ang="0">
                      <a:pos x="connsiteX1" y="connsiteY1"/>
                    </a:cxn>
                    <a:cxn ang="0">
                      <a:pos x="connsiteX2" y="connsiteY2"/>
                    </a:cxn>
                    <a:cxn ang="0">
                      <a:pos x="connsiteX3" y="connsiteY3"/>
                    </a:cxn>
                  </a:cxnLst>
                  <a:rect l="l" t="t" r="r" b="b"/>
                  <a:pathLst>
                    <a:path w="8144419" h="2470245">
                      <a:moveTo>
                        <a:pt x="0" y="0"/>
                      </a:moveTo>
                      <a:lnTo>
                        <a:pt x="0" y="2470245"/>
                      </a:lnTo>
                      <a:lnTo>
                        <a:pt x="8144419" y="2470245"/>
                      </a:lnTo>
                      <a:lnTo>
                        <a:pt x="0" y="0"/>
                      </a:lnTo>
                      <a:close/>
                    </a:path>
                  </a:pathLst>
                </a:custGeom>
                <a:gradFill>
                  <a:gsLst>
                    <a:gs pos="1000">
                      <a:schemeClr val="accent2"/>
                    </a:gs>
                    <a:gs pos="100000">
                      <a:schemeClr val="accent3"/>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1999" dirty="0">
                    <a:solidFill>
                      <a:srgbClr val="FFFFFF"/>
                    </a:solidFill>
                  </a:endParaRPr>
                </a:p>
              </p:txBody>
            </p:sp>
          </p:grpSp>
        </p:gr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grpSp>
      <p:sp>
        <p:nvSpPr>
          <p:cNvPr id="19" name="Title 1"/>
          <p:cNvSpPr>
            <a:spLocks noGrp="1"/>
          </p:cNvSpPr>
          <p:nvPr>
            <p:ph type="ctrTitle" hasCustomPrompt="1"/>
          </p:nvPr>
        </p:nvSpPr>
        <p:spPr>
          <a:xfrm>
            <a:off x="383036" y="2319714"/>
            <a:ext cx="11468909" cy="1994392"/>
          </a:xfrm>
          <a:prstGeom prst="rect">
            <a:avLst/>
          </a:prstGeom>
        </p:spPr>
        <p:txBody>
          <a:bodyPr vert="horz" wrap="square" lIns="0" tIns="0" rIns="0" bIns="0" anchor="t" anchorCtr="0">
            <a:noAutofit/>
          </a:bodyPr>
          <a:lstStyle>
            <a:lvl1pPr algn="l">
              <a:lnSpc>
                <a:spcPct val="80000"/>
              </a:lnSpc>
              <a:defRPr sz="7198" b="0">
                <a:solidFill>
                  <a:schemeClr val="tx1"/>
                </a:solidFill>
                <a:latin typeface="3M Circular TT Bold" panose="020B0804020101010102" pitchFamily="34" charset="0"/>
                <a:cs typeface="3M Circular TT Bold" panose="020B0804020101010102" pitchFamily="34" charset="0"/>
              </a:defRPr>
            </a:lvl1pPr>
          </a:lstStyle>
          <a:p>
            <a:r>
              <a:rPr lang="en-US" smtClean="0"/>
              <a:t>Two line </a:t>
            </a:r>
            <a:br>
              <a:rPr lang="en-US" smtClean="0"/>
            </a:br>
            <a:r>
              <a:rPr lang="en-US" smtClean="0"/>
              <a:t>title here</a:t>
            </a:r>
            <a:endParaRPr lang="en-GB" dirty="0"/>
          </a:p>
        </p:txBody>
      </p:sp>
      <p:sp>
        <p:nvSpPr>
          <p:cNvPr id="20" name="Text Placeholder 5"/>
          <p:cNvSpPr>
            <a:spLocks noGrp="1"/>
          </p:cNvSpPr>
          <p:nvPr>
            <p:ph type="body" sz="quarter" idx="13" hasCustomPrompt="1"/>
          </p:nvPr>
        </p:nvSpPr>
        <p:spPr>
          <a:xfrm>
            <a:off x="395736" y="4258917"/>
            <a:ext cx="9472598" cy="864848"/>
          </a:xfrm>
          <a:prstGeom prst="rect">
            <a:avLst/>
          </a:prstGeom>
        </p:spPr>
        <p:txBody>
          <a:bodyPr lIns="0" tIns="0" rIns="0" bIns="0"/>
          <a:lstStyle>
            <a:lvl1pPr>
              <a:lnSpc>
                <a:spcPct val="90000"/>
              </a:lnSpc>
              <a:defRPr sz="2799">
                <a:solidFill>
                  <a:schemeClr val="tx1"/>
                </a:solidFill>
              </a:defRPr>
            </a:lvl1pPr>
          </a:lstStyle>
          <a:p>
            <a:pPr lvl="0"/>
            <a:r>
              <a:rPr lang="en-US" dirty="0" smtClean="0"/>
              <a:t>Title subhead/presenters names, </a:t>
            </a:r>
            <a:br>
              <a:rPr lang="en-US" dirty="0" smtClean="0"/>
            </a:br>
            <a:r>
              <a:rPr lang="en-US" dirty="0" smtClean="0"/>
              <a:t>one or two lines</a:t>
            </a:r>
            <a:endParaRPr lang="en-US" dirty="0"/>
          </a:p>
        </p:txBody>
      </p:sp>
      <p:sp>
        <p:nvSpPr>
          <p:cNvPr id="21" name="Text Placeholder 7"/>
          <p:cNvSpPr>
            <a:spLocks noGrp="1"/>
          </p:cNvSpPr>
          <p:nvPr>
            <p:ph type="body" sz="quarter" idx="10" hasCustomPrompt="1"/>
          </p:nvPr>
        </p:nvSpPr>
        <p:spPr>
          <a:xfrm>
            <a:off x="395735" y="5257800"/>
            <a:ext cx="4114800" cy="480462"/>
          </a:xfrm>
          <a:prstGeom prst="rect">
            <a:avLst/>
          </a:prstGeom>
        </p:spPr>
        <p:txBody>
          <a:bodyPr lIns="0" tIns="0" rIns="0" bIns="0"/>
          <a:lstStyle>
            <a:lvl1pPr marL="0" indent="0">
              <a:buNone/>
              <a:defRPr sz="2799">
                <a:solidFill>
                  <a:schemeClr val="tx1"/>
                </a:solidFill>
                <a:latin typeface="3M Circular TT Book" panose="020B0604020101020102" pitchFamily="34" charset="0"/>
                <a:cs typeface="3M Circular TT Book" panose="020B0604020101020102" pitchFamily="34" charset="0"/>
              </a:defRPr>
            </a:lvl1pPr>
            <a:lvl5pPr>
              <a:defRPr/>
            </a:lvl5pPr>
          </a:lstStyle>
          <a:p>
            <a:pPr lvl="0"/>
            <a:r>
              <a:rPr lang="en-US" smtClean="0"/>
              <a:t>Date</a:t>
            </a:r>
            <a:endParaRPr lang="en-US"/>
          </a:p>
        </p:txBody>
      </p:sp>
    </p:spTree>
    <p:extLst>
      <p:ext uri="{BB962C8B-B14F-4D97-AF65-F5344CB8AC3E}">
        <p14:creationId xmlns:p14="http://schemas.microsoft.com/office/powerpoint/2010/main" val="2432534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Cover_1 line/subhead">
    <p:spTree>
      <p:nvGrpSpPr>
        <p:cNvPr id="1" name=""/>
        <p:cNvGrpSpPr/>
        <p:nvPr/>
      </p:nvGrpSpPr>
      <p:grpSpPr>
        <a:xfrm>
          <a:off x="0" y="0"/>
          <a:ext cx="0" cy="0"/>
          <a:chOff x="0" y="0"/>
          <a:chExt cx="0" cy="0"/>
        </a:xfrm>
      </p:grpSpPr>
      <p:sp>
        <p:nvSpPr>
          <p:cNvPr id="3" name="Rectangle 2"/>
          <p:cNvSpPr/>
          <p:nvPr userDrawn="1"/>
        </p:nvSpPr>
        <p:spPr>
          <a:xfrm>
            <a:off x="0" y="0"/>
            <a:ext cx="12188952"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83035" y="384048"/>
            <a:ext cx="2424041" cy="430558"/>
          </a:xfrm>
          <a:prstGeom prst="rect">
            <a:avLst/>
          </a:prstGeom>
        </p:spPr>
      </p:pic>
    </p:spTree>
    <p:extLst>
      <p:ext uri="{BB962C8B-B14F-4D97-AF65-F5344CB8AC3E}">
        <p14:creationId xmlns:p14="http://schemas.microsoft.com/office/powerpoint/2010/main" val="3972711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8329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ver_1 line/subhead">
    <p:spTree>
      <p:nvGrpSpPr>
        <p:cNvPr id="1" name=""/>
        <p:cNvGrpSpPr/>
        <p:nvPr/>
      </p:nvGrpSpPr>
      <p:grpSpPr>
        <a:xfrm>
          <a:off x="0" y="0"/>
          <a:ext cx="0" cy="0"/>
          <a:chOff x="0" y="0"/>
          <a:chExt cx="0" cy="0"/>
        </a:xfrm>
      </p:grpSpPr>
      <p:sp>
        <p:nvSpPr>
          <p:cNvPr id="3" name="Rectangle 2"/>
          <p:cNvSpPr/>
          <p:nvPr userDrawn="1"/>
        </p:nvSpPr>
        <p:spPr>
          <a:xfrm>
            <a:off x="0" y="0"/>
            <a:ext cx="12188952"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spTree>
    <p:extLst>
      <p:ext uri="{BB962C8B-B14F-4D97-AF65-F5344CB8AC3E}">
        <p14:creationId xmlns:p14="http://schemas.microsoft.com/office/powerpoint/2010/main" val="1380028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Cover_1 line/subhead">
    <p:spTree>
      <p:nvGrpSpPr>
        <p:cNvPr id="1" name=""/>
        <p:cNvGrpSpPr/>
        <p:nvPr/>
      </p:nvGrpSpPr>
      <p:grpSpPr>
        <a:xfrm>
          <a:off x="0" y="0"/>
          <a:ext cx="0" cy="0"/>
          <a:chOff x="0" y="0"/>
          <a:chExt cx="0" cy="0"/>
        </a:xfrm>
      </p:grpSpPr>
      <p:grpSp>
        <p:nvGrpSpPr>
          <p:cNvPr id="3" name="Group 2"/>
          <p:cNvGrpSpPr/>
          <p:nvPr userDrawn="1"/>
        </p:nvGrpSpPr>
        <p:grpSpPr>
          <a:xfrm>
            <a:off x="-18560" y="0"/>
            <a:ext cx="12188952" cy="6858000"/>
            <a:chOff x="-18560" y="0"/>
            <a:chExt cx="12188952" cy="6858000"/>
          </a:xfrm>
        </p:grpSpPr>
        <p:sp>
          <p:nvSpPr>
            <p:cNvPr id="19" name="Freeform 18"/>
            <p:cNvSpPr/>
            <p:nvPr userDrawn="1"/>
          </p:nvSpPr>
          <p:spPr>
            <a:xfrm flipH="1" flipV="1">
              <a:off x="-18560" y="0"/>
              <a:ext cx="12188952" cy="6858000"/>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Lst>
              <a:ahLst/>
              <a:cxnLst>
                <a:cxn ang="0">
                  <a:pos x="connsiteX0" y="connsiteY0"/>
                </a:cxn>
                <a:cxn ang="0">
                  <a:pos x="connsiteX1" y="connsiteY1"/>
                </a:cxn>
                <a:cxn ang="0">
                  <a:pos x="connsiteX2" y="connsiteY2"/>
                </a:cxn>
                <a:cxn ang="0">
                  <a:pos x="connsiteX3" y="connsiteY3"/>
                </a:cxn>
              </a:cxnLst>
              <a:rect l="l" t="t" r="r" b="b"/>
              <a:pathLst>
                <a:path w="9178997" h="5154183">
                  <a:moveTo>
                    <a:pt x="3048116" y="5154183"/>
                  </a:moveTo>
                  <a:lnTo>
                    <a:pt x="0" y="0"/>
                  </a:lnTo>
                  <a:lnTo>
                    <a:pt x="9178997" y="1698542"/>
                  </a:lnTo>
                  <a:lnTo>
                    <a:pt x="3048116" y="5154183"/>
                  </a:lnTo>
                  <a:close/>
                </a:path>
              </a:pathLst>
            </a:custGeom>
            <a:gradFill flip="none" rotWithShape="1">
              <a:gsLst>
                <a:gs pos="61000">
                  <a:schemeClr val="accent2"/>
                </a:gs>
                <a:gs pos="31000">
                  <a:schemeClr val="accent3"/>
                </a:gs>
                <a:gs pos="100000">
                  <a:schemeClr val="accent1"/>
                </a:gs>
              </a:gsLst>
              <a:lin ang="126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45" name="Picture 4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grpSp>
      <p:sp>
        <p:nvSpPr>
          <p:cNvPr id="2" name="Title 1"/>
          <p:cNvSpPr>
            <a:spLocks noGrp="1"/>
          </p:cNvSpPr>
          <p:nvPr>
            <p:ph type="ctrTitle" hasCustomPrompt="1"/>
          </p:nvPr>
        </p:nvSpPr>
        <p:spPr>
          <a:xfrm>
            <a:off x="384048" y="2282634"/>
            <a:ext cx="9521825" cy="1051116"/>
          </a:xfrm>
          <a:prstGeom prst="rect">
            <a:avLst/>
          </a:prstGeom>
        </p:spPr>
        <p:txBody>
          <a:bodyPr vert="horz" wrap="square" lIns="0" tIns="0" rIns="0" bIns="0" anchor="t" anchorCtr="0">
            <a:noAutofit/>
          </a:bodyPr>
          <a:lstStyle>
            <a:lvl1pPr algn="l">
              <a:defRPr sz="7200" b="0">
                <a:solidFill>
                  <a:schemeClr val="tx1"/>
                </a:solidFill>
                <a:latin typeface="3M Circular TT Bold" panose="020B0804020101010102" pitchFamily="34" charset="0"/>
                <a:cs typeface="3M Circular TT Bold" panose="020B0804020101010102" pitchFamily="34" charset="0"/>
              </a:defRPr>
            </a:lvl1pPr>
          </a:lstStyle>
          <a:p>
            <a:r>
              <a:rPr lang="en-US" dirty="0" smtClean="0"/>
              <a:t>One-line title</a:t>
            </a:r>
            <a:endParaRPr lang="en-GB" dirty="0"/>
          </a:p>
        </p:txBody>
      </p:sp>
      <p:sp>
        <p:nvSpPr>
          <p:cNvPr id="34" name="Text Placeholder 5"/>
          <p:cNvSpPr>
            <a:spLocks noGrp="1"/>
          </p:cNvSpPr>
          <p:nvPr>
            <p:ph type="body" sz="quarter" idx="13" hasCustomPrompt="1"/>
          </p:nvPr>
        </p:nvSpPr>
        <p:spPr>
          <a:xfrm>
            <a:off x="384048" y="3892296"/>
            <a:ext cx="9472598" cy="864848"/>
          </a:xfrm>
          <a:prstGeom prst="rect">
            <a:avLst/>
          </a:prstGeom>
        </p:spPr>
        <p:txBody>
          <a:bodyPr lIns="0" tIns="0" rIns="0" bIns="0"/>
          <a:lstStyle>
            <a:lvl1pPr>
              <a:lnSpc>
                <a:spcPct val="90000"/>
              </a:lnSpc>
              <a:defRPr sz="2800">
                <a:solidFill>
                  <a:schemeClr val="tx1"/>
                </a:solidFill>
              </a:defRPr>
            </a:lvl1pPr>
          </a:lstStyle>
          <a:p>
            <a:pPr lvl="0"/>
            <a:r>
              <a:rPr lang="en-US" dirty="0" smtClean="0"/>
              <a:t>Title subhead/presenters names, </a:t>
            </a:r>
            <a:br>
              <a:rPr lang="en-US" dirty="0" smtClean="0"/>
            </a:br>
            <a:r>
              <a:rPr lang="en-US" dirty="0" smtClean="0"/>
              <a:t>one or two lines</a:t>
            </a:r>
            <a:endParaRPr lang="en-US" dirty="0"/>
          </a:p>
        </p:txBody>
      </p:sp>
      <p:sp>
        <p:nvSpPr>
          <p:cNvPr id="13" name="Text Placeholder 7"/>
          <p:cNvSpPr>
            <a:spLocks noGrp="1"/>
          </p:cNvSpPr>
          <p:nvPr>
            <p:ph type="body" sz="quarter" idx="10" hasCustomPrompt="1"/>
          </p:nvPr>
        </p:nvSpPr>
        <p:spPr>
          <a:xfrm>
            <a:off x="384048" y="5204499"/>
            <a:ext cx="4449209" cy="480462"/>
          </a:xfrm>
          <a:prstGeom prst="rect">
            <a:avLst/>
          </a:prstGeom>
        </p:spPr>
        <p:txBody>
          <a:bodyPr lIns="0" tIns="0" rIns="0" bIns="0"/>
          <a:lstStyle>
            <a:lvl1pPr marL="0" indent="0">
              <a:buNone/>
              <a:defRPr sz="2800">
                <a:solidFill>
                  <a:schemeClr val="tx1"/>
                </a:solidFill>
                <a:latin typeface="3M Circular TT Book" panose="020B0604020101020102" pitchFamily="34" charset="0"/>
                <a:cs typeface="3M Circular TT Book" panose="020B0604020101020102" pitchFamily="34" charset="0"/>
              </a:defRPr>
            </a:lvl1pPr>
            <a:lvl5pPr>
              <a:defRPr/>
            </a:lvl5pPr>
          </a:lstStyle>
          <a:p>
            <a:pPr lvl="0"/>
            <a:r>
              <a:rPr lang="en-US" dirty="0" smtClean="0"/>
              <a:t>Date</a:t>
            </a:r>
            <a:endParaRPr lang="en-US" dirty="0"/>
          </a:p>
        </p:txBody>
      </p:sp>
    </p:spTree>
    <p:extLst>
      <p:ext uri="{BB962C8B-B14F-4D97-AF65-F5344CB8AC3E}">
        <p14:creationId xmlns:p14="http://schemas.microsoft.com/office/powerpoint/2010/main" val="2663959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Cover_1 line/subhead">
    <p:spTree>
      <p:nvGrpSpPr>
        <p:cNvPr id="1" name=""/>
        <p:cNvGrpSpPr/>
        <p:nvPr/>
      </p:nvGrpSpPr>
      <p:grpSpPr>
        <a:xfrm>
          <a:off x="0" y="0"/>
          <a:ext cx="0" cy="0"/>
          <a:chOff x="0" y="0"/>
          <a:chExt cx="0" cy="0"/>
        </a:xfrm>
      </p:grpSpPr>
      <p:sp>
        <p:nvSpPr>
          <p:cNvPr id="8" name="Freeform 7"/>
          <p:cNvSpPr/>
          <p:nvPr userDrawn="1"/>
        </p:nvSpPr>
        <p:spPr>
          <a:xfrm flipH="1" flipV="1">
            <a:off x="0" y="0"/>
            <a:ext cx="12188952" cy="6858000"/>
          </a:xfrm>
          <a:custGeom>
            <a:avLst/>
            <a:gdLst>
              <a:gd name="connsiteX0" fmla="*/ 8106770 w 12201099"/>
              <a:gd name="connsiteY0" fmla="*/ 0 h 6864824"/>
              <a:gd name="connsiteX1" fmla="*/ 0 w 12201099"/>
              <a:gd name="connsiteY1" fmla="*/ 6864824 h 6864824"/>
              <a:gd name="connsiteX2" fmla="*/ 12201099 w 12201099"/>
              <a:gd name="connsiteY2" fmla="*/ 4572000 h 6864824"/>
              <a:gd name="connsiteX3" fmla="*/ 8106770 w 12201099"/>
              <a:gd name="connsiteY3" fmla="*/ 0 h 6864824"/>
              <a:gd name="connsiteX0" fmla="*/ 8160612 w 12201099"/>
              <a:gd name="connsiteY0" fmla="*/ 0 h 6864824"/>
              <a:gd name="connsiteX1" fmla="*/ 0 w 12201099"/>
              <a:gd name="connsiteY1" fmla="*/ 6864824 h 6864824"/>
              <a:gd name="connsiteX2" fmla="*/ 12201099 w 12201099"/>
              <a:gd name="connsiteY2" fmla="*/ 4572000 h 6864824"/>
              <a:gd name="connsiteX3" fmla="*/ 8160612 w 12201099"/>
              <a:gd name="connsiteY3" fmla="*/ 0 h 6864824"/>
              <a:gd name="connsiteX0" fmla="*/ 8160612 w 12201099"/>
              <a:gd name="connsiteY0" fmla="*/ 0 h 6864824"/>
              <a:gd name="connsiteX1" fmla="*/ 0 w 12201099"/>
              <a:gd name="connsiteY1" fmla="*/ 6864824 h 6864824"/>
              <a:gd name="connsiteX2" fmla="*/ 12201099 w 12201099"/>
              <a:gd name="connsiteY2" fmla="*/ 2268962 h 6864824"/>
              <a:gd name="connsiteX3" fmla="*/ 8160612 w 12201099"/>
              <a:gd name="connsiteY3" fmla="*/ 0 h 6864824"/>
              <a:gd name="connsiteX0" fmla="*/ 4100764 w 12201099"/>
              <a:gd name="connsiteY0" fmla="*/ 0 h 6894350"/>
              <a:gd name="connsiteX1" fmla="*/ 0 w 12201099"/>
              <a:gd name="connsiteY1" fmla="*/ 6894350 h 6894350"/>
              <a:gd name="connsiteX2" fmla="*/ 12201099 w 12201099"/>
              <a:gd name="connsiteY2" fmla="*/ 2298488 h 6894350"/>
              <a:gd name="connsiteX3" fmla="*/ 4100764 w 12201099"/>
              <a:gd name="connsiteY3" fmla="*/ 0 h 6894350"/>
              <a:gd name="connsiteX0" fmla="*/ 4086002 w 12201099"/>
              <a:gd name="connsiteY0" fmla="*/ 0 h 6894350"/>
              <a:gd name="connsiteX1" fmla="*/ 0 w 12201099"/>
              <a:gd name="connsiteY1" fmla="*/ 6894350 h 6894350"/>
              <a:gd name="connsiteX2" fmla="*/ 12201099 w 12201099"/>
              <a:gd name="connsiteY2" fmla="*/ 2298488 h 6894350"/>
              <a:gd name="connsiteX3" fmla="*/ 4086002 w 12201099"/>
              <a:gd name="connsiteY3" fmla="*/ 0 h 6894350"/>
              <a:gd name="connsiteX0" fmla="*/ 4063858 w 12201099"/>
              <a:gd name="connsiteY0" fmla="*/ 0 h 6894350"/>
              <a:gd name="connsiteX1" fmla="*/ 0 w 12201099"/>
              <a:gd name="connsiteY1" fmla="*/ 6894350 h 6894350"/>
              <a:gd name="connsiteX2" fmla="*/ 12201099 w 12201099"/>
              <a:gd name="connsiteY2" fmla="*/ 2298488 h 6894350"/>
              <a:gd name="connsiteX3" fmla="*/ 4063858 w 12201099"/>
              <a:gd name="connsiteY3" fmla="*/ 0 h 6894350"/>
            </a:gdLst>
            <a:ahLst/>
            <a:cxnLst>
              <a:cxn ang="0">
                <a:pos x="connsiteX0" y="connsiteY0"/>
              </a:cxn>
              <a:cxn ang="0">
                <a:pos x="connsiteX1" y="connsiteY1"/>
              </a:cxn>
              <a:cxn ang="0">
                <a:pos x="connsiteX2" y="connsiteY2"/>
              </a:cxn>
              <a:cxn ang="0">
                <a:pos x="connsiteX3" y="connsiteY3"/>
              </a:cxn>
            </a:cxnLst>
            <a:rect l="l" t="t" r="r" b="b"/>
            <a:pathLst>
              <a:path w="12201099" h="6894350">
                <a:moveTo>
                  <a:pt x="4063858" y="0"/>
                </a:moveTo>
                <a:lnTo>
                  <a:pt x="0" y="6894350"/>
                </a:lnTo>
                <a:lnTo>
                  <a:pt x="12201099" y="2298488"/>
                </a:lnTo>
                <a:lnTo>
                  <a:pt x="4063858" y="0"/>
                </a:lnTo>
                <a:close/>
              </a:path>
            </a:pathLst>
          </a:custGeom>
          <a:gradFill>
            <a:gsLst>
              <a:gs pos="0">
                <a:schemeClr val="accent3"/>
              </a:gs>
              <a:gs pos="54800">
                <a:schemeClr val="accent2"/>
              </a:gs>
              <a:gs pos="100000">
                <a:schemeClr val="accent1"/>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2" name="Title 1"/>
          <p:cNvSpPr>
            <a:spLocks noGrp="1"/>
          </p:cNvSpPr>
          <p:nvPr>
            <p:ph type="ctrTitle" hasCustomPrompt="1"/>
          </p:nvPr>
        </p:nvSpPr>
        <p:spPr>
          <a:xfrm>
            <a:off x="384048" y="2282634"/>
            <a:ext cx="9521825" cy="1051116"/>
          </a:xfrm>
          <a:prstGeom prst="rect">
            <a:avLst/>
          </a:prstGeom>
        </p:spPr>
        <p:txBody>
          <a:bodyPr vert="horz" wrap="square" lIns="0" tIns="0" rIns="0" bIns="0" anchor="t" anchorCtr="0">
            <a:noAutofit/>
          </a:bodyPr>
          <a:lstStyle>
            <a:lvl1pPr algn="l">
              <a:defRPr sz="7200" b="0">
                <a:solidFill>
                  <a:schemeClr val="tx1"/>
                </a:solidFill>
                <a:latin typeface="3M Circular TT Bold" panose="020B0804020101010102" pitchFamily="34" charset="0"/>
                <a:cs typeface="3M Circular TT Bold" panose="020B0804020101010102" pitchFamily="34" charset="0"/>
              </a:defRPr>
            </a:lvl1pPr>
          </a:lstStyle>
          <a:p>
            <a:r>
              <a:rPr lang="en-US" dirty="0" smtClean="0"/>
              <a:t>One-line title</a:t>
            </a:r>
            <a:endParaRPr lang="en-GB" dirty="0"/>
          </a:p>
        </p:txBody>
      </p:sp>
      <p:sp>
        <p:nvSpPr>
          <p:cNvPr id="34" name="Text Placeholder 5"/>
          <p:cNvSpPr>
            <a:spLocks noGrp="1"/>
          </p:cNvSpPr>
          <p:nvPr>
            <p:ph type="body" sz="quarter" idx="13" hasCustomPrompt="1"/>
          </p:nvPr>
        </p:nvSpPr>
        <p:spPr>
          <a:xfrm>
            <a:off x="384048" y="3892296"/>
            <a:ext cx="9472598" cy="864848"/>
          </a:xfrm>
          <a:prstGeom prst="rect">
            <a:avLst/>
          </a:prstGeom>
        </p:spPr>
        <p:txBody>
          <a:bodyPr lIns="0" tIns="0" rIns="0" bIns="0"/>
          <a:lstStyle>
            <a:lvl1pPr>
              <a:lnSpc>
                <a:spcPct val="90000"/>
              </a:lnSpc>
              <a:defRPr sz="2800">
                <a:solidFill>
                  <a:schemeClr val="tx1"/>
                </a:solidFill>
              </a:defRPr>
            </a:lvl1pPr>
          </a:lstStyle>
          <a:p>
            <a:pPr lvl="0"/>
            <a:r>
              <a:rPr lang="en-US" dirty="0" smtClean="0"/>
              <a:t>Title subhead/presenters names, </a:t>
            </a:r>
            <a:br>
              <a:rPr lang="en-US" dirty="0" smtClean="0"/>
            </a:br>
            <a:r>
              <a:rPr lang="en-US" dirty="0" smtClean="0"/>
              <a:t>one or two lines</a:t>
            </a:r>
            <a:endParaRPr lang="en-US" dirty="0"/>
          </a:p>
        </p:txBody>
      </p:sp>
      <p:sp>
        <p:nvSpPr>
          <p:cNvPr id="13" name="Text Placeholder 7"/>
          <p:cNvSpPr>
            <a:spLocks noGrp="1"/>
          </p:cNvSpPr>
          <p:nvPr>
            <p:ph type="body" sz="quarter" idx="10" hasCustomPrompt="1"/>
          </p:nvPr>
        </p:nvSpPr>
        <p:spPr>
          <a:xfrm>
            <a:off x="384048" y="5204499"/>
            <a:ext cx="4449209" cy="480462"/>
          </a:xfrm>
          <a:prstGeom prst="rect">
            <a:avLst/>
          </a:prstGeom>
        </p:spPr>
        <p:txBody>
          <a:bodyPr lIns="0" tIns="0" rIns="0" bIns="0"/>
          <a:lstStyle>
            <a:lvl1pPr marL="0" indent="0">
              <a:buNone/>
              <a:defRPr sz="2800">
                <a:solidFill>
                  <a:schemeClr val="tx1"/>
                </a:solidFill>
                <a:latin typeface="3M Circular TT Book" panose="020B0604020101020102" pitchFamily="34" charset="0"/>
                <a:cs typeface="3M Circular TT Book" panose="020B0604020101020102" pitchFamily="34" charset="0"/>
              </a:defRPr>
            </a:lvl1pPr>
            <a:lvl5pPr>
              <a:defRPr/>
            </a:lvl5pPr>
          </a:lstStyle>
          <a:p>
            <a:pPr lvl="0"/>
            <a:r>
              <a:rPr lang="en-US" dirty="0" smtClean="0"/>
              <a:t>Date</a:t>
            </a:r>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spTree>
    <p:extLst>
      <p:ext uri="{BB962C8B-B14F-4D97-AF65-F5344CB8AC3E}">
        <p14:creationId xmlns:p14="http://schemas.microsoft.com/office/powerpoint/2010/main" val="3572279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Cover_2 line">
    <p:spTree>
      <p:nvGrpSpPr>
        <p:cNvPr id="1" name=""/>
        <p:cNvGrpSpPr/>
        <p:nvPr/>
      </p:nvGrpSpPr>
      <p:grpSpPr>
        <a:xfrm>
          <a:off x="0" y="0"/>
          <a:ext cx="0" cy="0"/>
          <a:chOff x="0" y="0"/>
          <a:chExt cx="0" cy="0"/>
        </a:xfrm>
      </p:grpSpPr>
      <p:grpSp>
        <p:nvGrpSpPr>
          <p:cNvPr id="2" name="Group 1"/>
          <p:cNvGrpSpPr/>
          <p:nvPr userDrawn="1"/>
        </p:nvGrpSpPr>
        <p:grpSpPr>
          <a:xfrm>
            <a:off x="-1" y="0"/>
            <a:ext cx="12188950" cy="6858000"/>
            <a:chOff x="-1" y="0"/>
            <a:chExt cx="12188950" cy="6858000"/>
          </a:xfrm>
        </p:grpSpPr>
        <p:sp>
          <p:nvSpPr>
            <p:cNvPr id="8" name="Freeform 7"/>
            <p:cNvSpPr/>
            <p:nvPr userDrawn="1"/>
          </p:nvSpPr>
          <p:spPr>
            <a:xfrm flipH="1" flipV="1">
              <a:off x="-1" y="0"/>
              <a:ext cx="12188950" cy="6858000"/>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0 w 6075372"/>
                <a:gd name="connsiteY0" fmla="*/ 5175181 h 5175181"/>
                <a:gd name="connsiteX1" fmla="*/ 2883458 w 6075372"/>
                <a:gd name="connsiteY1" fmla="*/ 0 h 5175181"/>
                <a:gd name="connsiteX2" fmla="*/ 6075372 w 6075372"/>
                <a:gd name="connsiteY2" fmla="*/ 1769932 h 5175181"/>
                <a:gd name="connsiteX3" fmla="*/ 0 w 6075372"/>
                <a:gd name="connsiteY3" fmla="*/ 5175181 h 5175181"/>
                <a:gd name="connsiteX0" fmla="*/ 0 w 6053933"/>
                <a:gd name="connsiteY0" fmla="*/ 5175181 h 5175181"/>
                <a:gd name="connsiteX1" fmla="*/ 2883458 w 6053933"/>
                <a:gd name="connsiteY1" fmla="*/ 0 h 5175181"/>
                <a:gd name="connsiteX2" fmla="*/ 6053933 w 6053933"/>
                <a:gd name="connsiteY2" fmla="*/ 1755636 h 5175181"/>
                <a:gd name="connsiteX3" fmla="*/ 0 w 6053933"/>
                <a:gd name="connsiteY3" fmla="*/ 5175181 h 5175181"/>
                <a:gd name="connsiteX0" fmla="*/ 0 w 6053933"/>
                <a:gd name="connsiteY0" fmla="*/ 5182329 h 5182329"/>
                <a:gd name="connsiteX1" fmla="*/ 2869075 w 6053933"/>
                <a:gd name="connsiteY1" fmla="*/ 0 h 5182329"/>
                <a:gd name="connsiteX2" fmla="*/ 6053933 w 6053933"/>
                <a:gd name="connsiteY2" fmla="*/ 1762784 h 5182329"/>
                <a:gd name="connsiteX3" fmla="*/ 0 w 6053933"/>
                <a:gd name="connsiteY3" fmla="*/ 5182329 h 5182329"/>
                <a:gd name="connsiteX0" fmla="*/ 0 w 6025167"/>
                <a:gd name="connsiteY0" fmla="*/ 5182329 h 5182329"/>
                <a:gd name="connsiteX1" fmla="*/ 2869075 w 6025167"/>
                <a:gd name="connsiteY1" fmla="*/ 0 h 5182329"/>
                <a:gd name="connsiteX2" fmla="*/ 6025167 w 6025167"/>
                <a:gd name="connsiteY2" fmla="*/ 1905745 h 5182329"/>
                <a:gd name="connsiteX3" fmla="*/ 0 w 6025167"/>
                <a:gd name="connsiteY3" fmla="*/ 5182329 h 5182329"/>
                <a:gd name="connsiteX0" fmla="*/ 0 w 6053933"/>
                <a:gd name="connsiteY0" fmla="*/ 5182329 h 5182329"/>
                <a:gd name="connsiteX1" fmla="*/ 2869075 w 6053933"/>
                <a:gd name="connsiteY1" fmla="*/ 0 h 5182329"/>
                <a:gd name="connsiteX2" fmla="*/ 6053933 w 6053933"/>
                <a:gd name="connsiteY2" fmla="*/ 1905745 h 5182329"/>
                <a:gd name="connsiteX3" fmla="*/ 0 w 6053933"/>
                <a:gd name="connsiteY3" fmla="*/ 5182329 h 5182329"/>
                <a:gd name="connsiteX0" fmla="*/ 0 w 6063522"/>
                <a:gd name="connsiteY0" fmla="*/ 5191860 h 5191860"/>
                <a:gd name="connsiteX1" fmla="*/ 2878664 w 6063522"/>
                <a:gd name="connsiteY1" fmla="*/ 0 h 5191860"/>
                <a:gd name="connsiteX2" fmla="*/ 6063522 w 6063522"/>
                <a:gd name="connsiteY2" fmla="*/ 1905745 h 5191860"/>
                <a:gd name="connsiteX3" fmla="*/ 0 w 6063522"/>
                <a:gd name="connsiteY3" fmla="*/ 5191860 h 5191860"/>
                <a:gd name="connsiteX0" fmla="*/ 0 w 6073111"/>
                <a:gd name="connsiteY0" fmla="*/ 5191860 h 5191860"/>
                <a:gd name="connsiteX1" fmla="*/ 2878664 w 6073111"/>
                <a:gd name="connsiteY1" fmla="*/ 0 h 5191860"/>
                <a:gd name="connsiteX2" fmla="*/ 6073111 w 6073111"/>
                <a:gd name="connsiteY2" fmla="*/ 1915276 h 5191860"/>
                <a:gd name="connsiteX3" fmla="*/ 0 w 6073111"/>
                <a:gd name="connsiteY3" fmla="*/ 5191860 h 5191860"/>
                <a:gd name="connsiteX0" fmla="*/ 0 w 6073111"/>
                <a:gd name="connsiteY0" fmla="*/ 5201391 h 5201391"/>
                <a:gd name="connsiteX1" fmla="*/ 2888253 w 6073111"/>
                <a:gd name="connsiteY1" fmla="*/ 0 h 5201391"/>
                <a:gd name="connsiteX2" fmla="*/ 6073111 w 6073111"/>
                <a:gd name="connsiteY2" fmla="*/ 1924807 h 5201391"/>
                <a:gd name="connsiteX3" fmla="*/ 0 w 6073111"/>
                <a:gd name="connsiteY3" fmla="*/ 5201391 h 5201391"/>
                <a:gd name="connsiteX0" fmla="*/ 0 w 6073111"/>
                <a:gd name="connsiteY0" fmla="*/ 5201391 h 5201391"/>
                <a:gd name="connsiteX1" fmla="*/ 4202163 w 6073111"/>
                <a:gd name="connsiteY1" fmla="*/ 0 h 5201391"/>
                <a:gd name="connsiteX2" fmla="*/ 6073111 w 6073111"/>
                <a:gd name="connsiteY2" fmla="*/ 1924807 h 5201391"/>
                <a:gd name="connsiteX3" fmla="*/ 0 w 6073111"/>
                <a:gd name="connsiteY3" fmla="*/ 5201391 h 5201391"/>
                <a:gd name="connsiteX0" fmla="*/ 0 w 6093450"/>
                <a:gd name="connsiteY0" fmla="*/ 5201391 h 5201391"/>
                <a:gd name="connsiteX1" fmla="*/ 4202163 w 6093450"/>
                <a:gd name="connsiteY1" fmla="*/ 0 h 5201391"/>
                <a:gd name="connsiteX2" fmla="*/ 6093450 w 6093450"/>
                <a:gd name="connsiteY2" fmla="*/ 1739044 h 5201391"/>
                <a:gd name="connsiteX3" fmla="*/ 0 w 6093450"/>
                <a:gd name="connsiteY3" fmla="*/ 5201391 h 5201391"/>
                <a:gd name="connsiteX0" fmla="*/ 0 w 6093450"/>
                <a:gd name="connsiteY0" fmla="*/ 5201391 h 5201391"/>
                <a:gd name="connsiteX1" fmla="*/ 4055721 w 6093450"/>
                <a:gd name="connsiteY1" fmla="*/ 0 h 5201391"/>
                <a:gd name="connsiteX2" fmla="*/ 6093450 w 6093450"/>
                <a:gd name="connsiteY2" fmla="*/ 1739044 h 5201391"/>
                <a:gd name="connsiteX3" fmla="*/ 0 w 6093450"/>
                <a:gd name="connsiteY3" fmla="*/ 5201391 h 5201391"/>
              </a:gdLst>
              <a:ahLst/>
              <a:cxnLst>
                <a:cxn ang="0">
                  <a:pos x="connsiteX0" y="connsiteY0"/>
                </a:cxn>
                <a:cxn ang="0">
                  <a:pos x="connsiteX1" y="connsiteY1"/>
                </a:cxn>
                <a:cxn ang="0">
                  <a:pos x="connsiteX2" y="connsiteY2"/>
                </a:cxn>
                <a:cxn ang="0">
                  <a:pos x="connsiteX3" y="connsiteY3"/>
                </a:cxn>
              </a:cxnLst>
              <a:rect l="l" t="t" r="r" b="b"/>
              <a:pathLst>
                <a:path w="6093450" h="5201391">
                  <a:moveTo>
                    <a:pt x="0" y="5201391"/>
                  </a:moveTo>
                  <a:lnTo>
                    <a:pt x="4055721" y="0"/>
                  </a:lnTo>
                  <a:lnTo>
                    <a:pt x="6093450" y="1739044"/>
                  </a:lnTo>
                  <a:lnTo>
                    <a:pt x="0" y="5201391"/>
                  </a:lnTo>
                  <a:close/>
                </a:path>
              </a:pathLst>
            </a:custGeom>
            <a:gradFill flip="none" rotWithShape="1">
              <a:gsLst>
                <a:gs pos="52000">
                  <a:schemeClr val="accent2"/>
                </a:gs>
                <a:gs pos="100000">
                  <a:schemeClr val="accent1"/>
                </a:gs>
                <a:gs pos="20000">
                  <a:schemeClr val="accent3"/>
                </a:gs>
              </a:gsLst>
              <a:lin ang="7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grpSp>
      <p:sp>
        <p:nvSpPr>
          <p:cNvPr id="18" name="Title 1"/>
          <p:cNvSpPr>
            <a:spLocks noGrp="1"/>
          </p:cNvSpPr>
          <p:nvPr>
            <p:ph type="ctrTitle" hasCustomPrompt="1"/>
          </p:nvPr>
        </p:nvSpPr>
        <p:spPr>
          <a:xfrm>
            <a:off x="2286000" y="2349500"/>
            <a:ext cx="9509760" cy="1994392"/>
          </a:xfrm>
          <a:prstGeom prst="rect">
            <a:avLst/>
          </a:prstGeom>
        </p:spPr>
        <p:txBody>
          <a:bodyPr vert="horz" wrap="square" lIns="0" tIns="0" rIns="0" bIns="0" anchor="t" anchorCtr="0">
            <a:noAutofit/>
          </a:bodyPr>
          <a:lstStyle>
            <a:lvl1pPr algn="l">
              <a:lnSpc>
                <a:spcPct val="80000"/>
              </a:lnSpc>
              <a:defRPr sz="7200" b="0">
                <a:solidFill>
                  <a:schemeClr val="tx1"/>
                </a:solidFill>
                <a:latin typeface="3M Circular TT Bold" panose="020B0804020101010102" pitchFamily="34" charset="0"/>
                <a:cs typeface="3M Circular TT Bold" panose="020B0804020101010102" pitchFamily="34" charset="0"/>
              </a:defRPr>
            </a:lvl1pPr>
          </a:lstStyle>
          <a:p>
            <a:r>
              <a:rPr lang="en-US" smtClean="0"/>
              <a:t>Two line title</a:t>
            </a:r>
            <a:br>
              <a:rPr lang="en-US" smtClean="0"/>
            </a:br>
            <a:r>
              <a:rPr lang="en-US" smtClean="0"/>
              <a:t>goes here</a:t>
            </a:r>
            <a:endParaRPr lang="en-GB" dirty="0"/>
          </a:p>
        </p:txBody>
      </p:sp>
      <p:sp>
        <p:nvSpPr>
          <p:cNvPr id="19" name="Text Placeholder 5"/>
          <p:cNvSpPr>
            <a:spLocks noGrp="1"/>
          </p:cNvSpPr>
          <p:nvPr>
            <p:ph type="body" sz="quarter" idx="13" hasCustomPrompt="1"/>
          </p:nvPr>
        </p:nvSpPr>
        <p:spPr>
          <a:xfrm>
            <a:off x="2298701" y="4251610"/>
            <a:ext cx="5711824" cy="864848"/>
          </a:xfrm>
          <a:prstGeom prst="rect">
            <a:avLst/>
          </a:prstGeom>
        </p:spPr>
        <p:txBody>
          <a:bodyPr lIns="0" tIns="0" rIns="0" bIns="0"/>
          <a:lstStyle>
            <a:lvl1pPr>
              <a:lnSpc>
                <a:spcPct val="90000"/>
              </a:lnSpc>
              <a:defRPr sz="2800">
                <a:solidFill>
                  <a:schemeClr val="tx1"/>
                </a:solidFill>
              </a:defRPr>
            </a:lvl1pPr>
          </a:lstStyle>
          <a:p>
            <a:pPr lvl="0"/>
            <a:r>
              <a:rPr lang="en-US" dirty="0" smtClean="0"/>
              <a:t>Title subhead/presenters names, </a:t>
            </a:r>
            <a:br>
              <a:rPr lang="en-US" dirty="0" smtClean="0"/>
            </a:br>
            <a:r>
              <a:rPr lang="en-US" dirty="0" smtClean="0"/>
              <a:t>one or two lines</a:t>
            </a:r>
            <a:endParaRPr lang="en-US" dirty="0"/>
          </a:p>
        </p:txBody>
      </p:sp>
      <p:sp>
        <p:nvSpPr>
          <p:cNvPr id="20" name="Text Placeholder 7"/>
          <p:cNvSpPr>
            <a:spLocks noGrp="1"/>
          </p:cNvSpPr>
          <p:nvPr>
            <p:ph type="body" sz="quarter" idx="10" hasCustomPrompt="1"/>
          </p:nvPr>
        </p:nvSpPr>
        <p:spPr>
          <a:xfrm>
            <a:off x="2298700" y="5119627"/>
            <a:ext cx="1905000" cy="480462"/>
          </a:xfrm>
          <a:prstGeom prst="rect">
            <a:avLst/>
          </a:prstGeom>
        </p:spPr>
        <p:txBody>
          <a:bodyPr lIns="0" tIns="0" rIns="0" bIns="0"/>
          <a:lstStyle>
            <a:lvl1pPr marL="0" indent="0">
              <a:buNone/>
              <a:defRPr sz="2800">
                <a:solidFill>
                  <a:schemeClr val="tx1"/>
                </a:solidFill>
                <a:latin typeface="3M Circular TT Book" panose="020B0604020101020102" pitchFamily="34" charset="0"/>
                <a:cs typeface="3M Circular TT Book" panose="020B0604020101020102" pitchFamily="34" charset="0"/>
              </a:defRPr>
            </a:lvl1pPr>
            <a:lvl5pPr>
              <a:defRPr/>
            </a:lvl5pPr>
          </a:lstStyle>
          <a:p>
            <a:pPr lvl="0"/>
            <a:r>
              <a:rPr lang="en-US" smtClean="0"/>
              <a:t>Date</a:t>
            </a:r>
            <a:endParaRPr lang="en-US"/>
          </a:p>
        </p:txBody>
      </p:sp>
    </p:spTree>
    <p:extLst>
      <p:ext uri="{BB962C8B-B14F-4D97-AF65-F5344CB8AC3E}">
        <p14:creationId xmlns:p14="http://schemas.microsoft.com/office/powerpoint/2010/main" val="1360282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Cover_2 line/subhead">
    <p:spTree>
      <p:nvGrpSpPr>
        <p:cNvPr id="1" name=""/>
        <p:cNvGrpSpPr/>
        <p:nvPr/>
      </p:nvGrpSpPr>
      <p:grpSpPr>
        <a:xfrm>
          <a:off x="0" y="0"/>
          <a:ext cx="0" cy="0"/>
          <a:chOff x="0" y="0"/>
          <a:chExt cx="0" cy="0"/>
        </a:xfrm>
      </p:grpSpPr>
      <p:grpSp>
        <p:nvGrpSpPr>
          <p:cNvPr id="3" name="Group 2"/>
          <p:cNvGrpSpPr/>
          <p:nvPr userDrawn="1"/>
        </p:nvGrpSpPr>
        <p:grpSpPr>
          <a:xfrm>
            <a:off x="0" y="0"/>
            <a:ext cx="12188952" cy="6858000"/>
            <a:chOff x="0" y="0"/>
            <a:chExt cx="12188952" cy="6858000"/>
          </a:xfrm>
        </p:grpSpPr>
        <p:sp>
          <p:nvSpPr>
            <p:cNvPr id="5" name="Freeform 4"/>
            <p:cNvSpPr/>
            <p:nvPr userDrawn="1"/>
          </p:nvSpPr>
          <p:spPr>
            <a:xfrm>
              <a:off x="0" y="0"/>
              <a:ext cx="12188952" cy="6858000"/>
            </a:xfrm>
            <a:custGeom>
              <a:avLst/>
              <a:gdLst>
                <a:gd name="connsiteX0" fmla="*/ 8106770 w 12201099"/>
                <a:gd name="connsiteY0" fmla="*/ 0 h 6864824"/>
                <a:gd name="connsiteX1" fmla="*/ 0 w 12201099"/>
                <a:gd name="connsiteY1" fmla="*/ 6864824 h 6864824"/>
                <a:gd name="connsiteX2" fmla="*/ 12201099 w 12201099"/>
                <a:gd name="connsiteY2" fmla="*/ 4572000 h 6864824"/>
                <a:gd name="connsiteX3" fmla="*/ 8106770 w 12201099"/>
                <a:gd name="connsiteY3" fmla="*/ 0 h 6864824"/>
                <a:gd name="connsiteX0" fmla="*/ 8160612 w 12201099"/>
                <a:gd name="connsiteY0" fmla="*/ 0 h 6864824"/>
                <a:gd name="connsiteX1" fmla="*/ 0 w 12201099"/>
                <a:gd name="connsiteY1" fmla="*/ 6864824 h 6864824"/>
                <a:gd name="connsiteX2" fmla="*/ 12201099 w 12201099"/>
                <a:gd name="connsiteY2" fmla="*/ 4572000 h 6864824"/>
                <a:gd name="connsiteX3" fmla="*/ 8160612 w 12201099"/>
                <a:gd name="connsiteY3" fmla="*/ 0 h 6864824"/>
              </a:gdLst>
              <a:ahLst/>
              <a:cxnLst>
                <a:cxn ang="0">
                  <a:pos x="connsiteX0" y="connsiteY0"/>
                </a:cxn>
                <a:cxn ang="0">
                  <a:pos x="connsiteX1" y="connsiteY1"/>
                </a:cxn>
                <a:cxn ang="0">
                  <a:pos x="connsiteX2" y="connsiteY2"/>
                </a:cxn>
                <a:cxn ang="0">
                  <a:pos x="connsiteX3" y="connsiteY3"/>
                </a:cxn>
              </a:cxnLst>
              <a:rect l="l" t="t" r="r" b="b"/>
              <a:pathLst>
                <a:path w="12201099" h="6864824">
                  <a:moveTo>
                    <a:pt x="8160612" y="0"/>
                  </a:moveTo>
                  <a:lnTo>
                    <a:pt x="0" y="6864824"/>
                  </a:lnTo>
                  <a:lnTo>
                    <a:pt x="12201099" y="4572000"/>
                  </a:lnTo>
                  <a:lnTo>
                    <a:pt x="8160612" y="0"/>
                  </a:lnTo>
                  <a:close/>
                </a:path>
              </a:pathLst>
            </a:custGeom>
            <a:gradFill>
              <a:gsLst>
                <a:gs pos="0">
                  <a:schemeClr val="accent3"/>
                </a:gs>
                <a:gs pos="54800">
                  <a:schemeClr val="accent2"/>
                </a:gs>
                <a:gs pos="100000">
                  <a:schemeClr val="accent1"/>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grpSp>
      <p:sp>
        <p:nvSpPr>
          <p:cNvPr id="2" name="Title 1"/>
          <p:cNvSpPr>
            <a:spLocks noGrp="1"/>
          </p:cNvSpPr>
          <p:nvPr>
            <p:ph type="ctrTitle" hasCustomPrompt="1"/>
          </p:nvPr>
        </p:nvSpPr>
        <p:spPr>
          <a:xfrm>
            <a:off x="4191000" y="1652428"/>
            <a:ext cx="7663543" cy="1994392"/>
          </a:xfrm>
          <a:prstGeom prst="rect">
            <a:avLst/>
          </a:prstGeom>
        </p:spPr>
        <p:txBody>
          <a:bodyPr vert="horz" wrap="square" lIns="0" tIns="0" rIns="0" bIns="0" anchor="t" anchorCtr="0">
            <a:noAutofit/>
          </a:bodyPr>
          <a:lstStyle>
            <a:lvl1pPr algn="l">
              <a:lnSpc>
                <a:spcPct val="80000"/>
              </a:lnSpc>
              <a:defRPr sz="7200" b="0">
                <a:solidFill>
                  <a:schemeClr val="tx1"/>
                </a:solidFill>
                <a:latin typeface="3M Circular TT Bold" panose="020B0804020101010102" pitchFamily="34" charset="0"/>
                <a:cs typeface="3M Circular TT Bold" panose="020B0804020101010102" pitchFamily="34" charset="0"/>
              </a:defRPr>
            </a:lvl1pPr>
          </a:lstStyle>
          <a:p>
            <a:r>
              <a:rPr lang="en-US" smtClean="0"/>
              <a:t>Two line title</a:t>
            </a:r>
            <a:br>
              <a:rPr lang="en-US" smtClean="0"/>
            </a:br>
            <a:r>
              <a:rPr lang="en-US" smtClean="0"/>
              <a:t>goes here</a:t>
            </a:r>
            <a:endParaRPr lang="en-GB" dirty="0"/>
          </a:p>
        </p:txBody>
      </p:sp>
      <p:sp>
        <p:nvSpPr>
          <p:cNvPr id="14" name="Text Placeholder 5"/>
          <p:cNvSpPr>
            <a:spLocks noGrp="1"/>
          </p:cNvSpPr>
          <p:nvPr>
            <p:ph type="body" sz="quarter" idx="13" hasCustomPrompt="1"/>
          </p:nvPr>
        </p:nvSpPr>
        <p:spPr>
          <a:xfrm>
            <a:off x="4203700" y="3802404"/>
            <a:ext cx="7650843" cy="864848"/>
          </a:xfrm>
          <a:prstGeom prst="rect">
            <a:avLst/>
          </a:prstGeom>
        </p:spPr>
        <p:txBody>
          <a:bodyPr lIns="0" tIns="0" rIns="0" bIns="0"/>
          <a:lstStyle>
            <a:lvl1pPr>
              <a:lnSpc>
                <a:spcPct val="90000"/>
              </a:lnSpc>
              <a:defRPr sz="2800">
                <a:solidFill>
                  <a:schemeClr val="tx1"/>
                </a:solidFill>
              </a:defRPr>
            </a:lvl1pPr>
          </a:lstStyle>
          <a:p>
            <a:pPr lvl="0"/>
            <a:r>
              <a:rPr lang="en-US" dirty="0" smtClean="0"/>
              <a:t>Title subhead/presenters names, </a:t>
            </a:r>
            <a:br>
              <a:rPr lang="en-US" dirty="0" smtClean="0"/>
            </a:br>
            <a:r>
              <a:rPr lang="en-US" dirty="0" smtClean="0"/>
              <a:t>one or two lines</a:t>
            </a:r>
            <a:endParaRPr lang="en-US" dirty="0"/>
          </a:p>
        </p:txBody>
      </p:sp>
      <p:sp>
        <p:nvSpPr>
          <p:cNvPr id="15" name="Text Placeholder 7"/>
          <p:cNvSpPr>
            <a:spLocks noGrp="1"/>
          </p:cNvSpPr>
          <p:nvPr>
            <p:ph type="body" sz="quarter" idx="10" hasCustomPrompt="1"/>
          </p:nvPr>
        </p:nvSpPr>
        <p:spPr>
          <a:xfrm>
            <a:off x="4203700" y="5187874"/>
            <a:ext cx="4114800" cy="480462"/>
          </a:xfrm>
          <a:prstGeom prst="rect">
            <a:avLst/>
          </a:prstGeom>
        </p:spPr>
        <p:txBody>
          <a:bodyPr lIns="0" tIns="0" rIns="0" bIns="0"/>
          <a:lstStyle>
            <a:lvl1pPr marL="0" indent="0">
              <a:buNone/>
              <a:defRPr sz="2800">
                <a:solidFill>
                  <a:schemeClr val="tx1"/>
                </a:solidFill>
                <a:latin typeface="3M Circular TT Book" panose="020B0604020101020102" pitchFamily="34" charset="0"/>
                <a:cs typeface="3M Circular TT Book" panose="020B0604020101020102" pitchFamily="34" charset="0"/>
              </a:defRPr>
            </a:lvl1pPr>
            <a:lvl5pPr>
              <a:defRPr/>
            </a:lvl5pPr>
          </a:lstStyle>
          <a:p>
            <a:pPr lvl="0"/>
            <a:r>
              <a:rPr lang="en-US" smtClean="0"/>
              <a:t>Date</a:t>
            </a:r>
            <a:endParaRPr lang="en-US"/>
          </a:p>
        </p:txBody>
      </p:sp>
    </p:spTree>
    <p:extLst>
      <p:ext uri="{BB962C8B-B14F-4D97-AF65-F5344CB8AC3E}">
        <p14:creationId xmlns:p14="http://schemas.microsoft.com/office/powerpoint/2010/main" val="2786513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2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4"/>
            <a:ext cx="11425237" cy="822960"/>
          </a:xfrm>
        </p:spPr>
        <p:txBody>
          <a:bodyPr/>
          <a:lstStyle/>
          <a:p>
            <a:r>
              <a:rPr lang="en-US" dirty="0" smtClean="0"/>
              <a:t>Click to edit Master title style</a:t>
            </a:r>
            <a:endParaRPr lang="en-GB" dirty="0"/>
          </a:p>
        </p:txBody>
      </p:sp>
      <p:sp>
        <p:nvSpPr>
          <p:cNvPr id="5" name="Content Placeholder 4"/>
          <p:cNvSpPr>
            <a:spLocks noGrp="1"/>
          </p:cNvSpPr>
          <p:nvPr>
            <p:ph sz="quarter" idx="15"/>
          </p:nvPr>
        </p:nvSpPr>
        <p:spPr>
          <a:xfrm>
            <a:off x="37941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smtClean="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Content Placeholder 9"/>
          <p:cNvSpPr>
            <a:spLocks noGrp="1"/>
          </p:cNvSpPr>
          <p:nvPr>
            <p:ph sz="quarter" idx="16"/>
          </p:nvPr>
        </p:nvSpPr>
        <p:spPr>
          <a:xfrm>
            <a:off x="609600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smtClean="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smtClean="0"/>
          </a:p>
        </p:txBody>
      </p:sp>
      <p:grpSp>
        <p:nvGrpSpPr>
          <p:cNvPr id="8" name="Group 22"/>
          <p:cNvGrpSpPr>
            <a:grpSpLocks/>
          </p:cNvGrpSpPr>
          <p:nvPr userDrawn="1"/>
        </p:nvGrpSpPr>
        <p:grpSpPr bwMode="auto">
          <a:xfrm>
            <a:off x="-264086" y="6596401"/>
            <a:ext cx="2147228" cy="184155"/>
            <a:chOff x="9374212" y="6574531"/>
            <a:chExt cx="2147228" cy="182885"/>
          </a:xfrm>
        </p:grpSpPr>
        <p:grpSp>
          <p:nvGrpSpPr>
            <p:cNvPr id="9" name="Group 8"/>
            <p:cNvGrpSpPr>
              <a:grpSpLocks/>
            </p:cNvGrpSpPr>
            <p:nvPr/>
          </p:nvGrpSpPr>
          <p:grpSpPr bwMode="auto">
            <a:xfrm>
              <a:off x="9374212" y="6574531"/>
              <a:ext cx="2147228" cy="182883"/>
              <a:chOff x="9378677" y="6574531"/>
              <a:chExt cx="2147228" cy="182883"/>
            </a:xfrm>
          </p:grpSpPr>
          <p:sp>
            <p:nvSpPr>
              <p:cNvPr id="12" name="Footer Placeholder 3"/>
              <p:cNvSpPr txBox="1">
                <a:spLocks/>
              </p:cNvSpPr>
              <p:nvPr/>
            </p:nvSpPr>
            <p:spPr bwMode="auto">
              <a:xfrm>
                <a:off x="10461203" y="6574537"/>
                <a:ext cx="1064702" cy="1828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3"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15 August 2015</a:t>
                </a:fld>
                <a:endPar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4"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smtClean="0">
                  <a:ln>
                    <a:noFill/>
                  </a:ln>
                  <a:solidFill>
                    <a:prstClr val="black"/>
                  </a:solidFill>
                  <a:effectLst/>
                  <a:uLnTx/>
                  <a:uFillTx/>
                  <a:ea typeface="ＭＳ Ｐゴシック" charset="0"/>
                  <a:cs typeface="3M Circular TT Book" panose="020B0604020101020102" pitchFamily="34" charset="0"/>
                </a:endParaRPr>
              </a:p>
            </p:txBody>
          </p:sp>
        </p:grpSp>
        <p:sp>
          <p:nvSpPr>
            <p:cNvPr id="11"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5"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smtClean="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2002130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ver_4 line/subhead">
    <p:spTree>
      <p:nvGrpSpPr>
        <p:cNvPr id="1" name=""/>
        <p:cNvGrpSpPr/>
        <p:nvPr/>
      </p:nvGrpSpPr>
      <p:grpSpPr>
        <a:xfrm>
          <a:off x="0" y="0"/>
          <a:ext cx="0" cy="0"/>
          <a:chOff x="0" y="0"/>
          <a:chExt cx="0" cy="0"/>
        </a:xfrm>
      </p:grpSpPr>
      <p:grpSp>
        <p:nvGrpSpPr>
          <p:cNvPr id="3" name="Group 2"/>
          <p:cNvGrpSpPr/>
          <p:nvPr userDrawn="1"/>
        </p:nvGrpSpPr>
        <p:grpSpPr>
          <a:xfrm>
            <a:off x="-8709" y="-8709"/>
            <a:ext cx="8136266" cy="6875416"/>
            <a:chOff x="-8709" y="-8709"/>
            <a:chExt cx="8136266" cy="6875416"/>
          </a:xfrm>
        </p:grpSpPr>
        <p:sp>
          <p:nvSpPr>
            <p:cNvPr id="10" name="Freeform 9"/>
            <p:cNvSpPr/>
            <p:nvPr userDrawn="1"/>
          </p:nvSpPr>
          <p:spPr>
            <a:xfrm flipH="1" flipV="1">
              <a:off x="-8709" y="-8709"/>
              <a:ext cx="8136266" cy="6875416"/>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0 w 6075372"/>
                <a:gd name="connsiteY0" fmla="*/ 5175181 h 5175181"/>
                <a:gd name="connsiteX1" fmla="*/ 2883458 w 6075372"/>
                <a:gd name="connsiteY1" fmla="*/ 0 h 5175181"/>
                <a:gd name="connsiteX2" fmla="*/ 6075372 w 6075372"/>
                <a:gd name="connsiteY2" fmla="*/ 1769932 h 5175181"/>
                <a:gd name="connsiteX3" fmla="*/ 0 w 6075372"/>
                <a:gd name="connsiteY3" fmla="*/ 5175181 h 5175181"/>
                <a:gd name="connsiteX0" fmla="*/ 0 w 3202595"/>
                <a:gd name="connsiteY0" fmla="*/ 5189477 h 5189477"/>
                <a:gd name="connsiteX1" fmla="*/ 10681 w 3202595"/>
                <a:gd name="connsiteY1" fmla="*/ 0 h 5189477"/>
                <a:gd name="connsiteX2" fmla="*/ 3202595 w 3202595"/>
                <a:gd name="connsiteY2" fmla="*/ 1769932 h 5189477"/>
                <a:gd name="connsiteX3" fmla="*/ 0 w 3202595"/>
                <a:gd name="connsiteY3" fmla="*/ 5189477 h 5189477"/>
                <a:gd name="connsiteX0" fmla="*/ 2962146 w 6164741"/>
                <a:gd name="connsiteY0" fmla="*/ 5403918 h 5403918"/>
                <a:gd name="connsiteX1" fmla="*/ 3 w 6164741"/>
                <a:gd name="connsiteY1" fmla="*/ 0 h 5403918"/>
                <a:gd name="connsiteX2" fmla="*/ 6164741 w 6164741"/>
                <a:gd name="connsiteY2" fmla="*/ 1984373 h 5403918"/>
                <a:gd name="connsiteX3" fmla="*/ 2962146 w 6164741"/>
                <a:gd name="connsiteY3" fmla="*/ 5403918 h 5403918"/>
                <a:gd name="connsiteX0" fmla="*/ 2962143 w 6164738"/>
                <a:gd name="connsiteY0" fmla="*/ 5403918 h 5403918"/>
                <a:gd name="connsiteX1" fmla="*/ 0 w 6164738"/>
                <a:gd name="connsiteY1" fmla="*/ 0 h 5403918"/>
                <a:gd name="connsiteX2" fmla="*/ 6164738 w 6164738"/>
                <a:gd name="connsiteY2" fmla="*/ 1984373 h 5403918"/>
                <a:gd name="connsiteX3" fmla="*/ 2962143 w 6164738"/>
                <a:gd name="connsiteY3" fmla="*/ 5403918 h 5403918"/>
                <a:gd name="connsiteX0" fmla="*/ 2962143 w 6164738"/>
                <a:gd name="connsiteY0" fmla="*/ 5403918 h 5403918"/>
                <a:gd name="connsiteX1" fmla="*/ 0 w 6164738"/>
                <a:gd name="connsiteY1" fmla="*/ 0 h 5403918"/>
                <a:gd name="connsiteX2" fmla="*/ 6164738 w 6164738"/>
                <a:gd name="connsiteY2" fmla="*/ 1984373 h 5403918"/>
                <a:gd name="connsiteX3" fmla="*/ 2962143 w 6164738"/>
                <a:gd name="connsiteY3" fmla="*/ 5403918 h 5403918"/>
                <a:gd name="connsiteX0" fmla="*/ 2819219 w 6021814"/>
                <a:gd name="connsiteY0" fmla="*/ 5189477 h 5189477"/>
                <a:gd name="connsiteX1" fmla="*/ 0 w 6021814"/>
                <a:gd name="connsiteY1" fmla="*/ 0 h 5189477"/>
                <a:gd name="connsiteX2" fmla="*/ 6021814 w 6021814"/>
                <a:gd name="connsiteY2" fmla="*/ 1769932 h 5189477"/>
                <a:gd name="connsiteX3" fmla="*/ 2819219 w 6021814"/>
                <a:gd name="connsiteY3" fmla="*/ 5189477 h 5189477"/>
                <a:gd name="connsiteX0" fmla="*/ 2819219 w 6007522"/>
                <a:gd name="connsiteY0" fmla="*/ 5189477 h 5189477"/>
                <a:gd name="connsiteX1" fmla="*/ 0 w 6007522"/>
                <a:gd name="connsiteY1" fmla="*/ 0 h 5189477"/>
                <a:gd name="connsiteX2" fmla="*/ 6007522 w 6007522"/>
                <a:gd name="connsiteY2" fmla="*/ 3299613 h 5189477"/>
                <a:gd name="connsiteX3" fmla="*/ 2819219 w 6007522"/>
                <a:gd name="connsiteY3" fmla="*/ 5189477 h 5189477"/>
                <a:gd name="connsiteX0" fmla="*/ 2819219 w 6021814"/>
                <a:gd name="connsiteY0" fmla="*/ 5189477 h 5189477"/>
                <a:gd name="connsiteX1" fmla="*/ 0 w 6021814"/>
                <a:gd name="connsiteY1" fmla="*/ 0 h 5189477"/>
                <a:gd name="connsiteX2" fmla="*/ 6021814 w 6021814"/>
                <a:gd name="connsiteY2" fmla="*/ 3385390 h 5189477"/>
                <a:gd name="connsiteX3" fmla="*/ 2819219 w 6021814"/>
                <a:gd name="connsiteY3" fmla="*/ 5189477 h 5189477"/>
                <a:gd name="connsiteX0" fmla="*/ 2862096 w 6021814"/>
                <a:gd name="connsiteY0" fmla="*/ 5189477 h 5189477"/>
                <a:gd name="connsiteX1" fmla="*/ 0 w 6021814"/>
                <a:gd name="connsiteY1" fmla="*/ 0 h 5189477"/>
                <a:gd name="connsiteX2" fmla="*/ 6021814 w 6021814"/>
                <a:gd name="connsiteY2" fmla="*/ 3385390 h 5189477"/>
                <a:gd name="connsiteX3" fmla="*/ 2862096 w 6021814"/>
                <a:gd name="connsiteY3" fmla="*/ 5189477 h 5189477"/>
                <a:gd name="connsiteX0" fmla="*/ 2862096 w 6021814"/>
                <a:gd name="connsiteY0" fmla="*/ 5189477 h 5189477"/>
                <a:gd name="connsiteX1" fmla="*/ 0 w 6021814"/>
                <a:gd name="connsiteY1" fmla="*/ 0 h 5189477"/>
                <a:gd name="connsiteX2" fmla="*/ 6021814 w 6021814"/>
                <a:gd name="connsiteY2" fmla="*/ 3385390 h 5189477"/>
                <a:gd name="connsiteX3" fmla="*/ 2862096 w 6021814"/>
                <a:gd name="connsiteY3" fmla="*/ 5189477 h 5189477"/>
                <a:gd name="connsiteX0" fmla="*/ 2862096 w 5993229"/>
                <a:gd name="connsiteY0" fmla="*/ 5189477 h 5189477"/>
                <a:gd name="connsiteX1" fmla="*/ 0 w 5993229"/>
                <a:gd name="connsiteY1" fmla="*/ 0 h 5189477"/>
                <a:gd name="connsiteX2" fmla="*/ 5993229 w 5993229"/>
                <a:gd name="connsiteY2" fmla="*/ 3394921 h 5189477"/>
                <a:gd name="connsiteX3" fmla="*/ 2862096 w 5993229"/>
                <a:gd name="connsiteY3" fmla="*/ 5189477 h 5189477"/>
                <a:gd name="connsiteX0" fmla="*/ 2940500 w 5993229"/>
                <a:gd name="connsiteY0" fmla="*/ 5196067 h 5196067"/>
                <a:gd name="connsiteX1" fmla="*/ 0 w 5993229"/>
                <a:gd name="connsiteY1" fmla="*/ 0 h 5196067"/>
                <a:gd name="connsiteX2" fmla="*/ 5993229 w 5993229"/>
                <a:gd name="connsiteY2" fmla="*/ 3394921 h 5196067"/>
                <a:gd name="connsiteX3" fmla="*/ 2940500 w 5993229"/>
                <a:gd name="connsiteY3" fmla="*/ 5196067 h 5196067"/>
                <a:gd name="connsiteX0" fmla="*/ 2940500 w 5999763"/>
                <a:gd name="connsiteY0" fmla="*/ 5196067 h 5196067"/>
                <a:gd name="connsiteX1" fmla="*/ 0 w 5999763"/>
                <a:gd name="connsiteY1" fmla="*/ 0 h 5196067"/>
                <a:gd name="connsiteX2" fmla="*/ 5999763 w 5999763"/>
                <a:gd name="connsiteY2" fmla="*/ 3467409 h 5196067"/>
                <a:gd name="connsiteX3" fmla="*/ 2940500 w 5999763"/>
                <a:gd name="connsiteY3" fmla="*/ 5196067 h 5196067"/>
                <a:gd name="connsiteX0" fmla="*/ 3045039 w 6104302"/>
                <a:gd name="connsiteY0" fmla="*/ 5202656 h 5202656"/>
                <a:gd name="connsiteX1" fmla="*/ 0 w 6104302"/>
                <a:gd name="connsiteY1" fmla="*/ 0 h 5202656"/>
                <a:gd name="connsiteX2" fmla="*/ 6104302 w 6104302"/>
                <a:gd name="connsiteY2" fmla="*/ 3473998 h 5202656"/>
                <a:gd name="connsiteX3" fmla="*/ 3045039 w 6104302"/>
                <a:gd name="connsiteY3" fmla="*/ 5202656 h 5202656"/>
              </a:gdLst>
              <a:ahLst/>
              <a:cxnLst>
                <a:cxn ang="0">
                  <a:pos x="connsiteX0" y="connsiteY0"/>
                </a:cxn>
                <a:cxn ang="0">
                  <a:pos x="connsiteX1" y="connsiteY1"/>
                </a:cxn>
                <a:cxn ang="0">
                  <a:pos x="connsiteX2" y="connsiteY2"/>
                </a:cxn>
                <a:cxn ang="0">
                  <a:pos x="connsiteX3" y="connsiteY3"/>
                </a:cxn>
              </a:cxnLst>
              <a:rect l="l" t="t" r="r" b="b"/>
              <a:pathLst>
                <a:path w="6104302" h="5202656">
                  <a:moveTo>
                    <a:pt x="3045039" y="5202656"/>
                  </a:moveTo>
                  <a:cubicBezTo>
                    <a:pt x="3034307" y="5174064"/>
                    <a:pt x="10732" y="42888"/>
                    <a:pt x="0" y="0"/>
                  </a:cubicBezTo>
                  <a:lnTo>
                    <a:pt x="6104302" y="3473998"/>
                  </a:lnTo>
                  <a:lnTo>
                    <a:pt x="3045039" y="5202656"/>
                  </a:lnTo>
                  <a:close/>
                </a:path>
              </a:pathLst>
            </a:custGeom>
            <a:gradFill flip="none" rotWithShape="1">
              <a:gsLst>
                <a:gs pos="22000">
                  <a:schemeClr val="accent3"/>
                </a:gs>
                <a:gs pos="51000">
                  <a:schemeClr val="accent2"/>
                </a:gs>
                <a:gs pos="98374">
                  <a:schemeClr val="accent1"/>
                </a:gs>
              </a:gsLst>
              <a:lin ang="13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34" name="Picture 3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grpSp>
      <p:sp>
        <p:nvSpPr>
          <p:cNvPr id="2" name="Title 1"/>
          <p:cNvSpPr>
            <a:spLocks noGrp="1"/>
          </p:cNvSpPr>
          <p:nvPr>
            <p:ph type="ctrTitle" hasCustomPrompt="1"/>
          </p:nvPr>
        </p:nvSpPr>
        <p:spPr>
          <a:xfrm>
            <a:off x="383035" y="1655791"/>
            <a:ext cx="11468909" cy="1994392"/>
          </a:xfrm>
          <a:prstGeom prst="rect">
            <a:avLst/>
          </a:prstGeom>
        </p:spPr>
        <p:txBody>
          <a:bodyPr vert="horz" wrap="square" lIns="0" tIns="0" rIns="0" bIns="0" anchor="t" anchorCtr="0">
            <a:noAutofit/>
          </a:bodyPr>
          <a:lstStyle>
            <a:lvl1pPr algn="l">
              <a:lnSpc>
                <a:spcPct val="80000"/>
              </a:lnSpc>
              <a:defRPr sz="7200" b="0">
                <a:solidFill>
                  <a:schemeClr val="tx1"/>
                </a:solidFill>
                <a:latin typeface="3M Circular TT Bold" panose="020B0804020101010102" pitchFamily="34" charset="0"/>
                <a:cs typeface="3M Circular TT Bold" panose="020B0804020101010102" pitchFamily="34" charset="0"/>
              </a:defRPr>
            </a:lvl1pPr>
          </a:lstStyle>
          <a:p>
            <a:r>
              <a:rPr lang="en-US" smtClean="0"/>
              <a:t>Two line title</a:t>
            </a:r>
            <a:br>
              <a:rPr lang="en-US" smtClean="0"/>
            </a:br>
            <a:r>
              <a:rPr lang="en-US" smtClean="0"/>
              <a:t>goes here</a:t>
            </a:r>
            <a:endParaRPr lang="en-GB" dirty="0"/>
          </a:p>
        </p:txBody>
      </p:sp>
      <p:sp>
        <p:nvSpPr>
          <p:cNvPr id="43" name="Text Placeholder 7"/>
          <p:cNvSpPr>
            <a:spLocks noGrp="1"/>
          </p:cNvSpPr>
          <p:nvPr>
            <p:ph type="body" sz="quarter" idx="10" hasCustomPrompt="1"/>
          </p:nvPr>
        </p:nvSpPr>
        <p:spPr>
          <a:xfrm>
            <a:off x="384048" y="5204499"/>
            <a:ext cx="1978025" cy="480462"/>
          </a:xfrm>
          <a:prstGeom prst="rect">
            <a:avLst/>
          </a:prstGeom>
        </p:spPr>
        <p:txBody>
          <a:bodyPr lIns="0" tIns="0" rIns="0" bIns="0"/>
          <a:lstStyle>
            <a:lvl1pPr marL="0" indent="0">
              <a:buNone/>
              <a:defRPr sz="2800">
                <a:solidFill>
                  <a:schemeClr val="tx1"/>
                </a:solidFill>
                <a:latin typeface="3M Circular TT Book" panose="020B0604020101020102" pitchFamily="34" charset="0"/>
                <a:cs typeface="3M Circular TT Book" panose="020B0604020101020102" pitchFamily="34" charset="0"/>
              </a:defRPr>
            </a:lvl1pPr>
            <a:lvl5pPr>
              <a:defRPr/>
            </a:lvl5pPr>
          </a:lstStyle>
          <a:p>
            <a:pPr lvl="0"/>
            <a:r>
              <a:rPr lang="en-US" smtClean="0"/>
              <a:t>Date</a:t>
            </a:r>
            <a:endParaRPr lang="en-US"/>
          </a:p>
        </p:txBody>
      </p:sp>
      <p:sp>
        <p:nvSpPr>
          <p:cNvPr id="6" name="Text Placeholder 5"/>
          <p:cNvSpPr>
            <a:spLocks noGrp="1"/>
          </p:cNvSpPr>
          <p:nvPr>
            <p:ph type="body" sz="quarter" idx="12" hasCustomPrompt="1"/>
          </p:nvPr>
        </p:nvSpPr>
        <p:spPr>
          <a:xfrm>
            <a:off x="384048" y="3895344"/>
            <a:ext cx="9514682" cy="864848"/>
          </a:xfrm>
          <a:prstGeom prst="rect">
            <a:avLst/>
          </a:prstGeom>
        </p:spPr>
        <p:txBody>
          <a:bodyPr lIns="0" tIns="0" rIns="0" bIns="0"/>
          <a:lstStyle>
            <a:lvl1pPr>
              <a:lnSpc>
                <a:spcPct val="90000"/>
              </a:lnSpc>
              <a:defRPr sz="2800">
                <a:solidFill>
                  <a:schemeClr val="tx1"/>
                </a:solidFill>
              </a:defRPr>
            </a:lvl1pPr>
          </a:lstStyle>
          <a:p>
            <a:pPr lvl="0"/>
            <a:r>
              <a:rPr lang="en-US" dirty="0" smtClean="0"/>
              <a:t>Title subhead/presenters names, </a:t>
            </a:r>
            <a:br>
              <a:rPr lang="en-US" dirty="0" smtClean="0"/>
            </a:br>
            <a:r>
              <a:rPr lang="en-US" dirty="0" smtClean="0"/>
              <a:t>one or two lines</a:t>
            </a:r>
            <a:endParaRPr lang="en-US" dirty="0"/>
          </a:p>
        </p:txBody>
      </p:sp>
    </p:spTree>
    <p:extLst>
      <p:ext uri="{BB962C8B-B14F-4D97-AF65-F5344CB8AC3E}">
        <p14:creationId xmlns:p14="http://schemas.microsoft.com/office/powerpoint/2010/main" val="2156252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ver_3 line/subhead">
    <p:spTree>
      <p:nvGrpSpPr>
        <p:cNvPr id="1" name=""/>
        <p:cNvGrpSpPr/>
        <p:nvPr/>
      </p:nvGrpSpPr>
      <p:grpSpPr>
        <a:xfrm>
          <a:off x="0" y="0"/>
          <a:ext cx="0" cy="0"/>
          <a:chOff x="0" y="0"/>
          <a:chExt cx="0" cy="0"/>
        </a:xfrm>
      </p:grpSpPr>
      <p:grpSp>
        <p:nvGrpSpPr>
          <p:cNvPr id="3" name="Group 2"/>
          <p:cNvGrpSpPr/>
          <p:nvPr userDrawn="1"/>
        </p:nvGrpSpPr>
        <p:grpSpPr>
          <a:xfrm>
            <a:off x="1" y="-17420"/>
            <a:ext cx="8130732" cy="6875419"/>
            <a:chOff x="1" y="-17420"/>
            <a:chExt cx="8130732" cy="6875419"/>
          </a:xfrm>
        </p:grpSpPr>
        <p:sp>
          <p:nvSpPr>
            <p:cNvPr id="8" name="Freeform 7"/>
            <p:cNvSpPr/>
            <p:nvPr userDrawn="1"/>
          </p:nvSpPr>
          <p:spPr>
            <a:xfrm flipH="1" flipV="1">
              <a:off x="1" y="-17420"/>
              <a:ext cx="8130732" cy="6875419"/>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0 w 6075372"/>
                <a:gd name="connsiteY0" fmla="*/ 5175181 h 5175181"/>
                <a:gd name="connsiteX1" fmla="*/ 2883458 w 6075372"/>
                <a:gd name="connsiteY1" fmla="*/ 0 h 5175181"/>
                <a:gd name="connsiteX2" fmla="*/ 6075372 w 6075372"/>
                <a:gd name="connsiteY2" fmla="*/ 1769932 h 5175181"/>
                <a:gd name="connsiteX3" fmla="*/ 0 w 6075372"/>
                <a:gd name="connsiteY3" fmla="*/ 5175181 h 5175181"/>
                <a:gd name="connsiteX0" fmla="*/ 0 w 6053933"/>
                <a:gd name="connsiteY0" fmla="*/ 5175181 h 5175181"/>
                <a:gd name="connsiteX1" fmla="*/ 2883458 w 6053933"/>
                <a:gd name="connsiteY1" fmla="*/ 0 h 5175181"/>
                <a:gd name="connsiteX2" fmla="*/ 6053933 w 6053933"/>
                <a:gd name="connsiteY2" fmla="*/ 1755636 h 5175181"/>
                <a:gd name="connsiteX3" fmla="*/ 0 w 6053933"/>
                <a:gd name="connsiteY3" fmla="*/ 5175181 h 5175181"/>
                <a:gd name="connsiteX0" fmla="*/ 0 w 6053933"/>
                <a:gd name="connsiteY0" fmla="*/ 5182329 h 5182329"/>
                <a:gd name="connsiteX1" fmla="*/ 2869075 w 6053933"/>
                <a:gd name="connsiteY1" fmla="*/ 0 h 5182329"/>
                <a:gd name="connsiteX2" fmla="*/ 6053933 w 6053933"/>
                <a:gd name="connsiteY2" fmla="*/ 1762784 h 5182329"/>
                <a:gd name="connsiteX3" fmla="*/ 0 w 6053933"/>
                <a:gd name="connsiteY3" fmla="*/ 5182329 h 5182329"/>
                <a:gd name="connsiteX0" fmla="*/ 0 w 6025167"/>
                <a:gd name="connsiteY0" fmla="*/ 5182329 h 5182329"/>
                <a:gd name="connsiteX1" fmla="*/ 2869075 w 6025167"/>
                <a:gd name="connsiteY1" fmla="*/ 0 h 5182329"/>
                <a:gd name="connsiteX2" fmla="*/ 6025167 w 6025167"/>
                <a:gd name="connsiteY2" fmla="*/ 1905745 h 5182329"/>
                <a:gd name="connsiteX3" fmla="*/ 0 w 6025167"/>
                <a:gd name="connsiteY3" fmla="*/ 5182329 h 5182329"/>
                <a:gd name="connsiteX0" fmla="*/ 0 w 6053933"/>
                <a:gd name="connsiteY0" fmla="*/ 5182329 h 5182329"/>
                <a:gd name="connsiteX1" fmla="*/ 2869075 w 6053933"/>
                <a:gd name="connsiteY1" fmla="*/ 0 h 5182329"/>
                <a:gd name="connsiteX2" fmla="*/ 6053933 w 6053933"/>
                <a:gd name="connsiteY2" fmla="*/ 1905745 h 5182329"/>
                <a:gd name="connsiteX3" fmla="*/ 0 w 6053933"/>
                <a:gd name="connsiteY3" fmla="*/ 5182329 h 5182329"/>
                <a:gd name="connsiteX0" fmla="*/ 0 w 6063522"/>
                <a:gd name="connsiteY0" fmla="*/ 5191860 h 5191860"/>
                <a:gd name="connsiteX1" fmla="*/ 2878664 w 6063522"/>
                <a:gd name="connsiteY1" fmla="*/ 0 h 5191860"/>
                <a:gd name="connsiteX2" fmla="*/ 6063522 w 6063522"/>
                <a:gd name="connsiteY2" fmla="*/ 1905745 h 5191860"/>
                <a:gd name="connsiteX3" fmla="*/ 0 w 6063522"/>
                <a:gd name="connsiteY3" fmla="*/ 5191860 h 5191860"/>
                <a:gd name="connsiteX0" fmla="*/ 0 w 6073111"/>
                <a:gd name="connsiteY0" fmla="*/ 5191860 h 5191860"/>
                <a:gd name="connsiteX1" fmla="*/ 2878664 w 6073111"/>
                <a:gd name="connsiteY1" fmla="*/ 0 h 5191860"/>
                <a:gd name="connsiteX2" fmla="*/ 6073111 w 6073111"/>
                <a:gd name="connsiteY2" fmla="*/ 1915276 h 5191860"/>
                <a:gd name="connsiteX3" fmla="*/ 0 w 6073111"/>
                <a:gd name="connsiteY3" fmla="*/ 5191860 h 5191860"/>
                <a:gd name="connsiteX0" fmla="*/ 0 w 6073111"/>
                <a:gd name="connsiteY0" fmla="*/ 5201391 h 5201391"/>
                <a:gd name="connsiteX1" fmla="*/ 2888253 w 6073111"/>
                <a:gd name="connsiteY1" fmla="*/ 0 h 5201391"/>
                <a:gd name="connsiteX2" fmla="*/ 6073111 w 6073111"/>
                <a:gd name="connsiteY2" fmla="*/ 1924807 h 5201391"/>
                <a:gd name="connsiteX3" fmla="*/ 0 w 6073111"/>
                <a:gd name="connsiteY3" fmla="*/ 5201391 h 5201391"/>
                <a:gd name="connsiteX0" fmla="*/ 0 w 6073111"/>
                <a:gd name="connsiteY0" fmla="*/ 5201391 h 5201391"/>
                <a:gd name="connsiteX1" fmla="*/ 2888253 w 6073111"/>
                <a:gd name="connsiteY1" fmla="*/ 0 h 5201391"/>
                <a:gd name="connsiteX2" fmla="*/ 6073111 w 6073111"/>
                <a:gd name="connsiteY2" fmla="*/ 1739869 h 5201391"/>
                <a:gd name="connsiteX3" fmla="*/ 0 w 6073111"/>
                <a:gd name="connsiteY3" fmla="*/ 5201391 h 5201391"/>
                <a:gd name="connsiteX0" fmla="*/ 0 w 6073111"/>
                <a:gd name="connsiteY0" fmla="*/ 5201391 h 5201391"/>
                <a:gd name="connsiteX1" fmla="*/ 2973730 w 6073111"/>
                <a:gd name="connsiteY1" fmla="*/ 0 h 5201391"/>
                <a:gd name="connsiteX2" fmla="*/ 6073111 w 6073111"/>
                <a:gd name="connsiteY2" fmla="*/ 1739869 h 5201391"/>
                <a:gd name="connsiteX3" fmla="*/ 0 w 6073111"/>
                <a:gd name="connsiteY3" fmla="*/ 5201391 h 5201391"/>
                <a:gd name="connsiteX0" fmla="*/ 0 w 6112562"/>
                <a:gd name="connsiteY0" fmla="*/ 5201391 h 5201391"/>
                <a:gd name="connsiteX1" fmla="*/ 3013181 w 6112562"/>
                <a:gd name="connsiteY1" fmla="*/ 0 h 5201391"/>
                <a:gd name="connsiteX2" fmla="*/ 6112562 w 6112562"/>
                <a:gd name="connsiteY2" fmla="*/ 1739869 h 5201391"/>
                <a:gd name="connsiteX3" fmla="*/ 0 w 6112562"/>
                <a:gd name="connsiteY3" fmla="*/ 5201391 h 5201391"/>
                <a:gd name="connsiteX0" fmla="*/ 0 w 6138863"/>
                <a:gd name="connsiteY0" fmla="*/ 5214602 h 5214602"/>
                <a:gd name="connsiteX1" fmla="*/ 3039482 w 6138863"/>
                <a:gd name="connsiteY1" fmla="*/ 0 h 5214602"/>
                <a:gd name="connsiteX2" fmla="*/ 6138863 w 6138863"/>
                <a:gd name="connsiteY2" fmla="*/ 1739869 h 5214602"/>
                <a:gd name="connsiteX3" fmla="*/ 0 w 6138863"/>
                <a:gd name="connsiteY3" fmla="*/ 5214602 h 5214602"/>
              </a:gdLst>
              <a:ahLst/>
              <a:cxnLst>
                <a:cxn ang="0">
                  <a:pos x="connsiteX0" y="connsiteY0"/>
                </a:cxn>
                <a:cxn ang="0">
                  <a:pos x="connsiteX1" y="connsiteY1"/>
                </a:cxn>
                <a:cxn ang="0">
                  <a:pos x="connsiteX2" y="connsiteY2"/>
                </a:cxn>
                <a:cxn ang="0">
                  <a:pos x="connsiteX3" y="connsiteY3"/>
                </a:cxn>
              </a:cxnLst>
              <a:rect l="l" t="t" r="r" b="b"/>
              <a:pathLst>
                <a:path w="6138863" h="5214602">
                  <a:moveTo>
                    <a:pt x="0" y="5214602"/>
                  </a:moveTo>
                  <a:lnTo>
                    <a:pt x="3039482" y="0"/>
                  </a:lnTo>
                  <a:lnTo>
                    <a:pt x="6138863" y="1739869"/>
                  </a:lnTo>
                  <a:lnTo>
                    <a:pt x="0" y="5214602"/>
                  </a:lnTo>
                  <a:close/>
                </a:path>
              </a:pathLst>
            </a:custGeom>
            <a:gradFill flip="none" rotWithShape="1">
              <a:gsLst>
                <a:gs pos="52000">
                  <a:schemeClr val="accent2"/>
                </a:gs>
                <a:gs pos="100000">
                  <a:schemeClr val="accent1"/>
                </a:gs>
                <a:gs pos="20000">
                  <a:schemeClr val="accent3"/>
                </a:gs>
              </a:gsLst>
              <a:lin ang="7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grpSp>
      <p:sp>
        <p:nvSpPr>
          <p:cNvPr id="2" name="Title 1"/>
          <p:cNvSpPr>
            <a:spLocks noGrp="1"/>
          </p:cNvSpPr>
          <p:nvPr>
            <p:ph type="ctrTitle" hasCustomPrompt="1"/>
          </p:nvPr>
        </p:nvSpPr>
        <p:spPr>
          <a:xfrm>
            <a:off x="385593" y="1652428"/>
            <a:ext cx="11468909" cy="1994392"/>
          </a:xfrm>
          <a:prstGeom prst="rect">
            <a:avLst/>
          </a:prstGeom>
        </p:spPr>
        <p:txBody>
          <a:bodyPr vert="horz" wrap="square" lIns="0" tIns="0" rIns="0" bIns="0" anchor="t" anchorCtr="0">
            <a:noAutofit/>
          </a:bodyPr>
          <a:lstStyle>
            <a:lvl1pPr algn="l">
              <a:lnSpc>
                <a:spcPct val="80000"/>
              </a:lnSpc>
              <a:defRPr sz="7200" b="0">
                <a:solidFill>
                  <a:schemeClr val="tx1"/>
                </a:solidFill>
                <a:latin typeface="3M Circular TT Bold" panose="020B0804020101010102" pitchFamily="34" charset="0"/>
                <a:cs typeface="3M Circular TT Bold" panose="020B0804020101010102" pitchFamily="34" charset="0"/>
              </a:defRPr>
            </a:lvl1pPr>
          </a:lstStyle>
          <a:p>
            <a:r>
              <a:rPr lang="en-US" smtClean="0"/>
              <a:t>Two line title</a:t>
            </a:r>
            <a:br>
              <a:rPr lang="en-US" smtClean="0"/>
            </a:br>
            <a:r>
              <a:rPr lang="en-US" smtClean="0"/>
              <a:t>goes here</a:t>
            </a:r>
            <a:endParaRPr lang="en-GB" dirty="0"/>
          </a:p>
        </p:txBody>
      </p:sp>
      <p:sp>
        <p:nvSpPr>
          <p:cNvPr id="21" name="Text Placeholder 5"/>
          <p:cNvSpPr>
            <a:spLocks noGrp="1"/>
          </p:cNvSpPr>
          <p:nvPr>
            <p:ph type="body" sz="quarter" idx="13" hasCustomPrompt="1"/>
          </p:nvPr>
        </p:nvSpPr>
        <p:spPr>
          <a:xfrm>
            <a:off x="384048" y="3892296"/>
            <a:ext cx="9472598" cy="864848"/>
          </a:xfrm>
          <a:prstGeom prst="rect">
            <a:avLst/>
          </a:prstGeom>
        </p:spPr>
        <p:txBody>
          <a:bodyPr lIns="0" tIns="0" rIns="0" bIns="0"/>
          <a:lstStyle>
            <a:lvl1pPr>
              <a:lnSpc>
                <a:spcPct val="90000"/>
              </a:lnSpc>
              <a:defRPr sz="2800">
                <a:solidFill>
                  <a:schemeClr val="tx1"/>
                </a:solidFill>
              </a:defRPr>
            </a:lvl1pPr>
          </a:lstStyle>
          <a:p>
            <a:pPr lvl="0"/>
            <a:r>
              <a:rPr lang="en-US" dirty="0" smtClean="0"/>
              <a:t>Title subhead/presenters names, </a:t>
            </a:r>
            <a:br>
              <a:rPr lang="en-US" dirty="0" smtClean="0"/>
            </a:br>
            <a:r>
              <a:rPr lang="en-US" dirty="0" smtClean="0"/>
              <a:t>one or two lines</a:t>
            </a:r>
            <a:endParaRPr lang="en-US" dirty="0"/>
          </a:p>
        </p:txBody>
      </p:sp>
      <p:sp>
        <p:nvSpPr>
          <p:cNvPr id="22" name="Text Placeholder 7"/>
          <p:cNvSpPr>
            <a:spLocks noGrp="1"/>
          </p:cNvSpPr>
          <p:nvPr>
            <p:ph type="body" sz="quarter" idx="10" hasCustomPrompt="1"/>
          </p:nvPr>
        </p:nvSpPr>
        <p:spPr>
          <a:xfrm>
            <a:off x="384047" y="5204499"/>
            <a:ext cx="4114800" cy="480462"/>
          </a:xfrm>
          <a:prstGeom prst="rect">
            <a:avLst/>
          </a:prstGeom>
        </p:spPr>
        <p:txBody>
          <a:bodyPr lIns="0" tIns="0" rIns="0" bIns="0"/>
          <a:lstStyle>
            <a:lvl1pPr marL="0" indent="0">
              <a:buNone/>
              <a:defRPr sz="2800">
                <a:solidFill>
                  <a:schemeClr val="tx1"/>
                </a:solidFill>
                <a:latin typeface="3M Circular TT Book" panose="020B0604020101020102" pitchFamily="34" charset="0"/>
                <a:cs typeface="3M Circular TT Book" panose="020B0604020101020102" pitchFamily="34" charset="0"/>
              </a:defRPr>
            </a:lvl1pPr>
            <a:lvl5pPr>
              <a:defRPr/>
            </a:lvl5pPr>
          </a:lstStyle>
          <a:p>
            <a:pPr lvl="0"/>
            <a:r>
              <a:rPr lang="en-US" smtClean="0"/>
              <a:t>Date</a:t>
            </a:r>
            <a:endParaRPr lang="en-US"/>
          </a:p>
        </p:txBody>
      </p:sp>
    </p:spTree>
    <p:extLst>
      <p:ext uri="{BB962C8B-B14F-4D97-AF65-F5344CB8AC3E}">
        <p14:creationId xmlns:p14="http://schemas.microsoft.com/office/powerpoint/2010/main" val="2337295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Cover_5 line/subhead">
    <p:spTree>
      <p:nvGrpSpPr>
        <p:cNvPr id="1" name=""/>
        <p:cNvGrpSpPr/>
        <p:nvPr/>
      </p:nvGrpSpPr>
      <p:grpSpPr>
        <a:xfrm>
          <a:off x="0" y="0"/>
          <a:ext cx="0" cy="0"/>
          <a:chOff x="0" y="0"/>
          <a:chExt cx="0" cy="0"/>
        </a:xfrm>
      </p:grpSpPr>
      <p:grpSp>
        <p:nvGrpSpPr>
          <p:cNvPr id="3" name="Group 2"/>
          <p:cNvGrpSpPr/>
          <p:nvPr userDrawn="1"/>
        </p:nvGrpSpPr>
        <p:grpSpPr>
          <a:xfrm>
            <a:off x="383035" y="0"/>
            <a:ext cx="11813343" cy="6858864"/>
            <a:chOff x="383035" y="0"/>
            <a:chExt cx="11813343" cy="6858864"/>
          </a:xfrm>
        </p:grpSpPr>
        <p:grpSp>
          <p:nvGrpSpPr>
            <p:cNvPr id="31" name="Group 30"/>
            <p:cNvGrpSpPr/>
            <p:nvPr userDrawn="1"/>
          </p:nvGrpSpPr>
          <p:grpSpPr>
            <a:xfrm>
              <a:off x="6095262" y="0"/>
              <a:ext cx="6101116" cy="6858864"/>
              <a:chOff x="6095262" y="0"/>
              <a:chExt cx="6101116" cy="6858864"/>
            </a:xfrm>
          </p:grpSpPr>
          <p:sp>
            <p:nvSpPr>
              <p:cNvPr id="8" name="Freeform 7"/>
              <p:cNvSpPr/>
              <p:nvPr userDrawn="1"/>
            </p:nvSpPr>
            <p:spPr>
              <a:xfrm>
                <a:off x="6105525" y="0"/>
                <a:ext cx="6082158" cy="6858000"/>
              </a:xfrm>
              <a:custGeom>
                <a:avLst/>
                <a:gdLst>
                  <a:gd name="connsiteX0" fmla="*/ 6096000 w 6096000"/>
                  <a:gd name="connsiteY0" fmla="*/ 0 h 6867525"/>
                  <a:gd name="connsiteX1" fmla="*/ 0 w 6096000"/>
                  <a:gd name="connsiteY1" fmla="*/ 9525 h 6867525"/>
                  <a:gd name="connsiteX2" fmla="*/ 3362325 w 6096000"/>
                  <a:gd name="connsiteY2" fmla="*/ 6867525 h 6867525"/>
                  <a:gd name="connsiteX3" fmla="*/ 6096000 w 6096000"/>
                  <a:gd name="connsiteY3" fmla="*/ 6858000 h 6867525"/>
                  <a:gd name="connsiteX4" fmla="*/ 6096000 w 6096000"/>
                  <a:gd name="connsiteY4" fmla="*/ 0 h 6867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67525">
                    <a:moveTo>
                      <a:pt x="6096000" y="0"/>
                    </a:moveTo>
                    <a:lnTo>
                      <a:pt x="0" y="9525"/>
                    </a:lnTo>
                    <a:lnTo>
                      <a:pt x="3362325" y="6867525"/>
                    </a:lnTo>
                    <a:lnTo>
                      <a:pt x="6096000" y="6858000"/>
                    </a:lnTo>
                    <a:lnTo>
                      <a:pt x="609600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33" name="Freeform 32"/>
              <p:cNvSpPr/>
              <p:nvPr userDrawn="1"/>
            </p:nvSpPr>
            <p:spPr>
              <a:xfrm flipH="1">
                <a:off x="6099048" y="0"/>
                <a:ext cx="6096736" cy="4569416"/>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 name="connsiteX0" fmla="*/ 1498773 w 9178997"/>
                  <a:gd name="connsiteY0" fmla="*/ 5154183 h 5154183"/>
                  <a:gd name="connsiteX1" fmla="*/ 0 w 9178997"/>
                  <a:gd name="connsiteY1" fmla="*/ 0 h 5154183"/>
                  <a:gd name="connsiteX2" fmla="*/ 9178997 w 9178997"/>
                  <a:gd name="connsiteY2" fmla="*/ 1698542 h 5154183"/>
                  <a:gd name="connsiteX3" fmla="*/ 1498773 w 9178997"/>
                  <a:gd name="connsiteY3" fmla="*/ 5154183 h 5154183"/>
                  <a:gd name="connsiteX0" fmla="*/ 1498773 w 3368960"/>
                  <a:gd name="connsiteY0" fmla="*/ 5173702 h 5173702"/>
                  <a:gd name="connsiteX1" fmla="*/ 0 w 3368960"/>
                  <a:gd name="connsiteY1" fmla="*/ 19519 h 5173702"/>
                  <a:gd name="connsiteX2" fmla="*/ 3368960 w 3368960"/>
                  <a:gd name="connsiteY2" fmla="*/ 0 h 5173702"/>
                  <a:gd name="connsiteX3" fmla="*/ 1498773 w 3368960"/>
                  <a:gd name="connsiteY3" fmla="*/ 5173702 h 5173702"/>
                  <a:gd name="connsiteX0" fmla="*/ 1513119 w 3383306"/>
                  <a:gd name="connsiteY0" fmla="*/ 5173702 h 5173702"/>
                  <a:gd name="connsiteX1" fmla="*/ 0 w 3383306"/>
                  <a:gd name="connsiteY1" fmla="*/ 1730421 h 5173702"/>
                  <a:gd name="connsiteX2" fmla="*/ 3383306 w 3383306"/>
                  <a:gd name="connsiteY2" fmla="*/ 0 h 5173702"/>
                  <a:gd name="connsiteX3" fmla="*/ 1513119 w 3383306"/>
                  <a:gd name="connsiteY3" fmla="*/ 5173702 h 5173702"/>
                  <a:gd name="connsiteX0" fmla="*/ 1524942 w 3395129"/>
                  <a:gd name="connsiteY0" fmla="*/ 5173702 h 5173702"/>
                  <a:gd name="connsiteX1" fmla="*/ 0 w 3395129"/>
                  <a:gd name="connsiteY1" fmla="*/ 3446751 h 5173702"/>
                  <a:gd name="connsiteX2" fmla="*/ 3395129 w 3395129"/>
                  <a:gd name="connsiteY2" fmla="*/ 0 h 5173702"/>
                  <a:gd name="connsiteX3" fmla="*/ 1524942 w 3395129"/>
                  <a:gd name="connsiteY3" fmla="*/ 5173702 h 5173702"/>
                  <a:gd name="connsiteX0" fmla="*/ 2623 w 3395129"/>
                  <a:gd name="connsiteY0" fmla="*/ 652 h 3446751"/>
                  <a:gd name="connsiteX1" fmla="*/ 0 w 3395129"/>
                  <a:gd name="connsiteY1" fmla="*/ 3446751 h 3446751"/>
                  <a:gd name="connsiteX2" fmla="*/ 3395129 w 3395129"/>
                  <a:gd name="connsiteY2" fmla="*/ 0 h 3446751"/>
                  <a:gd name="connsiteX3" fmla="*/ 2623 w 3395129"/>
                  <a:gd name="connsiteY3" fmla="*/ 652 h 3446751"/>
                </a:gdLst>
                <a:ahLst/>
                <a:cxnLst>
                  <a:cxn ang="0">
                    <a:pos x="connsiteX0" y="connsiteY0"/>
                  </a:cxn>
                  <a:cxn ang="0">
                    <a:pos x="connsiteX1" y="connsiteY1"/>
                  </a:cxn>
                  <a:cxn ang="0">
                    <a:pos x="connsiteX2" y="connsiteY2"/>
                  </a:cxn>
                  <a:cxn ang="0">
                    <a:pos x="connsiteX3" y="connsiteY3"/>
                  </a:cxn>
                </a:cxnLst>
                <a:rect l="l" t="t" r="r" b="b"/>
                <a:pathLst>
                  <a:path w="3395129" h="3446751">
                    <a:moveTo>
                      <a:pt x="2623" y="652"/>
                    </a:moveTo>
                    <a:cubicBezTo>
                      <a:pt x="1749" y="1149352"/>
                      <a:pt x="874" y="2298051"/>
                      <a:pt x="0" y="3446751"/>
                    </a:cubicBezTo>
                    <a:lnTo>
                      <a:pt x="3395129" y="0"/>
                    </a:lnTo>
                    <a:lnTo>
                      <a:pt x="2623" y="652"/>
                    </a:lnTo>
                    <a:close/>
                  </a:path>
                </a:pathLst>
              </a:custGeom>
              <a:gradFill flip="none" rotWithShape="1">
                <a:gsLst>
                  <a:gs pos="1000">
                    <a:schemeClr val="accent2"/>
                  </a:gs>
                  <a:gs pos="100000">
                    <a:schemeClr val="accent1"/>
                  </a:gs>
                </a:gsLst>
                <a:lin ang="12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35" name="Freeform 34"/>
              <p:cNvSpPr/>
              <p:nvPr userDrawn="1"/>
            </p:nvSpPr>
            <p:spPr>
              <a:xfrm flipH="1">
                <a:off x="9451181" y="4569416"/>
                <a:ext cx="2745197" cy="2289448"/>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 name="connsiteX0" fmla="*/ 1498773 w 9178997"/>
                  <a:gd name="connsiteY0" fmla="*/ 5154183 h 5154183"/>
                  <a:gd name="connsiteX1" fmla="*/ 0 w 9178997"/>
                  <a:gd name="connsiteY1" fmla="*/ 0 h 5154183"/>
                  <a:gd name="connsiteX2" fmla="*/ 9178997 w 9178997"/>
                  <a:gd name="connsiteY2" fmla="*/ 1698542 h 5154183"/>
                  <a:gd name="connsiteX3" fmla="*/ 1498773 w 9178997"/>
                  <a:gd name="connsiteY3" fmla="*/ 5154183 h 5154183"/>
                  <a:gd name="connsiteX0" fmla="*/ 1498773 w 3368960"/>
                  <a:gd name="connsiteY0" fmla="*/ 5173702 h 5173702"/>
                  <a:gd name="connsiteX1" fmla="*/ 0 w 3368960"/>
                  <a:gd name="connsiteY1" fmla="*/ 19519 h 5173702"/>
                  <a:gd name="connsiteX2" fmla="*/ 3368960 w 3368960"/>
                  <a:gd name="connsiteY2" fmla="*/ 0 h 5173702"/>
                  <a:gd name="connsiteX3" fmla="*/ 1498773 w 3368960"/>
                  <a:gd name="connsiteY3" fmla="*/ 5173702 h 5173702"/>
                  <a:gd name="connsiteX0" fmla="*/ 1513119 w 3383306"/>
                  <a:gd name="connsiteY0" fmla="*/ 5173702 h 5173702"/>
                  <a:gd name="connsiteX1" fmla="*/ 0 w 3383306"/>
                  <a:gd name="connsiteY1" fmla="*/ 1730421 h 5173702"/>
                  <a:gd name="connsiteX2" fmla="*/ 3383306 w 3383306"/>
                  <a:gd name="connsiteY2" fmla="*/ 0 h 5173702"/>
                  <a:gd name="connsiteX3" fmla="*/ 1513119 w 3383306"/>
                  <a:gd name="connsiteY3" fmla="*/ 5173702 h 5173702"/>
                  <a:gd name="connsiteX0" fmla="*/ 1524942 w 3395129"/>
                  <a:gd name="connsiteY0" fmla="*/ 5173702 h 5173702"/>
                  <a:gd name="connsiteX1" fmla="*/ 0 w 3395129"/>
                  <a:gd name="connsiteY1" fmla="*/ 3446751 h 5173702"/>
                  <a:gd name="connsiteX2" fmla="*/ 3395129 w 3395129"/>
                  <a:gd name="connsiteY2" fmla="*/ 0 h 5173702"/>
                  <a:gd name="connsiteX3" fmla="*/ 1524942 w 3395129"/>
                  <a:gd name="connsiteY3" fmla="*/ 5173702 h 5173702"/>
                  <a:gd name="connsiteX0" fmla="*/ 1529836 w 1529836"/>
                  <a:gd name="connsiteY0" fmla="*/ 1726951 h 1726951"/>
                  <a:gd name="connsiteX1" fmla="*/ 4894 w 1529836"/>
                  <a:gd name="connsiteY1" fmla="*/ 0 h 1726951"/>
                  <a:gd name="connsiteX2" fmla="*/ 0 w 1529836"/>
                  <a:gd name="connsiteY2" fmla="*/ 1719114 h 1726951"/>
                  <a:gd name="connsiteX3" fmla="*/ 1529836 w 1529836"/>
                  <a:gd name="connsiteY3" fmla="*/ 1726951 h 1726951"/>
                  <a:gd name="connsiteX0" fmla="*/ 1524956 w 1524956"/>
                  <a:gd name="connsiteY0" fmla="*/ 1726951 h 1726951"/>
                  <a:gd name="connsiteX1" fmla="*/ 14 w 1524956"/>
                  <a:gd name="connsiteY1" fmla="*/ 0 h 1726951"/>
                  <a:gd name="connsiteX2" fmla="*/ 139661 w 1524956"/>
                  <a:gd name="connsiteY2" fmla="*/ 1496385 h 1726951"/>
                  <a:gd name="connsiteX3" fmla="*/ 1524956 w 1524956"/>
                  <a:gd name="connsiteY3" fmla="*/ 1726951 h 1726951"/>
                  <a:gd name="connsiteX0" fmla="*/ 1525273 w 1525273"/>
                  <a:gd name="connsiteY0" fmla="*/ 1726951 h 1726951"/>
                  <a:gd name="connsiteX1" fmla="*/ 331 w 1525273"/>
                  <a:gd name="connsiteY1" fmla="*/ 0 h 1726951"/>
                  <a:gd name="connsiteX2" fmla="*/ 2068 w 1525273"/>
                  <a:gd name="connsiteY2" fmla="*/ 1726299 h 1726951"/>
                  <a:gd name="connsiteX3" fmla="*/ 1525273 w 1525273"/>
                  <a:gd name="connsiteY3" fmla="*/ 1726951 h 1726951"/>
                </a:gdLst>
                <a:ahLst/>
                <a:cxnLst>
                  <a:cxn ang="0">
                    <a:pos x="connsiteX0" y="connsiteY0"/>
                  </a:cxn>
                  <a:cxn ang="0">
                    <a:pos x="connsiteX1" y="connsiteY1"/>
                  </a:cxn>
                  <a:cxn ang="0">
                    <a:pos x="connsiteX2" y="connsiteY2"/>
                  </a:cxn>
                  <a:cxn ang="0">
                    <a:pos x="connsiteX3" y="connsiteY3"/>
                  </a:cxn>
                </a:cxnLst>
                <a:rect l="l" t="t" r="r" b="b"/>
                <a:pathLst>
                  <a:path w="1525273" h="1726951">
                    <a:moveTo>
                      <a:pt x="1525273" y="1726951"/>
                    </a:moveTo>
                    <a:lnTo>
                      <a:pt x="331" y="0"/>
                    </a:lnTo>
                    <a:cubicBezTo>
                      <a:pt x="-1300" y="573038"/>
                      <a:pt x="3699" y="1153261"/>
                      <a:pt x="2068" y="1726299"/>
                    </a:cubicBezTo>
                    <a:lnTo>
                      <a:pt x="1525273" y="1726951"/>
                    </a:lnTo>
                    <a:close/>
                  </a:path>
                </a:pathLst>
              </a:custGeom>
              <a:gradFill flip="none" rotWithShape="1">
                <a:gsLst>
                  <a:gs pos="100000">
                    <a:schemeClr val="accent2"/>
                  </a:gs>
                  <a:gs pos="0">
                    <a:schemeClr val="accent1"/>
                  </a:gs>
                </a:gsLst>
                <a:lin ang="13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6" name="Freeform 25"/>
              <p:cNvSpPr/>
              <p:nvPr userDrawn="1"/>
            </p:nvSpPr>
            <p:spPr>
              <a:xfrm flipH="1">
                <a:off x="6095262" y="0"/>
                <a:ext cx="6100521" cy="6858864"/>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 name="connsiteX0" fmla="*/ 1498773 w 9178997"/>
                  <a:gd name="connsiteY0" fmla="*/ 5154183 h 5154183"/>
                  <a:gd name="connsiteX1" fmla="*/ 0 w 9178997"/>
                  <a:gd name="connsiteY1" fmla="*/ 0 h 5154183"/>
                  <a:gd name="connsiteX2" fmla="*/ 9178997 w 9178997"/>
                  <a:gd name="connsiteY2" fmla="*/ 1698542 h 5154183"/>
                  <a:gd name="connsiteX3" fmla="*/ 1498773 w 9178997"/>
                  <a:gd name="connsiteY3" fmla="*/ 5154183 h 5154183"/>
                  <a:gd name="connsiteX0" fmla="*/ 1498773 w 3368960"/>
                  <a:gd name="connsiteY0" fmla="*/ 5173702 h 5173702"/>
                  <a:gd name="connsiteX1" fmla="*/ 0 w 3368960"/>
                  <a:gd name="connsiteY1" fmla="*/ 19519 h 5173702"/>
                  <a:gd name="connsiteX2" fmla="*/ 3368960 w 3368960"/>
                  <a:gd name="connsiteY2" fmla="*/ 0 h 5173702"/>
                  <a:gd name="connsiteX3" fmla="*/ 1498773 w 3368960"/>
                  <a:gd name="connsiteY3" fmla="*/ 5173702 h 5173702"/>
                  <a:gd name="connsiteX0" fmla="*/ 1513119 w 3383306"/>
                  <a:gd name="connsiteY0" fmla="*/ 5173702 h 5173702"/>
                  <a:gd name="connsiteX1" fmla="*/ 0 w 3383306"/>
                  <a:gd name="connsiteY1" fmla="*/ 1730421 h 5173702"/>
                  <a:gd name="connsiteX2" fmla="*/ 3383306 w 3383306"/>
                  <a:gd name="connsiteY2" fmla="*/ 0 h 5173702"/>
                  <a:gd name="connsiteX3" fmla="*/ 1513119 w 3383306"/>
                  <a:gd name="connsiteY3" fmla="*/ 5173702 h 5173702"/>
                  <a:gd name="connsiteX0" fmla="*/ 1524942 w 3395129"/>
                  <a:gd name="connsiteY0" fmla="*/ 5173702 h 5173702"/>
                  <a:gd name="connsiteX1" fmla="*/ 0 w 3395129"/>
                  <a:gd name="connsiteY1" fmla="*/ 3446751 h 5173702"/>
                  <a:gd name="connsiteX2" fmla="*/ 3395129 w 3395129"/>
                  <a:gd name="connsiteY2" fmla="*/ 0 h 5173702"/>
                  <a:gd name="connsiteX3" fmla="*/ 1524942 w 3395129"/>
                  <a:gd name="connsiteY3" fmla="*/ 5173702 h 5173702"/>
                </a:gdLst>
                <a:ahLst/>
                <a:cxnLst>
                  <a:cxn ang="0">
                    <a:pos x="connsiteX0" y="connsiteY0"/>
                  </a:cxn>
                  <a:cxn ang="0">
                    <a:pos x="connsiteX1" y="connsiteY1"/>
                  </a:cxn>
                  <a:cxn ang="0">
                    <a:pos x="connsiteX2" y="connsiteY2"/>
                  </a:cxn>
                  <a:cxn ang="0">
                    <a:pos x="connsiteX3" y="connsiteY3"/>
                  </a:cxn>
                </a:cxnLst>
                <a:rect l="l" t="t" r="r" b="b"/>
                <a:pathLst>
                  <a:path w="3395129" h="5173702">
                    <a:moveTo>
                      <a:pt x="1524942" y="5173702"/>
                    </a:moveTo>
                    <a:lnTo>
                      <a:pt x="0" y="3446751"/>
                    </a:lnTo>
                    <a:lnTo>
                      <a:pt x="3395129" y="0"/>
                    </a:lnTo>
                    <a:lnTo>
                      <a:pt x="1524942" y="5173702"/>
                    </a:lnTo>
                    <a:close/>
                  </a:path>
                </a:pathLst>
              </a:custGeom>
              <a:gradFill flip="none" rotWithShape="1">
                <a:gsLst>
                  <a:gs pos="1000">
                    <a:schemeClr val="accent2"/>
                  </a:gs>
                  <a:gs pos="100000">
                    <a:schemeClr val="accent1"/>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gr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grpSp>
      <p:sp>
        <p:nvSpPr>
          <p:cNvPr id="2" name="Title 1"/>
          <p:cNvSpPr>
            <a:spLocks noGrp="1"/>
          </p:cNvSpPr>
          <p:nvPr>
            <p:ph type="ctrTitle" hasCustomPrompt="1"/>
          </p:nvPr>
        </p:nvSpPr>
        <p:spPr>
          <a:xfrm>
            <a:off x="6105527" y="1710176"/>
            <a:ext cx="5731798" cy="1994392"/>
          </a:xfrm>
          <a:prstGeom prst="rect">
            <a:avLst/>
          </a:prstGeom>
        </p:spPr>
        <p:txBody>
          <a:bodyPr vert="horz" wrap="square" lIns="0" tIns="0" rIns="0" bIns="0" anchor="t" anchorCtr="0">
            <a:noAutofit/>
          </a:bodyPr>
          <a:lstStyle>
            <a:lvl1pPr algn="l">
              <a:lnSpc>
                <a:spcPct val="80000"/>
              </a:lnSpc>
              <a:defRPr sz="7200" b="0">
                <a:solidFill>
                  <a:schemeClr val="tx1"/>
                </a:solidFill>
                <a:latin typeface="3M Circular TT Bold" panose="020B0804020101010102" pitchFamily="34" charset="0"/>
                <a:cs typeface="3M Circular TT Bold" panose="020B0804020101010102" pitchFamily="34" charset="0"/>
              </a:defRPr>
            </a:lvl1pPr>
          </a:lstStyle>
          <a:p>
            <a:r>
              <a:rPr lang="en-US" dirty="0" smtClean="0"/>
              <a:t>Two line title</a:t>
            </a:r>
            <a:br>
              <a:rPr lang="en-US" dirty="0" smtClean="0"/>
            </a:br>
            <a:r>
              <a:rPr lang="en-US" dirty="0" smtClean="0"/>
              <a:t>goes here</a:t>
            </a:r>
            <a:endParaRPr lang="en-GB" dirty="0"/>
          </a:p>
        </p:txBody>
      </p:sp>
      <p:sp>
        <p:nvSpPr>
          <p:cNvPr id="43" name="Text Placeholder 7"/>
          <p:cNvSpPr>
            <a:spLocks noGrp="1"/>
          </p:cNvSpPr>
          <p:nvPr>
            <p:ph type="body" sz="quarter" idx="10" hasCustomPrompt="1"/>
          </p:nvPr>
        </p:nvSpPr>
        <p:spPr>
          <a:xfrm>
            <a:off x="8980713" y="5313713"/>
            <a:ext cx="1978025" cy="480462"/>
          </a:xfrm>
          <a:prstGeom prst="rect">
            <a:avLst/>
          </a:prstGeom>
        </p:spPr>
        <p:txBody>
          <a:bodyPr lIns="0" tIns="0" rIns="0" bIns="0"/>
          <a:lstStyle>
            <a:lvl1pPr marL="0" indent="0">
              <a:buNone/>
              <a:defRPr sz="2800">
                <a:solidFill>
                  <a:schemeClr val="tx1"/>
                </a:solidFill>
                <a:latin typeface="3M Circular TT Book" panose="020B0604020101020102" pitchFamily="34" charset="0"/>
                <a:cs typeface="3M Circular TT Book" panose="020B0604020101020102" pitchFamily="34" charset="0"/>
              </a:defRPr>
            </a:lvl1pPr>
            <a:lvl5pPr>
              <a:defRPr/>
            </a:lvl5pPr>
          </a:lstStyle>
          <a:p>
            <a:pPr lvl="0"/>
            <a:r>
              <a:rPr lang="en-US" smtClean="0"/>
              <a:t>Date</a:t>
            </a:r>
            <a:endParaRPr lang="en-US"/>
          </a:p>
        </p:txBody>
      </p:sp>
      <p:sp>
        <p:nvSpPr>
          <p:cNvPr id="6" name="Text Placeholder 5"/>
          <p:cNvSpPr>
            <a:spLocks noGrp="1"/>
          </p:cNvSpPr>
          <p:nvPr>
            <p:ph type="body" sz="quarter" idx="12" hasCustomPrompt="1"/>
          </p:nvPr>
        </p:nvSpPr>
        <p:spPr>
          <a:xfrm>
            <a:off x="8980713" y="4024096"/>
            <a:ext cx="2856611" cy="864848"/>
          </a:xfrm>
          <a:prstGeom prst="rect">
            <a:avLst/>
          </a:prstGeom>
        </p:spPr>
        <p:txBody>
          <a:bodyPr lIns="0" tIns="0" rIns="0" bIns="0"/>
          <a:lstStyle>
            <a:lvl1pPr>
              <a:lnSpc>
                <a:spcPct val="90000"/>
              </a:lnSpc>
              <a:defRPr sz="2800">
                <a:solidFill>
                  <a:schemeClr val="tx1"/>
                </a:solidFill>
              </a:defRPr>
            </a:lvl1pPr>
          </a:lstStyle>
          <a:p>
            <a:pPr lvl="0"/>
            <a:r>
              <a:rPr lang="en-US" smtClean="0"/>
              <a:t>Subhead/names one </a:t>
            </a:r>
            <a:r>
              <a:rPr lang="en-US" dirty="0" smtClean="0"/>
              <a:t>or two lines</a:t>
            </a:r>
            <a:endParaRPr lang="en-US" dirty="0"/>
          </a:p>
        </p:txBody>
      </p:sp>
    </p:spTree>
    <p:extLst>
      <p:ext uri="{BB962C8B-B14F-4D97-AF65-F5344CB8AC3E}">
        <p14:creationId xmlns:p14="http://schemas.microsoft.com/office/powerpoint/2010/main" val="2195951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Cover_5 line/subhead">
    <p:spTree>
      <p:nvGrpSpPr>
        <p:cNvPr id="1" name=""/>
        <p:cNvGrpSpPr/>
        <p:nvPr/>
      </p:nvGrpSpPr>
      <p:grpSpPr>
        <a:xfrm>
          <a:off x="0" y="0"/>
          <a:ext cx="0" cy="0"/>
          <a:chOff x="0" y="0"/>
          <a:chExt cx="0" cy="0"/>
        </a:xfrm>
      </p:grpSpPr>
      <p:grpSp>
        <p:nvGrpSpPr>
          <p:cNvPr id="3" name="Group 2"/>
          <p:cNvGrpSpPr/>
          <p:nvPr userDrawn="1"/>
        </p:nvGrpSpPr>
        <p:grpSpPr>
          <a:xfrm>
            <a:off x="383035" y="0"/>
            <a:ext cx="11813343" cy="6858864"/>
            <a:chOff x="383035" y="0"/>
            <a:chExt cx="11813343" cy="6858864"/>
          </a:xfrm>
        </p:grpSpPr>
        <p:grpSp>
          <p:nvGrpSpPr>
            <p:cNvPr id="31" name="Group 30"/>
            <p:cNvGrpSpPr/>
            <p:nvPr userDrawn="1"/>
          </p:nvGrpSpPr>
          <p:grpSpPr>
            <a:xfrm>
              <a:off x="6095262" y="0"/>
              <a:ext cx="6101116" cy="6858864"/>
              <a:chOff x="6095262" y="0"/>
              <a:chExt cx="6101116" cy="6858864"/>
            </a:xfrm>
          </p:grpSpPr>
          <p:sp>
            <p:nvSpPr>
              <p:cNvPr id="8" name="Freeform 7"/>
              <p:cNvSpPr/>
              <p:nvPr userDrawn="1"/>
            </p:nvSpPr>
            <p:spPr>
              <a:xfrm>
                <a:off x="6105525" y="0"/>
                <a:ext cx="6082158" cy="6858000"/>
              </a:xfrm>
              <a:custGeom>
                <a:avLst/>
                <a:gdLst>
                  <a:gd name="connsiteX0" fmla="*/ 6096000 w 6096000"/>
                  <a:gd name="connsiteY0" fmla="*/ 0 h 6867525"/>
                  <a:gd name="connsiteX1" fmla="*/ 0 w 6096000"/>
                  <a:gd name="connsiteY1" fmla="*/ 9525 h 6867525"/>
                  <a:gd name="connsiteX2" fmla="*/ 3362325 w 6096000"/>
                  <a:gd name="connsiteY2" fmla="*/ 6867525 h 6867525"/>
                  <a:gd name="connsiteX3" fmla="*/ 6096000 w 6096000"/>
                  <a:gd name="connsiteY3" fmla="*/ 6858000 h 6867525"/>
                  <a:gd name="connsiteX4" fmla="*/ 6096000 w 6096000"/>
                  <a:gd name="connsiteY4" fmla="*/ 0 h 6867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67525">
                    <a:moveTo>
                      <a:pt x="6096000" y="0"/>
                    </a:moveTo>
                    <a:lnTo>
                      <a:pt x="0" y="9525"/>
                    </a:lnTo>
                    <a:lnTo>
                      <a:pt x="3362325" y="6867525"/>
                    </a:lnTo>
                    <a:lnTo>
                      <a:pt x="6096000" y="6858000"/>
                    </a:lnTo>
                    <a:lnTo>
                      <a:pt x="609600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33" name="Freeform 32"/>
              <p:cNvSpPr/>
              <p:nvPr userDrawn="1"/>
            </p:nvSpPr>
            <p:spPr>
              <a:xfrm flipH="1">
                <a:off x="6099048" y="0"/>
                <a:ext cx="6096736" cy="4569416"/>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 name="connsiteX0" fmla="*/ 1498773 w 9178997"/>
                  <a:gd name="connsiteY0" fmla="*/ 5154183 h 5154183"/>
                  <a:gd name="connsiteX1" fmla="*/ 0 w 9178997"/>
                  <a:gd name="connsiteY1" fmla="*/ 0 h 5154183"/>
                  <a:gd name="connsiteX2" fmla="*/ 9178997 w 9178997"/>
                  <a:gd name="connsiteY2" fmla="*/ 1698542 h 5154183"/>
                  <a:gd name="connsiteX3" fmla="*/ 1498773 w 9178997"/>
                  <a:gd name="connsiteY3" fmla="*/ 5154183 h 5154183"/>
                  <a:gd name="connsiteX0" fmla="*/ 1498773 w 3368960"/>
                  <a:gd name="connsiteY0" fmla="*/ 5173702 h 5173702"/>
                  <a:gd name="connsiteX1" fmla="*/ 0 w 3368960"/>
                  <a:gd name="connsiteY1" fmla="*/ 19519 h 5173702"/>
                  <a:gd name="connsiteX2" fmla="*/ 3368960 w 3368960"/>
                  <a:gd name="connsiteY2" fmla="*/ 0 h 5173702"/>
                  <a:gd name="connsiteX3" fmla="*/ 1498773 w 3368960"/>
                  <a:gd name="connsiteY3" fmla="*/ 5173702 h 5173702"/>
                  <a:gd name="connsiteX0" fmla="*/ 1513119 w 3383306"/>
                  <a:gd name="connsiteY0" fmla="*/ 5173702 h 5173702"/>
                  <a:gd name="connsiteX1" fmla="*/ 0 w 3383306"/>
                  <a:gd name="connsiteY1" fmla="*/ 1730421 h 5173702"/>
                  <a:gd name="connsiteX2" fmla="*/ 3383306 w 3383306"/>
                  <a:gd name="connsiteY2" fmla="*/ 0 h 5173702"/>
                  <a:gd name="connsiteX3" fmla="*/ 1513119 w 3383306"/>
                  <a:gd name="connsiteY3" fmla="*/ 5173702 h 5173702"/>
                  <a:gd name="connsiteX0" fmla="*/ 1524942 w 3395129"/>
                  <a:gd name="connsiteY0" fmla="*/ 5173702 h 5173702"/>
                  <a:gd name="connsiteX1" fmla="*/ 0 w 3395129"/>
                  <a:gd name="connsiteY1" fmla="*/ 3446751 h 5173702"/>
                  <a:gd name="connsiteX2" fmla="*/ 3395129 w 3395129"/>
                  <a:gd name="connsiteY2" fmla="*/ 0 h 5173702"/>
                  <a:gd name="connsiteX3" fmla="*/ 1524942 w 3395129"/>
                  <a:gd name="connsiteY3" fmla="*/ 5173702 h 5173702"/>
                  <a:gd name="connsiteX0" fmla="*/ 2623 w 3395129"/>
                  <a:gd name="connsiteY0" fmla="*/ 652 h 3446751"/>
                  <a:gd name="connsiteX1" fmla="*/ 0 w 3395129"/>
                  <a:gd name="connsiteY1" fmla="*/ 3446751 h 3446751"/>
                  <a:gd name="connsiteX2" fmla="*/ 3395129 w 3395129"/>
                  <a:gd name="connsiteY2" fmla="*/ 0 h 3446751"/>
                  <a:gd name="connsiteX3" fmla="*/ 2623 w 3395129"/>
                  <a:gd name="connsiteY3" fmla="*/ 652 h 3446751"/>
                </a:gdLst>
                <a:ahLst/>
                <a:cxnLst>
                  <a:cxn ang="0">
                    <a:pos x="connsiteX0" y="connsiteY0"/>
                  </a:cxn>
                  <a:cxn ang="0">
                    <a:pos x="connsiteX1" y="connsiteY1"/>
                  </a:cxn>
                  <a:cxn ang="0">
                    <a:pos x="connsiteX2" y="connsiteY2"/>
                  </a:cxn>
                  <a:cxn ang="0">
                    <a:pos x="connsiteX3" y="connsiteY3"/>
                  </a:cxn>
                </a:cxnLst>
                <a:rect l="l" t="t" r="r" b="b"/>
                <a:pathLst>
                  <a:path w="3395129" h="3446751">
                    <a:moveTo>
                      <a:pt x="2623" y="652"/>
                    </a:moveTo>
                    <a:cubicBezTo>
                      <a:pt x="1749" y="1149352"/>
                      <a:pt x="874" y="2298051"/>
                      <a:pt x="0" y="3446751"/>
                    </a:cubicBezTo>
                    <a:lnTo>
                      <a:pt x="3395129" y="0"/>
                    </a:lnTo>
                    <a:lnTo>
                      <a:pt x="2623" y="652"/>
                    </a:lnTo>
                    <a:close/>
                  </a:path>
                </a:pathLst>
              </a:custGeom>
              <a:gradFill flip="none" rotWithShape="1">
                <a:gsLst>
                  <a:gs pos="1000">
                    <a:schemeClr val="accent2"/>
                  </a:gs>
                  <a:gs pos="100000">
                    <a:schemeClr val="accent3"/>
                  </a:gs>
                </a:gsLst>
                <a:lin ang="12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35" name="Freeform 34"/>
              <p:cNvSpPr/>
              <p:nvPr userDrawn="1"/>
            </p:nvSpPr>
            <p:spPr>
              <a:xfrm flipH="1">
                <a:off x="9451181" y="4569416"/>
                <a:ext cx="2745197" cy="2289448"/>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 name="connsiteX0" fmla="*/ 1498773 w 9178997"/>
                  <a:gd name="connsiteY0" fmla="*/ 5154183 h 5154183"/>
                  <a:gd name="connsiteX1" fmla="*/ 0 w 9178997"/>
                  <a:gd name="connsiteY1" fmla="*/ 0 h 5154183"/>
                  <a:gd name="connsiteX2" fmla="*/ 9178997 w 9178997"/>
                  <a:gd name="connsiteY2" fmla="*/ 1698542 h 5154183"/>
                  <a:gd name="connsiteX3" fmla="*/ 1498773 w 9178997"/>
                  <a:gd name="connsiteY3" fmla="*/ 5154183 h 5154183"/>
                  <a:gd name="connsiteX0" fmla="*/ 1498773 w 3368960"/>
                  <a:gd name="connsiteY0" fmla="*/ 5173702 h 5173702"/>
                  <a:gd name="connsiteX1" fmla="*/ 0 w 3368960"/>
                  <a:gd name="connsiteY1" fmla="*/ 19519 h 5173702"/>
                  <a:gd name="connsiteX2" fmla="*/ 3368960 w 3368960"/>
                  <a:gd name="connsiteY2" fmla="*/ 0 h 5173702"/>
                  <a:gd name="connsiteX3" fmla="*/ 1498773 w 3368960"/>
                  <a:gd name="connsiteY3" fmla="*/ 5173702 h 5173702"/>
                  <a:gd name="connsiteX0" fmla="*/ 1513119 w 3383306"/>
                  <a:gd name="connsiteY0" fmla="*/ 5173702 h 5173702"/>
                  <a:gd name="connsiteX1" fmla="*/ 0 w 3383306"/>
                  <a:gd name="connsiteY1" fmla="*/ 1730421 h 5173702"/>
                  <a:gd name="connsiteX2" fmla="*/ 3383306 w 3383306"/>
                  <a:gd name="connsiteY2" fmla="*/ 0 h 5173702"/>
                  <a:gd name="connsiteX3" fmla="*/ 1513119 w 3383306"/>
                  <a:gd name="connsiteY3" fmla="*/ 5173702 h 5173702"/>
                  <a:gd name="connsiteX0" fmla="*/ 1524942 w 3395129"/>
                  <a:gd name="connsiteY0" fmla="*/ 5173702 h 5173702"/>
                  <a:gd name="connsiteX1" fmla="*/ 0 w 3395129"/>
                  <a:gd name="connsiteY1" fmla="*/ 3446751 h 5173702"/>
                  <a:gd name="connsiteX2" fmla="*/ 3395129 w 3395129"/>
                  <a:gd name="connsiteY2" fmla="*/ 0 h 5173702"/>
                  <a:gd name="connsiteX3" fmla="*/ 1524942 w 3395129"/>
                  <a:gd name="connsiteY3" fmla="*/ 5173702 h 5173702"/>
                  <a:gd name="connsiteX0" fmla="*/ 1529836 w 1529836"/>
                  <a:gd name="connsiteY0" fmla="*/ 1726951 h 1726951"/>
                  <a:gd name="connsiteX1" fmla="*/ 4894 w 1529836"/>
                  <a:gd name="connsiteY1" fmla="*/ 0 h 1726951"/>
                  <a:gd name="connsiteX2" fmla="*/ 0 w 1529836"/>
                  <a:gd name="connsiteY2" fmla="*/ 1719114 h 1726951"/>
                  <a:gd name="connsiteX3" fmla="*/ 1529836 w 1529836"/>
                  <a:gd name="connsiteY3" fmla="*/ 1726951 h 1726951"/>
                  <a:gd name="connsiteX0" fmla="*/ 1524956 w 1524956"/>
                  <a:gd name="connsiteY0" fmla="*/ 1726951 h 1726951"/>
                  <a:gd name="connsiteX1" fmla="*/ 14 w 1524956"/>
                  <a:gd name="connsiteY1" fmla="*/ 0 h 1726951"/>
                  <a:gd name="connsiteX2" fmla="*/ 139661 w 1524956"/>
                  <a:gd name="connsiteY2" fmla="*/ 1496385 h 1726951"/>
                  <a:gd name="connsiteX3" fmla="*/ 1524956 w 1524956"/>
                  <a:gd name="connsiteY3" fmla="*/ 1726951 h 1726951"/>
                  <a:gd name="connsiteX0" fmla="*/ 1525273 w 1525273"/>
                  <a:gd name="connsiteY0" fmla="*/ 1726951 h 1726951"/>
                  <a:gd name="connsiteX1" fmla="*/ 331 w 1525273"/>
                  <a:gd name="connsiteY1" fmla="*/ 0 h 1726951"/>
                  <a:gd name="connsiteX2" fmla="*/ 2068 w 1525273"/>
                  <a:gd name="connsiteY2" fmla="*/ 1726299 h 1726951"/>
                  <a:gd name="connsiteX3" fmla="*/ 1525273 w 1525273"/>
                  <a:gd name="connsiteY3" fmla="*/ 1726951 h 1726951"/>
                </a:gdLst>
                <a:ahLst/>
                <a:cxnLst>
                  <a:cxn ang="0">
                    <a:pos x="connsiteX0" y="connsiteY0"/>
                  </a:cxn>
                  <a:cxn ang="0">
                    <a:pos x="connsiteX1" y="connsiteY1"/>
                  </a:cxn>
                  <a:cxn ang="0">
                    <a:pos x="connsiteX2" y="connsiteY2"/>
                  </a:cxn>
                  <a:cxn ang="0">
                    <a:pos x="connsiteX3" y="connsiteY3"/>
                  </a:cxn>
                </a:cxnLst>
                <a:rect l="l" t="t" r="r" b="b"/>
                <a:pathLst>
                  <a:path w="1525273" h="1726951">
                    <a:moveTo>
                      <a:pt x="1525273" y="1726951"/>
                    </a:moveTo>
                    <a:lnTo>
                      <a:pt x="331" y="0"/>
                    </a:lnTo>
                    <a:cubicBezTo>
                      <a:pt x="-1300" y="573038"/>
                      <a:pt x="3699" y="1153261"/>
                      <a:pt x="2068" y="1726299"/>
                    </a:cubicBezTo>
                    <a:lnTo>
                      <a:pt x="1525273" y="1726951"/>
                    </a:lnTo>
                    <a:close/>
                  </a:path>
                </a:pathLst>
              </a:custGeom>
              <a:gradFill flip="none" rotWithShape="1">
                <a:gsLst>
                  <a:gs pos="100000">
                    <a:schemeClr val="accent2"/>
                  </a:gs>
                  <a:gs pos="0">
                    <a:schemeClr val="accent3"/>
                  </a:gs>
                </a:gsLst>
                <a:lin ang="13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6" name="Freeform 25"/>
              <p:cNvSpPr/>
              <p:nvPr userDrawn="1"/>
            </p:nvSpPr>
            <p:spPr>
              <a:xfrm flipH="1">
                <a:off x="6095262" y="0"/>
                <a:ext cx="6100521" cy="6858864"/>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 name="connsiteX0" fmla="*/ 1498773 w 9178997"/>
                  <a:gd name="connsiteY0" fmla="*/ 5154183 h 5154183"/>
                  <a:gd name="connsiteX1" fmla="*/ 0 w 9178997"/>
                  <a:gd name="connsiteY1" fmla="*/ 0 h 5154183"/>
                  <a:gd name="connsiteX2" fmla="*/ 9178997 w 9178997"/>
                  <a:gd name="connsiteY2" fmla="*/ 1698542 h 5154183"/>
                  <a:gd name="connsiteX3" fmla="*/ 1498773 w 9178997"/>
                  <a:gd name="connsiteY3" fmla="*/ 5154183 h 5154183"/>
                  <a:gd name="connsiteX0" fmla="*/ 1498773 w 3368960"/>
                  <a:gd name="connsiteY0" fmla="*/ 5173702 h 5173702"/>
                  <a:gd name="connsiteX1" fmla="*/ 0 w 3368960"/>
                  <a:gd name="connsiteY1" fmla="*/ 19519 h 5173702"/>
                  <a:gd name="connsiteX2" fmla="*/ 3368960 w 3368960"/>
                  <a:gd name="connsiteY2" fmla="*/ 0 h 5173702"/>
                  <a:gd name="connsiteX3" fmla="*/ 1498773 w 3368960"/>
                  <a:gd name="connsiteY3" fmla="*/ 5173702 h 5173702"/>
                  <a:gd name="connsiteX0" fmla="*/ 1513119 w 3383306"/>
                  <a:gd name="connsiteY0" fmla="*/ 5173702 h 5173702"/>
                  <a:gd name="connsiteX1" fmla="*/ 0 w 3383306"/>
                  <a:gd name="connsiteY1" fmla="*/ 1730421 h 5173702"/>
                  <a:gd name="connsiteX2" fmla="*/ 3383306 w 3383306"/>
                  <a:gd name="connsiteY2" fmla="*/ 0 h 5173702"/>
                  <a:gd name="connsiteX3" fmla="*/ 1513119 w 3383306"/>
                  <a:gd name="connsiteY3" fmla="*/ 5173702 h 5173702"/>
                  <a:gd name="connsiteX0" fmla="*/ 1524942 w 3395129"/>
                  <a:gd name="connsiteY0" fmla="*/ 5173702 h 5173702"/>
                  <a:gd name="connsiteX1" fmla="*/ 0 w 3395129"/>
                  <a:gd name="connsiteY1" fmla="*/ 3446751 h 5173702"/>
                  <a:gd name="connsiteX2" fmla="*/ 3395129 w 3395129"/>
                  <a:gd name="connsiteY2" fmla="*/ 0 h 5173702"/>
                  <a:gd name="connsiteX3" fmla="*/ 1524942 w 3395129"/>
                  <a:gd name="connsiteY3" fmla="*/ 5173702 h 5173702"/>
                </a:gdLst>
                <a:ahLst/>
                <a:cxnLst>
                  <a:cxn ang="0">
                    <a:pos x="connsiteX0" y="connsiteY0"/>
                  </a:cxn>
                  <a:cxn ang="0">
                    <a:pos x="connsiteX1" y="connsiteY1"/>
                  </a:cxn>
                  <a:cxn ang="0">
                    <a:pos x="connsiteX2" y="connsiteY2"/>
                  </a:cxn>
                  <a:cxn ang="0">
                    <a:pos x="connsiteX3" y="connsiteY3"/>
                  </a:cxn>
                </a:cxnLst>
                <a:rect l="l" t="t" r="r" b="b"/>
                <a:pathLst>
                  <a:path w="3395129" h="5173702">
                    <a:moveTo>
                      <a:pt x="1524942" y="5173702"/>
                    </a:moveTo>
                    <a:lnTo>
                      <a:pt x="0" y="3446751"/>
                    </a:lnTo>
                    <a:lnTo>
                      <a:pt x="3395129" y="0"/>
                    </a:lnTo>
                    <a:lnTo>
                      <a:pt x="1524942" y="5173702"/>
                    </a:lnTo>
                    <a:close/>
                  </a:path>
                </a:pathLst>
              </a:custGeom>
              <a:gradFill flip="none" rotWithShape="1">
                <a:gsLst>
                  <a:gs pos="1000">
                    <a:schemeClr val="accent2"/>
                  </a:gs>
                  <a:gs pos="100000">
                    <a:schemeClr val="accent3"/>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gr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grpSp>
      <p:sp>
        <p:nvSpPr>
          <p:cNvPr id="2" name="Title 1"/>
          <p:cNvSpPr>
            <a:spLocks noGrp="1"/>
          </p:cNvSpPr>
          <p:nvPr>
            <p:ph type="ctrTitle" hasCustomPrompt="1"/>
          </p:nvPr>
        </p:nvSpPr>
        <p:spPr>
          <a:xfrm>
            <a:off x="381000" y="4295775"/>
            <a:ext cx="10941503" cy="1088247"/>
          </a:xfrm>
          <a:prstGeom prst="rect">
            <a:avLst/>
          </a:prstGeom>
        </p:spPr>
        <p:txBody>
          <a:bodyPr vert="horz" wrap="square" lIns="0" tIns="0" rIns="0" bIns="0" anchor="t" anchorCtr="0">
            <a:noAutofit/>
          </a:bodyPr>
          <a:lstStyle>
            <a:lvl1pPr algn="l">
              <a:lnSpc>
                <a:spcPct val="80000"/>
              </a:lnSpc>
              <a:defRPr sz="7200" b="0" baseline="0">
                <a:solidFill>
                  <a:schemeClr val="tx1"/>
                </a:solidFill>
                <a:latin typeface="3M Circular TT Bold" panose="020B0804020101010102" pitchFamily="34" charset="0"/>
                <a:cs typeface="3M Circular TT Bold" panose="020B0804020101010102" pitchFamily="34" charset="0"/>
              </a:defRPr>
            </a:lvl1pPr>
          </a:lstStyle>
          <a:p>
            <a:r>
              <a:rPr lang="en-US" smtClean="0"/>
              <a:t>One line title goes </a:t>
            </a:r>
            <a:r>
              <a:rPr lang="en-US" dirty="0" smtClean="0"/>
              <a:t>here</a:t>
            </a:r>
            <a:endParaRPr lang="en-GB" dirty="0"/>
          </a:p>
        </p:txBody>
      </p:sp>
      <p:sp>
        <p:nvSpPr>
          <p:cNvPr id="43" name="Text Placeholder 7"/>
          <p:cNvSpPr>
            <a:spLocks noGrp="1"/>
          </p:cNvSpPr>
          <p:nvPr>
            <p:ph type="body" sz="quarter" idx="10" hasCustomPrompt="1"/>
          </p:nvPr>
        </p:nvSpPr>
        <p:spPr>
          <a:xfrm>
            <a:off x="381000" y="5875603"/>
            <a:ext cx="3134821" cy="480462"/>
          </a:xfrm>
          <a:prstGeom prst="rect">
            <a:avLst/>
          </a:prstGeom>
        </p:spPr>
        <p:txBody>
          <a:bodyPr lIns="0" tIns="0" rIns="0" bIns="0"/>
          <a:lstStyle>
            <a:lvl1pPr marL="0" indent="0">
              <a:buNone/>
              <a:defRPr sz="2800">
                <a:solidFill>
                  <a:schemeClr val="tx1"/>
                </a:solidFill>
                <a:latin typeface="3M Circular TT Book" panose="020B0604020101020102" pitchFamily="34" charset="0"/>
                <a:cs typeface="3M Circular TT Book" panose="020B0604020101020102" pitchFamily="34" charset="0"/>
              </a:defRPr>
            </a:lvl1pPr>
            <a:lvl5pPr>
              <a:defRPr/>
            </a:lvl5pPr>
          </a:lstStyle>
          <a:p>
            <a:pPr lvl="0"/>
            <a:r>
              <a:rPr lang="en-US" smtClean="0"/>
              <a:t>Date</a:t>
            </a:r>
            <a:endParaRPr lang="en-US"/>
          </a:p>
        </p:txBody>
      </p:sp>
      <p:sp>
        <p:nvSpPr>
          <p:cNvPr id="6" name="Text Placeholder 5"/>
          <p:cNvSpPr>
            <a:spLocks noGrp="1"/>
          </p:cNvSpPr>
          <p:nvPr>
            <p:ph type="body" sz="quarter" idx="12" hasCustomPrompt="1"/>
          </p:nvPr>
        </p:nvSpPr>
        <p:spPr>
          <a:xfrm>
            <a:off x="381000" y="5257800"/>
            <a:ext cx="6532789" cy="536070"/>
          </a:xfrm>
          <a:prstGeom prst="rect">
            <a:avLst/>
          </a:prstGeom>
        </p:spPr>
        <p:txBody>
          <a:bodyPr lIns="0" tIns="0" rIns="0" bIns="0"/>
          <a:lstStyle>
            <a:lvl1pPr>
              <a:lnSpc>
                <a:spcPct val="90000"/>
              </a:lnSpc>
              <a:defRPr sz="2800">
                <a:solidFill>
                  <a:schemeClr val="tx1"/>
                </a:solidFill>
              </a:defRPr>
            </a:lvl1pPr>
          </a:lstStyle>
          <a:p>
            <a:pPr lvl="0"/>
            <a:r>
              <a:rPr lang="en-US" smtClean="0"/>
              <a:t>Subhead/ names</a:t>
            </a:r>
            <a:endParaRPr lang="en-US" dirty="0"/>
          </a:p>
        </p:txBody>
      </p:sp>
    </p:spTree>
    <p:extLst>
      <p:ext uri="{BB962C8B-B14F-4D97-AF65-F5344CB8AC3E}">
        <p14:creationId xmlns:p14="http://schemas.microsoft.com/office/powerpoint/2010/main" val="3652168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_Cover_2 line/subhead">
    <p:spTree>
      <p:nvGrpSpPr>
        <p:cNvPr id="1" name=""/>
        <p:cNvGrpSpPr/>
        <p:nvPr/>
      </p:nvGrpSpPr>
      <p:grpSpPr>
        <a:xfrm>
          <a:off x="0" y="0"/>
          <a:ext cx="0" cy="0"/>
          <a:chOff x="0" y="0"/>
          <a:chExt cx="0" cy="0"/>
        </a:xfrm>
      </p:grpSpPr>
      <p:grpSp>
        <p:nvGrpSpPr>
          <p:cNvPr id="3" name="Group 2"/>
          <p:cNvGrpSpPr/>
          <p:nvPr userDrawn="1"/>
        </p:nvGrpSpPr>
        <p:grpSpPr>
          <a:xfrm>
            <a:off x="-33249" y="-14748"/>
            <a:ext cx="8153324" cy="6858000"/>
            <a:chOff x="-33249" y="-14748"/>
            <a:chExt cx="8153324" cy="6858000"/>
          </a:xfrm>
        </p:grpSpPr>
        <p:grpSp>
          <p:nvGrpSpPr>
            <p:cNvPr id="8" name="Group 7"/>
            <p:cNvGrpSpPr/>
            <p:nvPr userDrawn="1"/>
          </p:nvGrpSpPr>
          <p:grpSpPr>
            <a:xfrm>
              <a:off x="-33249" y="-14748"/>
              <a:ext cx="8153324" cy="6858000"/>
              <a:chOff x="-33249" y="-14748"/>
              <a:chExt cx="8153324" cy="6887495"/>
            </a:xfrm>
          </p:grpSpPr>
          <p:sp>
            <p:nvSpPr>
              <p:cNvPr id="10" name="Freeform 9"/>
              <p:cNvSpPr/>
              <p:nvPr userDrawn="1"/>
            </p:nvSpPr>
            <p:spPr>
              <a:xfrm>
                <a:off x="14749" y="-14748"/>
                <a:ext cx="8052620" cy="6858000"/>
              </a:xfrm>
              <a:custGeom>
                <a:avLst/>
                <a:gdLst>
                  <a:gd name="connsiteX0" fmla="*/ 0 w 8155858"/>
                  <a:gd name="connsiteY0" fmla="*/ 0 h 6902245"/>
                  <a:gd name="connsiteX1" fmla="*/ 4100052 w 8155858"/>
                  <a:gd name="connsiteY1" fmla="*/ 14748 h 6902245"/>
                  <a:gd name="connsiteX2" fmla="*/ 8155858 w 8155858"/>
                  <a:gd name="connsiteY2" fmla="*/ 6902245 h 6902245"/>
                  <a:gd name="connsiteX3" fmla="*/ 0 w 8155858"/>
                  <a:gd name="connsiteY3" fmla="*/ 6902245 h 6902245"/>
                  <a:gd name="connsiteX4" fmla="*/ 0 w 8155858"/>
                  <a:gd name="connsiteY4" fmla="*/ 0 h 6902245"/>
                  <a:gd name="connsiteX0" fmla="*/ 0 w 8155858"/>
                  <a:gd name="connsiteY0" fmla="*/ 0 h 6902245"/>
                  <a:gd name="connsiteX1" fmla="*/ 4026310 w 8155858"/>
                  <a:gd name="connsiteY1" fmla="*/ 0 h 6902245"/>
                  <a:gd name="connsiteX2" fmla="*/ 8155858 w 8155858"/>
                  <a:gd name="connsiteY2" fmla="*/ 6902245 h 6902245"/>
                  <a:gd name="connsiteX3" fmla="*/ 0 w 8155858"/>
                  <a:gd name="connsiteY3" fmla="*/ 6902245 h 6902245"/>
                  <a:gd name="connsiteX4" fmla="*/ 0 w 8155858"/>
                  <a:gd name="connsiteY4" fmla="*/ 0 h 6902245"/>
                  <a:gd name="connsiteX0" fmla="*/ 353961 w 8155858"/>
                  <a:gd name="connsiteY0" fmla="*/ 0 h 6902245"/>
                  <a:gd name="connsiteX1" fmla="*/ 4026310 w 8155858"/>
                  <a:gd name="connsiteY1" fmla="*/ 0 h 6902245"/>
                  <a:gd name="connsiteX2" fmla="*/ 8155858 w 8155858"/>
                  <a:gd name="connsiteY2" fmla="*/ 6902245 h 6902245"/>
                  <a:gd name="connsiteX3" fmla="*/ 0 w 8155858"/>
                  <a:gd name="connsiteY3" fmla="*/ 6902245 h 6902245"/>
                  <a:gd name="connsiteX4" fmla="*/ 353961 w 8155858"/>
                  <a:gd name="connsiteY4" fmla="*/ 0 h 6902245"/>
                  <a:gd name="connsiteX0" fmla="*/ 44245 w 8155858"/>
                  <a:gd name="connsiteY0" fmla="*/ 0 h 6902245"/>
                  <a:gd name="connsiteX1" fmla="*/ 4026310 w 8155858"/>
                  <a:gd name="connsiteY1" fmla="*/ 0 h 6902245"/>
                  <a:gd name="connsiteX2" fmla="*/ 8155858 w 8155858"/>
                  <a:gd name="connsiteY2" fmla="*/ 6902245 h 6902245"/>
                  <a:gd name="connsiteX3" fmla="*/ 0 w 8155858"/>
                  <a:gd name="connsiteY3" fmla="*/ 6902245 h 6902245"/>
                  <a:gd name="connsiteX4" fmla="*/ 44245 w 8155858"/>
                  <a:gd name="connsiteY4" fmla="*/ 0 h 6902245"/>
                  <a:gd name="connsiteX0" fmla="*/ 14748 w 8126361"/>
                  <a:gd name="connsiteY0" fmla="*/ 0 h 6902245"/>
                  <a:gd name="connsiteX1" fmla="*/ 3996813 w 8126361"/>
                  <a:gd name="connsiteY1" fmla="*/ 0 h 6902245"/>
                  <a:gd name="connsiteX2" fmla="*/ 8126361 w 8126361"/>
                  <a:gd name="connsiteY2" fmla="*/ 6902245 h 6902245"/>
                  <a:gd name="connsiteX3" fmla="*/ 0 w 8126361"/>
                  <a:gd name="connsiteY3" fmla="*/ 6887497 h 6902245"/>
                  <a:gd name="connsiteX4" fmla="*/ 14748 w 8126361"/>
                  <a:gd name="connsiteY4" fmla="*/ 0 h 6902245"/>
                  <a:gd name="connsiteX0" fmla="*/ 0 w 8111613"/>
                  <a:gd name="connsiteY0" fmla="*/ 0 h 6902245"/>
                  <a:gd name="connsiteX1" fmla="*/ 3982065 w 8111613"/>
                  <a:gd name="connsiteY1" fmla="*/ 0 h 6902245"/>
                  <a:gd name="connsiteX2" fmla="*/ 8111613 w 8111613"/>
                  <a:gd name="connsiteY2" fmla="*/ 6902245 h 6902245"/>
                  <a:gd name="connsiteX3" fmla="*/ 855407 w 8111613"/>
                  <a:gd name="connsiteY3" fmla="*/ 6297561 h 6902245"/>
                  <a:gd name="connsiteX4" fmla="*/ 0 w 8111613"/>
                  <a:gd name="connsiteY4" fmla="*/ 0 h 6902245"/>
                  <a:gd name="connsiteX0" fmla="*/ 0 w 8111613"/>
                  <a:gd name="connsiteY0" fmla="*/ 0 h 6902245"/>
                  <a:gd name="connsiteX1" fmla="*/ 3982065 w 8111613"/>
                  <a:gd name="connsiteY1" fmla="*/ 0 h 6902245"/>
                  <a:gd name="connsiteX2" fmla="*/ 8111613 w 8111613"/>
                  <a:gd name="connsiteY2" fmla="*/ 6902245 h 6902245"/>
                  <a:gd name="connsiteX3" fmla="*/ 1 w 8111613"/>
                  <a:gd name="connsiteY3" fmla="*/ 6858000 h 6902245"/>
                  <a:gd name="connsiteX4" fmla="*/ 0 w 8111613"/>
                  <a:gd name="connsiteY4" fmla="*/ 0 h 6902245"/>
                  <a:gd name="connsiteX0" fmla="*/ 0 w 7934633"/>
                  <a:gd name="connsiteY0" fmla="*/ 0 h 6858000"/>
                  <a:gd name="connsiteX1" fmla="*/ 3982065 w 7934633"/>
                  <a:gd name="connsiteY1" fmla="*/ 0 h 6858000"/>
                  <a:gd name="connsiteX2" fmla="*/ 7934633 w 7934633"/>
                  <a:gd name="connsiteY2" fmla="*/ 6828503 h 6858000"/>
                  <a:gd name="connsiteX3" fmla="*/ 1 w 7934633"/>
                  <a:gd name="connsiteY3" fmla="*/ 6858000 h 6858000"/>
                  <a:gd name="connsiteX4" fmla="*/ 0 w 7934633"/>
                  <a:gd name="connsiteY4" fmla="*/ 0 h 6858000"/>
                  <a:gd name="connsiteX0" fmla="*/ 0 w 8052620"/>
                  <a:gd name="connsiteY0" fmla="*/ 0 h 6858000"/>
                  <a:gd name="connsiteX1" fmla="*/ 3982065 w 8052620"/>
                  <a:gd name="connsiteY1" fmla="*/ 0 h 6858000"/>
                  <a:gd name="connsiteX2" fmla="*/ 8052620 w 8052620"/>
                  <a:gd name="connsiteY2" fmla="*/ 6858000 h 6858000"/>
                  <a:gd name="connsiteX3" fmla="*/ 1 w 8052620"/>
                  <a:gd name="connsiteY3" fmla="*/ 6858000 h 6858000"/>
                  <a:gd name="connsiteX4" fmla="*/ 0 w 805262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2620" h="6858000">
                    <a:moveTo>
                      <a:pt x="0" y="0"/>
                    </a:moveTo>
                    <a:lnTo>
                      <a:pt x="3982065" y="0"/>
                    </a:lnTo>
                    <a:lnTo>
                      <a:pt x="8052620" y="6858000"/>
                    </a:lnTo>
                    <a:lnTo>
                      <a:pt x="1" y="6858000"/>
                    </a:lnTo>
                    <a:cubicBezTo>
                      <a:pt x="1" y="4572000"/>
                      <a:pt x="0" y="2286000"/>
                      <a:pt x="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grpSp>
            <p:nvGrpSpPr>
              <p:cNvPr id="11" name="Group 10"/>
              <p:cNvGrpSpPr/>
              <p:nvPr userDrawn="1"/>
            </p:nvGrpSpPr>
            <p:grpSpPr>
              <a:xfrm>
                <a:off x="-33249" y="-1878"/>
                <a:ext cx="8153324" cy="6874625"/>
                <a:chOff x="-33249" y="-1878"/>
                <a:chExt cx="8153324" cy="6874625"/>
              </a:xfrm>
            </p:grpSpPr>
            <p:sp>
              <p:nvSpPr>
                <p:cNvPr id="12" name="Freeform 11"/>
                <p:cNvSpPr/>
                <p:nvPr userDrawn="1"/>
              </p:nvSpPr>
              <p:spPr>
                <a:xfrm>
                  <a:off x="-13124" y="-864"/>
                  <a:ext cx="4053110" cy="4572369"/>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 name="connsiteX0" fmla="*/ 1498773 w 9178997"/>
                    <a:gd name="connsiteY0" fmla="*/ 5154183 h 5154183"/>
                    <a:gd name="connsiteX1" fmla="*/ 0 w 9178997"/>
                    <a:gd name="connsiteY1" fmla="*/ 0 h 5154183"/>
                    <a:gd name="connsiteX2" fmla="*/ 9178997 w 9178997"/>
                    <a:gd name="connsiteY2" fmla="*/ 1698542 h 5154183"/>
                    <a:gd name="connsiteX3" fmla="*/ 1498773 w 9178997"/>
                    <a:gd name="connsiteY3" fmla="*/ 5154183 h 5154183"/>
                    <a:gd name="connsiteX0" fmla="*/ 1498773 w 3368960"/>
                    <a:gd name="connsiteY0" fmla="*/ 5173702 h 5173702"/>
                    <a:gd name="connsiteX1" fmla="*/ 0 w 3368960"/>
                    <a:gd name="connsiteY1" fmla="*/ 19519 h 5173702"/>
                    <a:gd name="connsiteX2" fmla="*/ 3368960 w 3368960"/>
                    <a:gd name="connsiteY2" fmla="*/ 0 h 5173702"/>
                    <a:gd name="connsiteX3" fmla="*/ 1498773 w 3368960"/>
                    <a:gd name="connsiteY3" fmla="*/ 5173702 h 5173702"/>
                    <a:gd name="connsiteX0" fmla="*/ 1513119 w 3383306"/>
                    <a:gd name="connsiteY0" fmla="*/ 5173702 h 5173702"/>
                    <a:gd name="connsiteX1" fmla="*/ 0 w 3383306"/>
                    <a:gd name="connsiteY1" fmla="*/ 1730421 h 5173702"/>
                    <a:gd name="connsiteX2" fmla="*/ 3383306 w 3383306"/>
                    <a:gd name="connsiteY2" fmla="*/ 0 h 5173702"/>
                    <a:gd name="connsiteX3" fmla="*/ 1513119 w 3383306"/>
                    <a:gd name="connsiteY3" fmla="*/ 5173702 h 5173702"/>
                    <a:gd name="connsiteX0" fmla="*/ 1524942 w 3395129"/>
                    <a:gd name="connsiteY0" fmla="*/ 5173702 h 5173702"/>
                    <a:gd name="connsiteX1" fmla="*/ 0 w 3395129"/>
                    <a:gd name="connsiteY1" fmla="*/ 3446751 h 5173702"/>
                    <a:gd name="connsiteX2" fmla="*/ 3395129 w 3395129"/>
                    <a:gd name="connsiteY2" fmla="*/ 0 h 5173702"/>
                    <a:gd name="connsiteX3" fmla="*/ 1524942 w 3395129"/>
                    <a:gd name="connsiteY3" fmla="*/ 5173702 h 5173702"/>
                    <a:gd name="connsiteX0" fmla="*/ 2623 w 3395129"/>
                    <a:gd name="connsiteY0" fmla="*/ 652 h 3446751"/>
                    <a:gd name="connsiteX1" fmla="*/ 0 w 3395129"/>
                    <a:gd name="connsiteY1" fmla="*/ 3446751 h 3446751"/>
                    <a:gd name="connsiteX2" fmla="*/ 3395129 w 3395129"/>
                    <a:gd name="connsiteY2" fmla="*/ 0 h 3446751"/>
                    <a:gd name="connsiteX3" fmla="*/ 2623 w 3395129"/>
                    <a:gd name="connsiteY3" fmla="*/ 652 h 3446751"/>
                    <a:gd name="connsiteX0" fmla="*/ 2623 w 3395129"/>
                    <a:gd name="connsiteY0" fmla="*/ 652 h 3498578"/>
                    <a:gd name="connsiteX1" fmla="*/ 0 w 3395129"/>
                    <a:gd name="connsiteY1" fmla="*/ 3498578 h 3498578"/>
                    <a:gd name="connsiteX2" fmla="*/ 3395129 w 3395129"/>
                    <a:gd name="connsiteY2" fmla="*/ 0 h 3498578"/>
                    <a:gd name="connsiteX3" fmla="*/ 2623 w 3395129"/>
                    <a:gd name="connsiteY3" fmla="*/ 652 h 3498578"/>
                    <a:gd name="connsiteX0" fmla="*/ 2623 w 3395129"/>
                    <a:gd name="connsiteY0" fmla="*/ 652 h 3563362"/>
                    <a:gd name="connsiteX1" fmla="*/ 0 w 3395129"/>
                    <a:gd name="connsiteY1" fmla="*/ 3563362 h 3563362"/>
                    <a:gd name="connsiteX2" fmla="*/ 3395129 w 3395129"/>
                    <a:gd name="connsiteY2" fmla="*/ 0 h 3563362"/>
                    <a:gd name="connsiteX3" fmla="*/ 2623 w 3395129"/>
                    <a:gd name="connsiteY3" fmla="*/ 652 h 3563362"/>
                    <a:gd name="connsiteX0" fmla="*/ 2623 w 3395129"/>
                    <a:gd name="connsiteY0" fmla="*/ 652 h 3563362"/>
                    <a:gd name="connsiteX1" fmla="*/ 0 w 3395129"/>
                    <a:gd name="connsiteY1" fmla="*/ 3563362 h 3563362"/>
                    <a:gd name="connsiteX2" fmla="*/ 3395129 w 3395129"/>
                    <a:gd name="connsiteY2" fmla="*/ 0 h 3563362"/>
                    <a:gd name="connsiteX3" fmla="*/ 2623 w 3395129"/>
                    <a:gd name="connsiteY3" fmla="*/ 652 h 3563362"/>
                  </a:gdLst>
                  <a:ahLst/>
                  <a:cxnLst>
                    <a:cxn ang="0">
                      <a:pos x="connsiteX0" y="connsiteY0"/>
                    </a:cxn>
                    <a:cxn ang="0">
                      <a:pos x="connsiteX1" y="connsiteY1"/>
                    </a:cxn>
                    <a:cxn ang="0">
                      <a:pos x="connsiteX2" y="connsiteY2"/>
                    </a:cxn>
                    <a:cxn ang="0">
                      <a:pos x="connsiteX3" y="connsiteY3"/>
                    </a:cxn>
                  </a:cxnLst>
                  <a:rect l="l" t="t" r="r" b="b"/>
                  <a:pathLst>
                    <a:path w="3395129" h="3563362">
                      <a:moveTo>
                        <a:pt x="2623" y="652"/>
                      </a:moveTo>
                      <a:cubicBezTo>
                        <a:pt x="1749" y="1149352"/>
                        <a:pt x="874" y="2414662"/>
                        <a:pt x="0" y="3563362"/>
                      </a:cubicBezTo>
                      <a:lnTo>
                        <a:pt x="3395129" y="0"/>
                      </a:lnTo>
                      <a:lnTo>
                        <a:pt x="2623" y="652"/>
                      </a:lnTo>
                      <a:close/>
                    </a:path>
                  </a:pathLst>
                </a:custGeom>
                <a:gradFill>
                  <a:gsLst>
                    <a:gs pos="0">
                      <a:schemeClr val="accent1"/>
                    </a:gs>
                    <a:gs pos="89000">
                      <a:schemeClr val="accent2"/>
                    </a:gs>
                  </a:gsLst>
                  <a:lin ang="180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3" name="Freeform 12"/>
                <p:cNvSpPr/>
                <p:nvPr userDrawn="1"/>
              </p:nvSpPr>
              <p:spPr>
                <a:xfrm>
                  <a:off x="-13127" y="4394579"/>
                  <a:ext cx="8116043" cy="2470245"/>
                </a:xfrm>
                <a:custGeom>
                  <a:avLst/>
                  <a:gdLst>
                    <a:gd name="connsiteX0" fmla="*/ 0 w 7983940"/>
                    <a:gd name="connsiteY0" fmla="*/ 0 h 2470245"/>
                    <a:gd name="connsiteX1" fmla="*/ 0 w 7983940"/>
                    <a:gd name="connsiteY1" fmla="*/ 2470245 h 2470245"/>
                    <a:gd name="connsiteX2" fmla="*/ 7983940 w 7983940"/>
                    <a:gd name="connsiteY2" fmla="*/ 2470245 h 2470245"/>
                    <a:gd name="connsiteX3" fmla="*/ 0 w 7983940"/>
                    <a:gd name="connsiteY3" fmla="*/ 0 h 2470245"/>
                    <a:gd name="connsiteX0" fmla="*/ 0 w 8031732"/>
                    <a:gd name="connsiteY0" fmla="*/ 0 h 2470245"/>
                    <a:gd name="connsiteX1" fmla="*/ 0 w 8031732"/>
                    <a:gd name="connsiteY1" fmla="*/ 2470245 h 2470245"/>
                    <a:gd name="connsiteX2" fmla="*/ 8031732 w 8031732"/>
                    <a:gd name="connsiteY2" fmla="*/ 2470245 h 2470245"/>
                    <a:gd name="connsiteX3" fmla="*/ 0 w 8031732"/>
                    <a:gd name="connsiteY3" fmla="*/ 0 h 2470245"/>
                    <a:gd name="connsiteX0" fmla="*/ 0 w 8144419"/>
                    <a:gd name="connsiteY0" fmla="*/ 0 h 2470245"/>
                    <a:gd name="connsiteX1" fmla="*/ 0 w 8144419"/>
                    <a:gd name="connsiteY1" fmla="*/ 2470245 h 2470245"/>
                    <a:gd name="connsiteX2" fmla="*/ 8144419 w 8144419"/>
                    <a:gd name="connsiteY2" fmla="*/ 2470245 h 2470245"/>
                    <a:gd name="connsiteX3" fmla="*/ 0 w 8144419"/>
                    <a:gd name="connsiteY3" fmla="*/ 0 h 2470245"/>
                  </a:gdLst>
                  <a:ahLst/>
                  <a:cxnLst>
                    <a:cxn ang="0">
                      <a:pos x="connsiteX0" y="connsiteY0"/>
                    </a:cxn>
                    <a:cxn ang="0">
                      <a:pos x="connsiteX1" y="connsiteY1"/>
                    </a:cxn>
                    <a:cxn ang="0">
                      <a:pos x="connsiteX2" y="connsiteY2"/>
                    </a:cxn>
                    <a:cxn ang="0">
                      <a:pos x="connsiteX3" y="connsiteY3"/>
                    </a:cxn>
                  </a:cxnLst>
                  <a:rect l="l" t="t" r="r" b="b"/>
                  <a:pathLst>
                    <a:path w="8144419" h="2470245">
                      <a:moveTo>
                        <a:pt x="0" y="0"/>
                      </a:moveTo>
                      <a:lnTo>
                        <a:pt x="0" y="2470245"/>
                      </a:lnTo>
                      <a:lnTo>
                        <a:pt x="8144419" y="2470245"/>
                      </a:lnTo>
                      <a:lnTo>
                        <a:pt x="0" y="0"/>
                      </a:lnTo>
                      <a:close/>
                    </a:path>
                  </a:pathLst>
                </a:custGeom>
                <a:gradFill>
                  <a:gsLst>
                    <a:gs pos="1000">
                      <a:schemeClr val="accent2"/>
                    </a:gs>
                    <a:gs pos="100000">
                      <a:schemeClr val="accent1"/>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16" name="Freeform 15"/>
                <p:cNvSpPr/>
                <p:nvPr userDrawn="1"/>
              </p:nvSpPr>
              <p:spPr>
                <a:xfrm>
                  <a:off x="-33249" y="-1878"/>
                  <a:ext cx="8153324" cy="6874625"/>
                </a:xfrm>
                <a:custGeom>
                  <a:avLst/>
                  <a:gdLst>
                    <a:gd name="connsiteX0" fmla="*/ 4217158 w 7942997"/>
                    <a:gd name="connsiteY0" fmla="*/ 0 h 6905768"/>
                    <a:gd name="connsiteX1" fmla="*/ 0 w 7942997"/>
                    <a:gd name="connsiteY1" fmla="*/ 4421875 h 6905768"/>
                    <a:gd name="connsiteX2" fmla="*/ 7942997 w 7942997"/>
                    <a:gd name="connsiteY2" fmla="*/ 6905768 h 6905768"/>
                    <a:gd name="connsiteX3" fmla="*/ 4217158 w 7942997"/>
                    <a:gd name="connsiteY3" fmla="*/ 0 h 6905768"/>
                    <a:gd name="connsiteX0" fmla="*/ 4217158 w 8106770"/>
                    <a:gd name="connsiteY0" fmla="*/ 0 h 6659133"/>
                    <a:gd name="connsiteX1" fmla="*/ 0 w 8106770"/>
                    <a:gd name="connsiteY1" fmla="*/ 4421875 h 6659133"/>
                    <a:gd name="connsiteX2" fmla="*/ 8106770 w 8106770"/>
                    <a:gd name="connsiteY2" fmla="*/ 6659133 h 6659133"/>
                    <a:gd name="connsiteX3" fmla="*/ 4217158 w 8106770"/>
                    <a:gd name="connsiteY3" fmla="*/ 0 h 6659133"/>
                    <a:gd name="connsiteX0" fmla="*/ 4217158 w 7956645"/>
                    <a:gd name="connsiteY0" fmla="*/ 0 h 6892066"/>
                    <a:gd name="connsiteX1" fmla="*/ 0 w 7956645"/>
                    <a:gd name="connsiteY1" fmla="*/ 4421875 h 6892066"/>
                    <a:gd name="connsiteX2" fmla="*/ 7956645 w 7956645"/>
                    <a:gd name="connsiteY2" fmla="*/ 6892066 h 6892066"/>
                    <a:gd name="connsiteX3" fmla="*/ 4217158 w 7956645"/>
                    <a:gd name="connsiteY3" fmla="*/ 0 h 6892066"/>
                    <a:gd name="connsiteX0" fmla="*/ 4217158 w 8290020"/>
                    <a:gd name="connsiteY0" fmla="*/ 0 h 6174856"/>
                    <a:gd name="connsiteX1" fmla="*/ 0 w 8290020"/>
                    <a:gd name="connsiteY1" fmla="*/ 4421875 h 6174856"/>
                    <a:gd name="connsiteX2" fmla="*/ 8290020 w 8290020"/>
                    <a:gd name="connsiteY2" fmla="*/ 6174856 h 6174856"/>
                    <a:gd name="connsiteX3" fmla="*/ 4217158 w 8290020"/>
                    <a:gd name="connsiteY3" fmla="*/ 0 h 6174856"/>
                    <a:gd name="connsiteX0" fmla="*/ 4217158 w 7975695"/>
                    <a:gd name="connsiteY0" fmla="*/ 0 h 6901629"/>
                    <a:gd name="connsiteX1" fmla="*/ 0 w 7975695"/>
                    <a:gd name="connsiteY1" fmla="*/ 4421875 h 6901629"/>
                    <a:gd name="connsiteX2" fmla="*/ 7975695 w 7975695"/>
                    <a:gd name="connsiteY2" fmla="*/ 6901629 h 6901629"/>
                    <a:gd name="connsiteX3" fmla="*/ 4217158 w 7975695"/>
                    <a:gd name="connsiteY3" fmla="*/ 0 h 6901629"/>
                    <a:gd name="connsiteX0" fmla="*/ 4217158 w 8120074"/>
                    <a:gd name="connsiteY0" fmla="*/ 0 h 6933917"/>
                    <a:gd name="connsiteX1" fmla="*/ 0 w 8120074"/>
                    <a:gd name="connsiteY1" fmla="*/ 4421875 h 6933917"/>
                    <a:gd name="connsiteX2" fmla="*/ 8120074 w 8120074"/>
                    <a:gd name="connsiteY2" fmla="*/ 6933917 h 6933917"/>
                    <a:gd name="connsiteX3" fmla="*/ 4217158 w 8120074"/>
                    <a:gd name="connsiteY3" fmla="*/ 0 h 6933917"/>
                    <a:gd name="connsiteX0" fmla="*/ 4034278 w 8120074"/>
                    <a:gd name="connsiteY0" fmla="*/ 0 h 6933917"/>
                    <a:gd name="connsiteX1" fmla="*/ 0 w 8120074"/>
                    <a:gd name="connsiteY1" fmla="*/ 4421875 h 6933917"/>
                    <a:gd name="connsiteX2" fmla="*/ 8120074 w 8120074"/>
                    <a:gd name="connsiteY2" fmla="*/ 6933917 h 6933917"/>
                    <a:gd name="connsiteX3" fmla="*/ 4034278 w 8120074"/>
                    <a:gd name="connsiteY3" fmla="*/ 0 h 6933917"/>
                    <a:gd name="connsiteX0" fmla="*/ 4067528 w 8153324"/>
                    <a:gd name="connsiteY0" fmla="*/ 0 h 6933917"/>
                    <a:gd name="connsiteX1" fmla="*/ 0 w 8153324"/>
                    <a:gd name="connsiteY1" fmla="*/ 4589970 h 6933917"/>
                    <a:gd name="connsiteX2" fmla="*/ 8153324 w 8153324"/>
                    <a:gd name="connsiteY2" fmla="*/ 6933917 h 6933917"/>
                    <a:gd name="connsiteX3" fmla="*/ 4067528 w 8153324"/>
                    <a:gd name="connsiteY3" fmla="*/ 0 h 6933917"/>
                    <a:gd name="connsiteX0" fmla="*/ 4067528 w 8153324"/>
                    <a:gd name="connsiteY0" fmla="*/ 0 h 6950726"/>
                    <a:gd name="connsiteX1" fmla="*/ 0 w 8153324"/>
                    <a:gd name="connsiteY1" fmla="*/ 4606779 h 6950726"/>
                    <a:gd name="connsiteX2" fmla="*/ 8153324 w 8153324"/>
                    <a:gd name="connsiteY2" fmla="*/ 6950726 h 6950726"/>
                    <a:gd name="connsiteX3" fmla="*/ 4067528 w 8153324"/>
                    <a:gd name="connsiteY3" fmla="*/ 0 h 6950726"/>
                  </a:gdLst>
                  <a:ahLst/>
                  <a:cxnLst>
                    <a:cxn ang="0">
                      <a:pos x="connsiteX0" y="connsiteY0"/>
                    </a:cxn>
                    <a:cxn ang="0">
                      <a:pos x="connsiteX1" y="connsiteY1"/>
                    </a:cxn>
                    <a:cxn ang="0">
                      <a:pos x="connsiteX2" y="connsiteY2"/>
                    </a:cxn>
                    <a:cxn ang="0">
                      <a:pos x="connsiteX3" y="connsiteY3"/>
                    </a:cxn>
                  </a:cxnLst>
                  <a:rect l="l" t="t" r="r" b="b"/>
                  <a:pathLst>
                    <a:path w="8153324" h="6950726">
                      <a:moveTo>
                        <a:pt x="4067528" y="0"/>
                      </a:moveTo>
                      <a:lnTo>
                        <a:pt x="0" y="4606779"/>
                      </a:lnTo>
                      <a:lnTo>
                        <a:pt x="8153324" y="6950726"/>
                      </a:lnTo>
                      <a:lnTo>
                        <a:pt x="4067528" y="0"/>
                      </a:lnTo>
                      <a:close/>
                    </a:path>
                  </a:pathLst>
                </a:custGeom>
                <a:gradFill>
                  <a:gsLst>
                    <a:gs pos="0">
                      <a:schemeClr val="accent1"/>
                    </a:gs>
                    <a:gs pos="100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grpSp>
        </p:gr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grpSp>
      <p:sp>
        <p:nvSpPr>
          <p:cNvPr id="2" name="Title 1"/>
          <p:cNvSpPr>
            <a:spLocks noGrp="1"/>
          </p:cNvSpPr>
          <p:nvPr>
            <p:ph type="ctrTitle" hasCustomPrompt="1"/>
          </p:nvPr>
        </p:nvSpPr>
        <p:spPr>
          <a:xfrm>
            <a:off x="383035" y="2797195"/>
            <a:ext cx="11468909" cy="1994392"/>
          </a:xfrm>
          <a:prstGeom prst="rect">
            <a:avLst/>
          </a:prstGeom>
        </p:spPr>
        <p:txBody>
          <a:bodyPr vert="horz" wrap="square" lIns="0" tIns="0" rIns="0" bIns="0" anchor="t" anchorCtr="0">
            <a:noAutofit/>
          </a:bodyPr>
          <a:lstStyle>
            <a:lvl1pPr algn="l">
              <a:lnSpc>
                <a:spcPct val="80000"/>
              </a:lnSpc>
              <a:defRPr sz="7200" b="0">
                <a:solidFill>
                  <a:schemeClr val="tx1"/>
                </a:solidFill>
                <a:latin typeface="3M Circular TT Bold" panose="020B0804020101010102" pitchFamily="34" charset="0"/>
                <a:cs typeface="3M Circular TT Bold" panose="020B0804020101010102" pitchFamily="34" charset="0"/>
              </a:defRPr>
            </a:lvl1pPr>
          </a:lstStyle>
          <a:p>
            <a:r>
              <a:rPr lang="en-US" smtClean="0"/>
              <a:t>Two line title</a:t>
            </a:r>
            <a:br>
              <a:rPr lang="en-US" smtClean="0"/>
            </a:br>
            <a:r>
              <a:rPr lang="en-US" smtClean="0"/>
              <a:t>goes here</a:t>
            </a:r>
            <a:endParaRPr lang="en-GB" dirty="0"/>
          </a:p>
        </p:txBody>
      </p:sp>
      <p:sp>
        <p:nvSpPr>
          <p:cNvPr id="14" name="Text Placeholder 5"/>
          <p:cNvSpPr>
            <a:spLocks noGrp="1"/>
          </p:cNvSpPr>
          <p:nvPr>
            <p:ph type="body" sz="quarter" idx="13" hasCustomPrompt="1"/>
          </p:nvPr>
        </p:nvSpPr>
        <p:spPr>
          <a:xfrm>
            <a:off x="395736" y="4801712"/>
            <a:ext cx="9472598" cy="864848"/>
          </a:xfrm>
          <a:prstGeom prst="rect">
            <a:avLst/>
          </a:prstGeom>
        </p:spPr>
        <p:txBody>
          <a:bodyPr lIns="0" tIns="0" rIns="0" bIns="0"/>
          <a:lstStyle>
            <a:lvl1pPr>
              <a:lnSpc>
                <a:spcPct val="90000"/>
              </a:lnSpc>
              <a:defRPr sz="2800">
                <a:solidFill>
                  <a:schemeClr val="tx1"/>
                </a:solidFill>
              </a:defRPr>
            </a:lvl1pPr>
          </a:lstStyle>
          <a:p>
            <a:pPr lvl="0"/>
            <a:r>
              <a:rPr lang="en-US" dirty="0" smtClean="0"/>
              <a:t>Title subhead/presenters names, </a:t>
            </a:r>
            <a:br>
              <a:rPr lang="en-US" dirty="0" smtClean="0"/>
            </a:br>
            <a:r>
              <a:rPr lang="en-US" dirty="0" smtClean="0"/>
              <a:t>one or two lines</a:t>
            </a:r>
            <a:endParaRPr lang="en-US" dirty="0"/>
          </a:p>
        </p:txBody>
      </p:sp>
      <p:sp>
        <p:nvSpPr>
          <p:cNvPr id="15" name="Text Placeholder 7"/>
          <p:cNvSpPr>
            <a:spLocks noGrp="1"/>
          </p:cNvSpPr>
          <p:nvPr>
            <p:ph type="body" sz="quarter" idx="10" hasCustomPrompt="1"/>
          </p:nvPr>
        </p:nvSpPr>
        <p:spPr>
          <a:xfrm>
            <a:off x="370335" y="5878609"/>
            <a:ext cx="4114800" cy="480462"/>
          </a:xfrm>
          <a:prstGeom prst="rect">
            <a:avLst/>
          </a:prstGeom>
        </p:spPr>
        <p:txBody>
          <a:bodyPr lIns="0" tIns="0" rIns="0" bIns="0"/>
          <a:lstStyle>
            <a:lvl1pPr marL="0" indent="0">
              <a:buNone/>
              <a:defRPr sz="2800">
                <a:solidFill>
                  <a:schemeClr val="tx1"/>
                </a:solidFill>
                <a:latin typeface="3M Circular TT Book" panose="020B0604020101020102" pitchFamily="34" charset="0"/>
                <a:cs typeface="3M Circular TT Book" panose="020B0604020101020102" pitchFamily="34" charset="0"/>
              </a:defRPr>
            </a:lvl1pPr>
            <a:lvl5pPr>
              <a:defRPr/>
            </a:lvl5pPr>
          </a:lstStyle>
          <a:p>
            <a:pPr lvl="0"/>
            <a:r>
              <a:rPr lang="en-US" smtClean="0"/>
              <a:t>Date</a:t>
            </a:r>
            <a:endParaRPr lang="en-US"/>
          </a:p>
        </p:txBody>
      </p:sp>
    </p:spTree>
    <p:extLst>
      <p:ext uri="{BB962C8B-B14F-4D97-AF65-F5344CB8AC3E}">
        <p14:creationId xmlns:p14="http://schemas.microsoft.com/office/powerpoint/2010/main" val="1291145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0_Cover_2 line/subhead">
    <p:spTree>
      <p:nvGrpSpPr>
        <p:cNvPr id="1" name=""/>
        <p:cNvGrpSpPr/>
        <p:nvPr/>
      </p:nvGrpSpPr>
      <p:grpSpPr>
        <a:xfrm>
          <a:off x="0" y="0"/>
          <a:ext cx="0" cy="0"/>
          <a:chOff x="0" y="0"/>
          <a:chExt cx="0" cy="0"/>
        </a:xfrm>
      </p:grpSpPr>
      <p:grpSp>
        <p:nvGrpSpPr>
          <p:cNvPr id="2" name="Group 1"/>
          <p:cNvGrpSpPr/>
          <p:nvPr userDrawn="1"/>
        </p:nvGrpSpPr>
        <p:grpSpPr>
          <a:xfrm>
            <a:off x="-33249" y="-14748"/>
            <a:ext cx="8153324" cy="6858000"/>
            <a:chOff x="-33249" y="-14748"/>
            <a:chExt cx="8153324" cy="6858000"/>
          </a:xfrm>
        </p:grpSpPr>
        <p:grpSp>
          <p:nvGrpSpPr>
            <p:cNvPr id="8" name="Group 7"/>
            <p:cNvGrpSpPr/>
            <p:nvPr userDrawn="1"/>
          </p:nvGrpSpPr>
          <p:grpSpPr>
            <a:xfrm>
              <a:off x="-33249" y="-14748"/>
              <a:ext cx="8153324" cy="6858000"/>
              <a:chOff x="-33249" y="-14748"/>
              <a:chExt cx="8153324" cy="6887495"/>
            </a:xfrm>
          </p:grpSpPr>
          <p:sp>
            <p:nvSpPr>
              <p:cNvPr id="10" name="Freeform 9"/>
              <p:cNvSpPr/>
              <p:nvPr userDrawn="1"/>
            </p:nvSpPr>
            <p:spPr>
              <a:xfrm>
                <a:off x="14749" y="-14748"/>
                <a:ext cx="8052620" cy="6858000"/>
              </a:xfrm>
              <a:custGeom>
                <a:avLst/>
                <a:gdLst>
                  <a:gd name="connsiteX0" fmla="*/ 0 w 8155858"/>
                  <a:gd name="connsiteY0" fmla="*/ 0 h 6902245"/>
                  <a:gd name="connsiteX1" fmla="*/ 4100052 w 8155858"/>
                  <a:gd name="connsiteY1" fmla="*/ 14748 h 6902245"/>
                  <a:gd name="connsiteX2" fmla="*/ 8155858 w 8155858"/>
                  <a:gd name="connsiteY2" fmla="*/ 6902245 h 6902245"/>
                  <a:gd name="connsiteX3" fmla="*/ 0 w 8155858"/>
                  <a:gd name="connsiteY3" fmla="*/ 6902245 h 6902245"/>
                  <a:gd name="connsiteX4" fmla="*/ 0 w 8155858"/>
                  <a:gd name="connsiteY4" fmla="*/ 0 h 6902245"/>
                  <a:gd name="connsiteX0" fmla="*/ 0 w 8155858"/>
                  <a:gd name="connsiteY0" fmla="*/ 0 h 6902245"/>
                  <a:gd name="connsiteX1" fmla="*/ 4026310 w 8155858"/>
                  <a:gd name="connsiteY1" fmla="*/ 0 h 6902245"/>
                  <a:gd name="connsiteX2" fmla="*/ 8155858 w 8155858"/>
                  <a:gd name="connsiteY2" fmla="*/ 6902245 h 6902245"/>
                  <a:gd name="connsiteX3" fmla="*/ 0 w 8155858"/>
                  <a:gd name="connsiteY3" fmla="*/ 6902245 h 6902245"/>
                  <a:gd name="connsiteX4" fmla="*/ 0 w 8155858"/>
                  <a:gd name="connsiteY4" fmla="*/ 0 h 6902245"/>
                  <a:gd name="connsiteX0" fmla="*/ 353961 w 8155858"/>
                  <a:gd name="connsiteY0" fmla="*/ 0 h 6902245"/>
                  <a:gd name="connsiteX1" fmla="*/ 4026310 w 8155858"/>
                  <a:gd name="connsiteY1" fmla="*/ 0 h 6902245"/>
                  <a:gd name="connsiteX2" fmla="*/ 8155858 w 8155858"/>
                  <a:gd name="connsiteY2" fmla="*/ 6902245 h 6902245"/>
                  <a:gd name="connsiteX3" fmla="*/ 0 w 8155858"/>
                  <a:gd name="connsiteY3" fmla="*/ 6902245 h 6902245"/>
                  <a:gd name="connsiteX4" fmla="*/ 353961 w 8155858"/>
                  <a:gd name="connsiteY4" fmla="*/ 0 h 6902245"/>
                  <a:gd name="connsiteX0" fmla="*/ 44245 w 8155858"/>
                  <a:gd name="connsiteY0" fmla="*/ 0 h 6902245"/>
                  <a:gd name="connsiteX1" fmla="*/ 4026310 w 8155858"/>
                  <a:gd name="connsiteY1" fmla="*/ 0 h 6902245"/>
                  <a:gd name="connsiteX2" fmla="*/ 8155858 w 8155858"/>
                  <a:gd name="connsiteY2" fmla="*/ 6902245 h 6902245"/>
                  <a:gd name="connsiteX3" fmla="*/ 0 w 8155858"/>
                  <a:gd name="connsiteY3" fmla="*/ 6902245 h 6902245"/>
                  <a:gd name="connsiteX4" fmla="*/ 44245 w 8155858"/>
                  <a:gd name="connsiteY4" fmla="*/ 0 h 6902245"/>
                  <a:gd name="connsiteX0" fmla="*/ 14748 w 8126361"/>
                  <a:gd name="connsiteY0" fmla="*/ 0 h 6902245"/>
                  <a:gd name="connsiteX1" fmla="*/ 3996813 w 8126361"/>
                  <a:gd name="connsiteY1" fmla="*/ 0 h 6902245"/>
                  <a:gd name="connsiteX2" fmla="*/ 8126361 w 8126361"/>
                  <a:gd name="connsiteY2" fmla="*/ 6902245 h 6902245"/>
                  <a:gd name="connsiteX3" fmla="*/ 0 w 8126361"/>
                  <a:gd name="connsiteY3" fmla="*/ 6887497 h 6902245"/>
                  <a:gd name="connsiteX4" fmla="*/ 14748 w 8126361"/>
                  <a:gd name="connsiteY4" fmla="*/ 0 h 6902245"/>
                  <a:gd name="connsiteX0" fmla="*/ 0 w 8111613"/>
                  <a:gd name="connsiteY0" fmla="*/ 0 h 6902245"/>
                  <a:gd name="connsiteX1" fmla="*/ 3982065 w 8111613"/>
                  <a:gd name="connsiteY1" fmla="*/ 0 h 6902245"/>
                  <a:gd name="connsiteX2" fmla="*/ 8111613 w 8111613"/>
                  <a:gd name="connsiteY2" fmla="*/ 6902245 h 6902245"/>
                  <a:gd name="connsiteX3" fmla="*/ 855407 w 8111613"/>
                  <a:gd name="connsiteY3" fmla="*/ 6297561 h 6902245"/>
                  <a:gd name="connsiteX4" fmla="*/ 0 w 8111613"/>
                  <a:gd name="connsiteY4" fmla="*/ 0 h 6902245"/>
                  <a:gd name="connsiteX0" fmla="*/ 0 w 8111613"/>
                  <a:gd name="connsiteY0" fmla="*/ 0 h 6902245"/>
                  <a:gd name="connsiteX1" fmla="*/ 3982065 w 8111613"/>
                  <a:gd name="connsiteY1" fmla="*/ 0 h 6902245"/>
                  <a:gd name="connsiteX2" fmla="*/ 8111613 w 8111613"/>
                  <a:gd name="connsiteY2" fmla="*/ 6902245 h 6902245"/>
                  <a:gd name="connsiteX3" fmla="*/ 1 w 8111613"/>
                  <a:gd name="connsiteY3" fmla="*/ 6858000 h 6902245"/>
                  <a:gd name="connsiteX4" fmla="*/ 0 w 8111613"/>
                  <a:gd name="connsiteY4" fmla="*/ 0 h 6902245"/>
                  <a:gd name="connsiteX0" fmla="*/ 0 w 7934633"/>
                  <a:gd name="connsiteY0" fmla="*/ 0 h 6858000"/>
                  <a:gd name="connsiteX1" fmla="*/ 3982065 w 7934633"/>
                  <a:gd name="connsiteY1" fmla="*/ 0 h 6858000"/>
                  <a:gd name="connsiteX2" fmla="*/ 7934633 w 7934633"/>
                  <a:gd name="connsiteY2" fmla="*/ 6828503 h 6858000"/>
                  <a:gd name="connsiteX3" fmla="*/ 1 w 7934633"/>
                  <a:gd name="connsiteY3" fmla="*/ 6858000 h 6858000"/>
                  <a:gd name="connsiteX4" fmla="*/ 0 w 7934633"/>
                  <a:gd name="connsiteY4" fmla="*/ 0 h 6858000"/>
                  <a:gd name="connsiteX0" fmla="*/ 0 w 8052620"/>
                  <a:gd name="connsiteY0" fmla="*/ 0 h 6858000"/>
                  <a:gd name="connsiteX1" fmla="*/ 3982065 w 8052620"/>
                  <a:gd name="connsiteY1" fmla="*/ 0 h 6858000"/>
                  <a:gd name="connsiteX2" fmla="*/ 8052620 w 8052620"/>
                  <a:gd name="connsiteY2" fmla="*/ 6858000 h 6858000"/>
                  <a:gd name="connsiteX3" fmla="*/ 1 w 8052620"/>
                  <a:gd name="connsiteY3" fmla="*/ 6858000 h 6858000"/>
                  <a:gd name="connsiteX4" fmla="*/ 0 w 805262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2620" h="6858000">
                    <a:moveTo>
                      <a:pt x="0" y="0"/>
                    </a:moveTo>
                    <a:lnTo>
                      <a:pt x="3982065" y="0"/>
                    </a:lnTo>
                    <a:lnTo>
                      <a:pt x="8052620" y="6858000"/>
                    </a:lnTo>
                    <a:lnTo>
                      <a:pt x="1" y="6858000"/>
                    </a:lnTo>
                    <a:cubicBezTo>
                      <a:pt x="1" y="4572000"/>
                      <a:pt x="0" y="2286000"/>
                      <a:pt x="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grpSp>
            <p:nvGrpSpPr>
              <p:cNvPr id="11" name="Group 10"/>
              <p:cNvGrpSpPr/>
              <p:nvPr userDrawn="1"/>
            </p:nvGrpSpPr>
            <p:grpSpPr>
              <a:xfrm>
                <a:off x="-33249" y="-1878"/>
                <a:ext cx="8153324" cy="6874625"/>
                <a:chOff x="-33249" y="-1878"/>
                <a:chExt cx="8153324" cy="6874625"/>
              </a:xfrm>
            </p:grpSpPr>
            <p:sp>
              <p:nvSpPr>
                <p:cNvPr id="16" name="Freeform 15"/>
                <p:cNvSpPr/>
                <p:nvPr userDrawn="1"/>
              </p:nvSpPr>
              <p:spPr>
                <a:xfrm>
                  <a:off x="-33249" y="-1878"/>
                  <a:ext cx="8153324" cy="6874625"/>
                </a:xfrm>
                <a:custGeom>
                  <a:avLst/>
                  <a:gdLst>
                    <a:gd name="connsiteX0" fmla="*/ 4217158 w 7942997"/>
                    <a:gd name="connsiteY0" fmla="*/ 0 h 6905768"/>
                    <a:gd name="connsiteX1" fmla="*/ 0 w 7942997"/>
                    <a:gd name="connsiteY1" fmla="*/ 4421875 h 6905768"/>
                    <a:gd name="connsiteX2" fmla="*/ 7942997 w 7942997"/>
                    <a:gd name="connsiteY2" fmla="*/ 6905768 h 6905768"/>
                    <a:gd name="connsiteX3" fmla="*/ 4217158 w 7942997"/>
                    <a:gd name="connsiteY3" fmla="*/ 0 h 6905768"/>
                    <a:gd name="connsiteX0" fmla="*/ 4217158 w 8106770"/>
                    <a:gd name="connsiteY0" fmla="*/ 0 h 6659133"/>
                    <a:gd name="connsiteX1" fmla="*/ 0 w 8106770"/>
                    <a:gd name="connsiteY1" fmla="*/ 4421875 h 6659133"/>
                    <a:gd name="connsiteX2" fmla="*/ 8106770 w 8106770"/>
                    <a:gd name="connsiteY2" fmla="*/ 6659133 h 6659133"/>
                    <a:gd name="connsiteX3" fmla="*/ 4217158 w 8106770"/>
                    <a:gd name="connsiteY3" fmla="*/ 0 h 6659133"/>
                    <a:gd name="connsiteX0" fmla="*/ 4217158 w 7956645"/>
                    <a:gd name="connsiteY0" fmla="*/ 0 h 6892066"/>
                    <a:gd name="connsiteX1" fmla="*/ 0 w 7956645"/>
                    <a:gd name="connsiteY1" fmla="*/ 4421875 h 6892066"/>
                    <a:gd name="connsiteX2" fmla="*/ 7956645 w 7956645"/>
                    <a:gd name="connsiteY2" fmla="*/ 6892066 h 6892066"/>
                    <a:gd name="connsiteX3" fmla="*/ 4217158 w 7956645"/>
                    <a:gd name="connsiteY3" fmla="*/ 0 h 6892066"/>
                    <a:gd name="connsiteX0" fmla="*/ 4217158 w 8290020"/>
                    <a:gd name="connsiteY0" fmla="*/ 0 h 6174856"/>
                    <a:gd name="connsiteX1" fmla="*/ 0 w 8290020"/>
                    <a:gd name="connsiteY1" fmla="*/ 4421875 h 6174856"/>
                    <a:gd name="connsiteX2" fmla="*/ 8290020 w 8290020"/>
                    <a:gd name="connsiteY2" fmla="*/ 6174856 h 6174856"/>
                    <a:gd name="connsiteX3" fmla="*/ 4217158 w 8290020"/>
                    <a:gd name="connsiteY3" fmla="*/ 0 h 6174856"/>
                    <a:gd name="connsiteX0" fmla="*/ 4217158 w 7975695"/>
                    <a:gd name="connsiteY0" fmla="*/ 0 h 6901629"/>
                    <a:gd name="connsiteX1" fmla="*/ 0 w 7975695"/>
                    <a:gd name="connsiteY1" fmla="*/ 4421875 h 6901629"/>
                    <a:gd name="connsiteX2" fmla="*/ 7975695 w 7975695"/>
                    <a:gd name="connsiteY2" fmla="*/ 6901629 h 6901629"/>
                    <a:gd name="connsiteX3" fmla="*/ 4217158 w 7975695"/>
                    <a:gd name="connsiteY3" fmla="*/ 0 h 6901629"/>
                    <a:gd name="connsiteX0" fmla="*/ 4217158 w 8120074"/>
                    <a:gd name="connsiteY0" fmla="*/ 0 h 6933917"/>
                    <a:gd name="connsiteX1" fmla="*/ 0 w 8120074"/>
                    <a:gd name="connsiteY1" fmla="*/ 4421875 h 6933917"/>
                    <a:gd name="connsiteX2" fmla="*/ 8120074 w 8120074"/>
                    <a:gd name="connsiteY2" fmla="*/ 6933917 h 6933917"/>
                    <a:gd name="connsiteX3" fmla="*/ 4217158 w 8120074"/>
                    <a:gd name="connsiteY3" fmla="*/ 0 h 6933917"/>
                    <a:gd name="connsiteX0" fmla="*/ 4034278 w 8120074"/>
                    <a:gd name="connsiteY0" fmla="*/ 0 h 6933917"/>
                    <a:gd name="connsiteX1" fmla="*/ 0 w 8120074"/>
                    <a:gd name="connsiteY1" fmla="*/ 4421875 h 6933917"/>
                    <a:gd name="connsiteX2" fmla="*/ 8120074 w 8120074"/>
                    <a:gd name="connsiteY2" fmla="*/ 6933917 h 6933917"/>
                    <a:gd name="connsiteX3" fmla="*/ 4034278 w 8120074"/>
                    <a:gd name="connsiteY3" fmla="*/ 0 h 6933917"/>
                    <a:gd name="connsiteX0" fmla="*/ 4067528 w 8153324"/>
                    <a:gd name="connsiteY0" fmla="*/ 0 h 6933917"/>
                    <a:gd name="connsiteX1" fmla="*/ 0 w 8153324"/>
                    <a:gd name="connsiteY1" fmla="*/ 4589970 h 6933917"/>
                    <a:gd name="connsiteX2" fmla="*/ 8153324 w 8153324"/>
                    <a:gd name="connsiteY2" fmla="*/ 6933917 h 6933917"/>
                    <a:gd name="connsiteX3" fmla="*/ 4067528 w 8153324"/>
                    <a:gd name="connsiteY3" fmla="*/ 0 h 6933917"/>
                    <a:gd name="connsiteX0" fmla="*/ 4067528 w 8153324"/>
                    <a:gd name="connsiteY0" fmla="*/ 0 h 6950726"/>
                    <a:gd name="connsiteX1" fmla="*/ 0 w 8153324"/>
                    <a:gd name="connsiteY1" fmla="*/ 4606779 h 6950726"/>
                    <a:gd name="connsiteX2" fmla="*/ 8153324 w 8153324"/>
                    <a:gd name="connsiteY2" fmla="*/ 6950726 h 6950726"/>
                    <a:gd name="connsiteX3" fmla="*/ 4067528 w 8153324"/>
                    <a:gd name="connsiteY3" fmla="*/ 0 h 6950726"/>
                  </a:gdLst>
                  <a:ahLst/>
                  <a:cxnLst>
                    <a:cxn ang="0">
                      <a:pos x="connsiteX0" y="connsiteY0"/>
                    </a:cxn>
                    <a:cxn ang="0">
                      <a:pos x="connsiteX1" y="connsiteY1"/>
                    </a:cxn>
                    <a:cxn ang="0">
                      <a:pos x="connsiteX2" y="connsiteY2"/>
                    </a:cxn>
                    <a:cxn ang="0">
                      <a:pos x="connsiteX3" y="connsiteY3"/>
                    </a:cxn>
                  </a:cxnLst>
                  <a:rect l="l" t="t" r="r" b="b"/>
                  <a:pathLst>
                    <a:path w="8153324" h="6950726">
                      <a:moveTo>
                        <a:pt x="4067528" y="0"/>
                      </a:moveTo>
                      <a:lnTo>
                        <a:pt x="0" y="4606779"/>
                      </a:lnTo>
                      <a:lnTo>
                        <a:pt x="8153324" y="6950726"/>
                      </a:lnTo>
                      <a:lnTo>
                        <a:pt x="4067528" y="0"/>
                      </a:lnTo>
                      <a:close/>
                    </a:path>
                  </a:pathLst>
                </a:custGeom>
                <a:gradFill>
                  <a:gsLst>
                    <a:gs pos="0">
                      <a:schemeClr val="accent3"/>
                    </a:gs>
                    <a:gs pos="100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12" name="Freeform 11"/>
                <p:cNvSpPr/>
                <p:nvPr userDrawn="1"/>
              </p:nvSpPr>
              <p:spPr>
                <a:xfrm>
                  <a:off x="-13124" y="-864"/>
                  <a:ext cx="4053110" cy="4572369"/>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 name="connsiteX0" fmla="*/ 1498773 w 9178997"/>
                    <a:gd name="connsiteY0" fmla="*/ 5154183 h 5154183"/>
                    <a:gd name="connsiteX1" fmla="*/ 0 w 9178997"/>
                    <a:gd name="connsiteY1" fmla="*/ 0 h 5154183"/>
                    <a:gd name="connsiteX2" fmla="*/ 9178997 w 9178997"/>
                    <a:gd name="connsiteY2" fmla="*/ 1698542 h 5154183"/>
                    <a:gd name="connsiteX3" fmla="*/ 1498773 w 9178997"/>
                    <a:gd name="connsiteY3" fmla="*/ 5154183 h 5154183"/>
                    <a:gd name="connsiteX0" fmla="*/ 1498773 w 3368960"/>
                    <a:gd name="connsiteY0" fmla="*/ 5173702 h 5173702"/>
                    <a:gd name="connsiteX1" fmla="*/ 0 w 3368960"/>
                    <a:gd name="connsiteY1" fmla="*/ 19519 h 5173702"/>
                    <a:gd name="connsiteX2" fmla="*/ 3368960 w 3368960"/>
                    <a:gd name="connsiteY2" fmla="*/ 0 h 5173702"/>
                    <a:gd name="connsiteX3" fmla="*/ 1498773 w 3368960"/>
                    <a:gd name="connsiteY3" fmla="*/ 5173702 h 5173702"/>
                    <a:gd name="connsiteX0" fmla="*/ 1513119 w 3383306"/>
                    <a:gd name="connsiteY0" fmla="*/ 5173702 h 5173702"/>
                    <a:gd name="connsiteX1" fmla="*/ 0 w 3383306"/>
                    <a:gd name="connsiteY1" fmla="*/ 1730421 h 5173702"/>
                    <a:gd name="connsiteX2" fmla="*/ 3383306 w 3383306"/>
                    <a:gd name="connsiteY2" fmla="*/ 0 h 5173702"/>
                    <a:gd name="connsiteX3" fmla="*/ 1513119 w 3383306"/>
                    <a:gd name="connsiteY3" fmla="*/ 5173702 h 5173702"/>
                    <a:gd name="connsiteX0" fmla="*/ 1524942 w 3395129"/>
                    <a:gd name="connsiteY0" fmla="*/ 5173702 h 5173702"/>
                    <a:gd name="connsiteX1" fmla="*/ 0 w 3395129"/>
                    <a:gd name="connsiteY1" fmla="*/ 3446751 h 5173702"/>
                    <a:gd name="connsiteX2" fmla="*/ 3395129 w 3395129"/>
                    <a:gd name="connsiteY2" fmla="*/ 0 h 5173702"/>
                    <a:gd name="connsiteX3" fmla="*/ 1524942 w 3395129"/>
                    <a:gd name="connsiteY3" fmla="*/ 5173702 h 5173702"/>
                    <a:gd name="connsiteX0" fmla="*/ 2623 w 3395129"/>
                    <a:gd name="connsiteY0" fmla="*/ 652 h 3446751"/>
                    <a:gd name="connsiteX1" fmla="*/ 0 w 3395129"/>
                    <a:gd name="connsiteY1" fmla="*/ 3446751 h 3446751"/>
                    <a:gd name="connsiteX2" fmla="*/ 3395129 w 3395129"/>
                    <a:gd name="connsiteY2" fmla="*/ 0 h 3446751"/>
                    <a:gd name="connsiteX3" fmla="*/ 2623 w 3395129"/>
                    <a:gd name="connsiteY3" fmla="*/ 652 h 3446751"/>
                    <a:gd name="connsiteX0" fmla="*/ 2623 w 3395129"/>
                    <a:gd name="connsiteY0" fmla="*/ 652 h 3498578"/>
                    <a:gd name="connsiteX1" fmla="*/ 0 w 3395129"/>
                    <a:gd name="connsiteY1" fmla="*/ 3498578 h 3498578"/>
                    <a:gd name="connsiteX2" fmla="*/ 3395129 w 3395129"/>
                    <a:gd name="connsiteY2" fmla="*/ 0 h 3498578"/>
                    <a:gd name="connsiteX3" fmla="*/ 2623 w 3395129"/>
                    <a:gd name="connsiteY3" fmla="*/ 652 h 3498578"/>
                    <a:gd name="connsiteX0" fmla="*/ 2623 w 3395129"/>
                    <a:gd name="connsiteY0" fmla="*/ 652 h 3563362"/>
                    <a:gd name="connsiteX1" fmla="*/ 0 w 3395129"/>
                    <a:gd name="connsiteY1" fmla="*/ 3563362 h 3563362"/>
                    <a:gd name="connsiteX2" fmla="*/ 3395129 w 3395129"/>
                    <a:gd name="connsiteY2" fmla="*/ 0 h 3563362"/>
                    <a:gd name="connsiteX3" fmla="*/ 2623 w 3395129"/>
                    <a:gd name="connsiteY3" fmla="*/ 652 h 3563362"/>
                    <a:gd name="connsiteX0" fmla="*/ 2623 w 3395129"/>
                    <a:gd name="connsiteY0" fmla="*/ 652 h 3563362"/>
                    <a:gd name="connsiteX1" fmla="*/ 0 w 3395129"/>
                    <a:gd name="connsiteY1" fmla="*/ 3563362 h 3563362"/>
                    <a:gd name="connsiteX2" fmla="*/ 3395129 w 3395129"/>
                    <a:gd name="connsiteY2" fmla="*/ 0 h 3563362"/>
                    <a:gd name="connsiteX3" fmla="*/ 2623 w 3395129"/>
                    <a:gd name="connsiteY3" fmla="*/ 652 h 3563362"/>
                  </a:gdLst>
                  <a:ahLst/>
                  <a:cxnLst>
                    <a:cxn ang="0">
                      <a:pos x="connsiteX0" y="connsiteY0"/>
                    </a:cxn>
                    <a:cxn ang="0">
                      <a:pos x="connsiteX1" y="connsiteY1"/>
                    </a:cxn>
                    <a:cxn ang="0">
                      <a:pos x="connsiteX2" y="connsiteY2"/>
                    </a:cxn>
                    <a:cxn ang="0">
                      <a:pos x="connsiteX3" y="connsiteY3"/>
                    </a:cxn>
                  </a:cxnLst>
                  <a:rect l="l" t="t" r="r" b="b"/>
                  <a:pathLst>
                    <a:path w="3395129" h="3563362">
                      <a:moveTo>
                        <a:pt x="2623" y="652"/>
                      </a:moveTo>
                      <a:cubicBezTo>
                        <a:pt x="1749" y="1149352"/>
                        <a:pt x="874" y="2414662"/>
                        <a:pt x="0" y="3563362"/>
                      </a:cubicBezTo>
                      <a:lnTo>
                        <a:pt x="3395129" y="0"/>
                      </a:lnTo>
                      <a:lnTo>
                        <a:pt x="2623" y="652"/>
                      </a:lnTo>
                      <a:close/>
                    </a:path>
                  </a:pathLst>
                </a:custGeom>
                <a:gradFill>
                  <a:gsLst>
                    <a:gs pos="0">
                      <a:schemeClr val="accent3"/>
                    </a:gs>
                    <a:gs pos="89000">
                      <a:schemeClr val="accent2"/>
                    </a:gs>
                  </a:gsLst>
                  <a:lin ang="180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3" name="Freeform 12"/>
                <p:cNvSpPr/>
                <p:nvPr userDrawn="1"/>
              </p:nvSpPr>
              <p:spPr>
                <a:xfrm>
                  <a:off x="-13127" y="4394579"/>
                  <a:ext cx="8116043" cy="2470245"/>
                </a:xfrm>
                <a:custGeom>
                  <a:avLst/>
                  <a:gdLst>
                    <a:gd name="connsiteX0" fmla="*/ 0 w 7983940"/>
                    <a:gd name="connsiteY0" fmla="*/ 0 h 2470245"/>
                    <a:gd name="connsiteX1" fmla="*/ 0 w 7983940"/>
                    <a:gd name="connsiteY1" fmla="*/ 2470245 h 2470245"/>
                    <a:gd name="connsiteX2" fmla="*/ 7983940 w 7983940"/>
                    <a:gd name="connsiteY2" fmla="*/ 2470245 h 2470245"/>
                    <a:gd name="connsiteX3" fmla="*/ 0 w 7983940"/>
                    <a:gd name="connsiteY3" fmla="*/ 0 h 2470245"/>
                    <a:gd name="connsiteX0" fmla="*/ 0 w 8031732"/>
                    <a:gd name="connsiteY0" fmla="*/ 0 h 2470245"/>
                    <a:gd name="connsiteX1" fmla="*/ 0 w 8031732"/>
                    <a:gd name="connsiteY1" fmla="*/ 2470245 h 2470245"/>
                    <a:gd name="connsiteX2" fmla="*/ 8031732 w 8031732"/>
                    <a:gd name="connsiteY2" fmla="*/ 2470245 h 2470245"/>
                    <a:gd name="connsiteX3" fmla="*/ 0 w 8031732"/>
                    <a:gd name="connsiteY3" fmla="*/ 0 h 2470245"/>
                    <a:gd name="connsiteX0" fmla="*/ 0 w 8144419"/>
                    <a:gd name="connsiteY0" fmla="*/ 0 h 2470245"/>
                    <a:gd name="connsiteX1" fmla="*/ 0 w 8144419"/>
                    <a:gd name="connsiteY1" fmla="*/ 2470245 h 2470245"/>
                    <a:gd name="connsiteX2" fmla="*/ 8144419 w 8144419"/>
                    <a:gd name="connsiteY2" fmla="*/ 2470245 h 2470245"/>
                    <a:gd name="connsiteX3" fmla="*/ 0 w 8144419"/>
                    <a:gd name="connsiteY3" fmla="*/ 0 h 2470245"/>
                  </a:gdLst>
                  <a:ahLst/>
                  <a:cxnLst>
                    <a:cxn ang="0">
                      <a:pos x="connsiteX0" y="connsiteY0"/>
                    </a:cxn>
                    <a:cxn ang="0">
                      <a:pos x="connsiteX1" y="connsiteY1"/>
                    </a:cxn>
                    <a:cxn ang="0">
                      <a:pos x="connsiteX2" y="connsiteY2"/>
                    </a:cxn>
                    <a:cxn ang="0">
                      <a:pos x="connsiteX3" y="connsiteY3"/>
                    </a:cxn>
                  </a:cxnLst>
                  <a:rect l="l" t="t" r="r" b="b"/>
                  <a:pathLst>
                    <a:path w="8144419" h="2470245">
                      <a:moveTo>
                        <a:pt x="0" y="0"/>
                      </a:moveTo>
                      <a:lnTo>
                        <a:pt x="0" y="2470245"/>
                      </a:lnTo>
                      <a:lnTo>
                        <a:pt x="8144419" y="2470245"/>
                      </a:lnTo>
                      <a:lnTo>
                        <a:pt x="0" y="0"/>
                      </a:lnTo>
                      <a:close/>
                    </a:path>
                  </a:pathLst>
                </a:custGeom>
                <a:gradFill>
                  <a:gsLst>
                    <a:gs pos="1000">
                      <a:schemeClr val="accent2"/>
                    </a:gs>
                    <a:gs pos="100000">
                      <a:schemeClr val="accent3"/>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grpSp>
        </p:gr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grpSp>
      <p:sp>
        <p:nvSpPr>
          <p:cNvPr id="19" name="Title 1"/>
          <p:cNvSpPr>
            <a:spLocks noGrp="1"/>
          </p:cNvSpPr>
          <p:nvPr>
            <p:ph type="ctrTitle" hasCustomPrompt="1"/>
          </p:nvPr>
        </p:nvSpPr>
        <p:spPr>
          <a:xfrm>
            <a:off x="383035" y="2319714"/>
            <a:ext cx="11468909" cy="1994392"/>
          </a:xfrm>
          <a:prstGeom prst="rect">
            <a:avLst/>
          </a:prstGeom>
        </p:spPr>
        <p:txBody>
          <a:bodyPr vert="horz" wrap="square" lIns="0" tIns="0" rIns="0" bIns="0" anchor="t" anchorCtr="0">
            <a:noAutofit/>
          </a:bodyPr>
          <a:lstStyle>
            <a:lvl1pPr algn="l">
              <a:lnSpc>
                <a:spcPct val="80000"/>
              </a:lnSpc>
              <a:defRPr sz="7200" b="0">
                <a:solidFill>
                  <a:schemeClr val="tx1"/>
                </a:solidFill>
                <a:latin typeface="3M Circular TT Bold" panose="020B0804020101010102" pitchFamily="34" charset="0"/>
                <a:cs typeface="3M Circular TT Bold" panose="020B0804020101010102" pitchFamily="34" charset="0"/>
              </a:defRPr>
            </a:lvl1pPr>
          </a:lstStyle>
          <a:p>
            <a:r>
              <a:rPr lang="en-US" smtClean="0"/>
              <a:t>Two line </a:t>
            </a:r>
            <a:br>
              <a:rPr lang="en-US" smtClean="0"/>
            </a:br>
            <a:r>
              <a:rPr lang="en-US" smtClean="0"/>
              <a:t>title here</a:t>
            </a:r>
            <a:endParaRPr lang="en-GB" dirty="0"/>
          </a:p>
        </p:txBody>
      </p:sp>
      <p:sp>
        <p:nvSpPr>
          <p:cNvPr id="20" name="Text Placeholder 5"/>
          <p:cNvSpPr>
            <a:spLocks noGrp="1"/>
          </p:cNvSpPr>
          <p:nvPr>
            <p:ph type="body" sz="quarter" idx="13" hasCustomPrompt="1"/>
          </p:nvPr>
        </p:nvSpPr>
        <p:spPr>
          <a:xfrm>
            <a:off x="395736" y="4258917"/>
            <a:ext cx="9472598" cy="864848"/>
          </a:xfrm>
          <a:prstGeom prst="rect">
            <a:avLst/>
          </a:prstGeom>
        </p:spPr>
        <p:txBody>
          <a:bodyPr lIns="0" tIns="0" rIns="0" bIns="0"/>
          <a:lstStyle>
            <a:lvl1pPr>
              <a:lnSpc>
                <a:spcPct val="90000"/>
              </a:lnSpc>
              <a:defRPr sz="2800">
                <a:solidFill>
                  <a:schemeClr val="tx1"/>
                </a:solidFill>
              </a:defRPr>
            </a:lvl1pPr>
          </a:lstStyle>
          <a:p>
            <a:pPr lvl="0"/>
            <a:r>
              <a:rPr lang="en-US" dirty="0" smtClean="0"/>
              <a:t>Title subhead/presenters names, </a:t>
            </a:r>
            <a:br>
              <a:rPr lang="en-US" dirty="0" smtClean="0"/>
            </a:br>
            <a:r>
              <a:rPr lang="en-US" dirty="0" smtClean="0"/>
              <a:t>one or two lines</a:t>
            </a:r>
            <a:endParaRPr lang="en-US" dirty="0"/>
          </a:p>
        </p:txBody>
      </p:sp>
      <p:sp>
        <p:nvSpPr>
          <p:cNvPr id="21" name="Text Placeholder 7"/>
          <p:cNvSpPr>
            <a:spLocks noGrp="1"/>
          </p:cNvSpPr>
          <p:nvPr>
            <p:ph type="body" sz="quarter" idx="10" hasCustomPrompt="1"/>
          </p:nvPr>
        </p:nvSpPr>
        <p:spPr>
          <a:xfrm>
            <a:off x="395735" y="5257800"/>
            <a:ext cx="4114800" cy="480462"/>
          </a:xfrm>
          <a:prstGeom prst="rect">
            <a:avLst/>
          </a:prstGeom>
        </p:spPr>
        <p:txBody>
          <a:bodyPr lIns="0" tIns="0" rIns="0" bIns="0"/>
          <a:lstStyle>
            <a:lvl1pPr marL="0" indent="0">
              <a:buNone/>
              <a:defRPr sz="2800">
                <a:solidFill>
                  <a:schemeClr val="tx1"/>
                </a:solidFill>
                <a:latin typeface="3M Circular TT Book" panose="020B0604020101020102" pitchFamily="34" charset="0"/>
                <a:cs typeface="3M Circular TT Book" panose="020B0604020101020102" pitchFamily="34" charset="0"/>
              </a:defRPr>
            </a:lvl1pPr>
            <a:lvl5pPr>
              <a:defRPr/>
            </a:lvl5pPr>
          </a:lstStyle>
          <a:p>
            <a:pPr lvl="0"/>
            <a:r>
              <a:rPr lang="en-US" smtClean="0"/>
              <a:t>Date</a:t>
            </a:r>
            <a:endParaRPr lang="en-US"/>
          </a:p>
        </p:txBody>
      </p:sp>
    </p:spTree>
    <p:extLst>
      <p:ext uri="{BB962C8B-B14F-4D97-AF65-F5344CB8AC3E}">
        <p14:creationId xmlns:p14="http://schemas.microsoft.com/office/powerpoint/2010/main" val="1709042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ver_1 line_Blank">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84048" y="2286000"/>
            <a:ext cx="9521825" cy="1051116"/>
          </a:xfrm>
          <a:prstGeom prst="rect">
            <a:avLst/>
          </a:prstGeom>
        </p:spPr>
        <p:txBody>
          <a:bodyPr vert="horz" wrap="square" lIns="0" tIns="0" rIns="0" bIns="0" anchor="t" anchorCtr="0">
            <a:noAutofit/>
          </a:bodyPr>
          <a:lstStyle>
            <a:lvl1pPr algn="l">
              <a:defRPr sz="7200" b="0">
                <a:solidFill>
                  <a:schemeClr val="tx1"/>
                </a:solidFill>
                <a:latin typeface="3M Circular TT Bold" panose="020B0804020101010102" pitchFamily="34" charset="0"/>
                <a:cs typeface="3M Circular TT Bold" panose="020B0804020101010102" pitchFamily="34" charset="0"/>
              </a:defRPr>
            </a:lvl1pPr>
          </a:lstStyle>
          <a:p>
            <a:r>
              <a:rPr lang="en-US" smtClean="0"/>
              <a:t>One-line title</a:t>
            </a:r>
            <a:endParaRPr lang="en-GB" dirty="0"/>
          </a:p>
        </p:txBody>
      </p:sp>
      <p:sp>
        <p:nvSpPr>
          <p:cNvPr id="10" name="Text Placeholder 7"/>
          <p:cNvSpPr>
            <a:spLocks noGrp="1"/>
          </p:cNvSpPr>
          <p:nvPr>
            <p:ph type="body" sz="quarter" idx="12" hasCustomPrompt="1"/>
          </p:nvPr>
        </p:nvSpPr>
        <p:spPr>
          <a:xfrm>
            <a:off x="384048" y="4203953"/>
            <a:ext cx="1978025" cy="480462"/>
          </a:xfrm>
          <a:prstGeom prst="rect">
            <a:avLst/>
          </a:prstGeom>
        </p:spPr>
        <p:txBody>
          <a:bodyPr lIns="0" tIns="0" rIns="0" bIns="0"/>
          <a:lstStyle>
            <a:lvl1pPr marL="0" indent="0">
              <a:buNone/>
              <a:defRPr sz="2800">
                <a:solidFill>
                  <a:schemeClr val="tx1"/>
                </a:solidFill>
                <a:latin typeface="3M Circular TT Book" panose="020B0604020101020102" pitchFamily="34" charset="0"/>
                <a:cs typeface="3M Circular TT Book" panose="020B0604020101020102" pitchFamily="34" charset="0"/>
              </a:defRPr>
            </a:lvl1pPr>
            <a:lvl5pPr>
              <a:defRPr/>
            </a:lvl5pPr>
          </a:lstStyle>
          <a:p>
            <a:pPr lvl="0"/>
            <a:r>
              <a:rPr lang="en-US" smtClean="0"/>
              <a:t>Date</a:t>
            </a:r>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spTree>
    <p:extLst>
      <p:ext uri="{BB962C8B-B14F-4D97-AF65-F5344CB8AC3E}">
        <p14:creationId xmlns:p14="http://schemas.microsoft.com/office/powerpoint/2010/main" val="1429339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Title, Content">
    <p:spTree>
      <p:nvGrpSpPr>
        <p:cNvPr id="1" name=""/>
        <p:cNvGrpSpPr/>
        <p:nvPr/>
      </p:nvGrpSpPr>
      <p:grpSpPr>
        <a:xfrm>
          <a:off x="0" y="0"/>
          <a:ext cx="0" cy="0"/>
          <a:chOff x="0" y="0"/>
          <a:chExt cx="0" cy="0"/>
        </a:xfrm>
      </p:grpSpPr>
      <p:sp>
        <p:nvSpPr>
          <p:cNvPr id="7" name="Content Placeholder 22"/>
          <p:cNvSpPr>
            <a:spLocks noGrp="1"/>
          </p:cNvSpPr>
          <p:nvPr>
            <p:ph sz="quarter" idx="10"/>
          </p:nvPr>
        </p:nvSpPr>
        <p:spPr>
          <a:xfrm>
            <a:off x="685978" y="1280160"/>
            <a:ext cx="8231744" cy="4572000"/>
          </a:xfrm>
          <a:prstGeom prst="rect">
            <a:avLst/>
          </a:prstGeom>
        </p:spPr>
        <p:txBody>
          <a:bodyPr lIns="0" tIns="0" rIns="0" bIns="0"/>
          <a:lstStyle>
            <a:lvl1pPr>
              <a:spcBef>
                <a:spcPts val="0"/>
              </a:spcBef>
              <a:spcAft>
                <a:spcPts val="600"/>
              </a:spcAft>
              <a:buClr>
                <a:schemeClr val="accent1"/>
              </a:buClr>
              <a:defRPr>
                <a:solidFill>
                  <a:schemeClr val="tx1"/>
                </a:solidFill>
              </a:defRPr>
            </a:lvl1pPr>
            <a:lvl2pPr>
              <a:spcBef>
                <a:spcPts val="0"/>
              </a:spcBef>
              <a:buClr>
                <a:schemeClr val="tx1">
                  <a:lumMod val="50000"/>
                  <a:lumOff val="50000"/>
                </a:schemeClr>
              </a:buClr>
              <a:defRPr>
                <a:solidFill>
                  <a:schemeClr val="tx1"/>
                </a:solidFill>
              </a:defRPr>
            </a:lvl2pPr>
            <a:lvl3pPr>
              <a:spcBef>
                <a:spcPts val="0"/>
              </a:spcBef>
              <a:buClr>
                <a:schemeClr val="tx1">
                  <a:lumMod val="50000"/>
                  <a:lumOff val="50000"/>
                </a:schemeClr>
              </a:buClr>
              <a:buSzPct val="100000"/>
              <a:defRPr>
                <a:solidFill>
                  <a:schemeClr val="tx1"/>
                </a:solidFill>
              </a:defRPr>
            </a:lvl3pPr>
            <a:lvl4pPr marL="970818" indent="-234370">
              <a:spcBef>
                <a:spcPts val="0"/>
              </a:spcBef>
              <a:buClr>
                <a:schemeClr val="tx1">
                  <a:lumMod val="50000"/>
                  <a:lumOff val="50000"/>
                </a:schemeClr>
              </a:buClr>
              <a:defRPr>
                <a:solidFill>
                  <a:schemeClr val="tx1"/>
                </a:solidFill>
              </a:defRPr>
            </a:lvl4pPr>
            <a:lvl5pPr marL="1148155" indent="-177338">
              <a:spcBef>
                <a:spcPts val="0"/>
              </a:spcBef>
              <a:buClr>
                <a:schemeClr val="tx1">
                  <a:lumMod val="50000"/>
                  <a:lumOff val="50000"/>
                </a:schemeClr>
              </a:buClr>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1"/>
          <p:cNvSpPr>
            <a:spLocks noGrp="1"/>
          </p:cNvSpPr>
          <p:nvPr>
            <p:ph type="ctrTitle"/>
          </p:nvPr>
        </p:nvSpPr>
        <p:spPr>
          <a:xfrm>
            <a:off x="685978" y="457200"/>
            <a:ext cx="10792731" cy="457200"/>
          </a:xfrm>
          <a:prstGeom prst="rect">
            <a:avLst/>
          </a:prstGeom>
        </p:spPr>
        <p:txBody>
          <a:bodyPr lIns="0" tIns="0" rIns="0" bIns="0">
            <a:noAutofit/>
          </a:bodyPr>
          <a:lstStyle>
            <a:lvl1pPr marL="0" indent="0" algn="l">
              <a:lnSpc>
                <a:spcPct val="85000"/>
              </a:lnSpc>
              <a:spcAft>
                <a:spcPts val="300"/>
              </a:spcAft>
              <a:defRPr sz="3200"/>
            </a:lvl1pPr>
          </a:lstStyle>
          <a:p>
            <a:r>
              <a:rPr lang="en-US" smtClean="0"/>
              <a:t>Click to edit Master title style</a:t>
            </a:r>
            <a:endParaRPr lang="en-US" dirty="0"/>
          </a:p>
        </p:txBody>
      </p:sp>
    </p:spTree>
    <p:extLst>
      <p:ext uri="{BB962C8B-B14F-4D97-AF65-F5344CB8AC3E}">
        <p14:creationId xmlns:p14="http://schemas.microsoft.com/office/powerpoint/2010/main" val="3106161682"/>
      </p:ext>
    </p:extLst>
  </p:cSld>
  <p:clrMapOvr>
    <a:masterClrMapping/>
  </p:clrMapOvr>
  <p:transition>
    <p:fade/>
  </p:transition>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4" name="Title 1"/>
          <p:cNvSpPr>
            <a:spLocks noGrp="1"/>
          </p:cNvSpPr>
          <p:nvPr>
            <p:ph type="ctrTitle"/>
          </p:nvPr>
        </p:nvSpPr>
        <p:spPr>
          <a:xfrm>
            <a:off x="685978" y="457200"/>
            <a:ext cx="10792731" cy="457200"/>
          </a:xfrm>
          <a:prstGeom prst="rect">
            <a:avLst/>
          </a:prstGeom>
        </p:spPr>
        <p:txBody>
          <a:bodyPr lIns="0" tIns="0" rIns="0" bIns="0">
            <a:noAutofit/>
          </a:bodyPr>
          <a:lstStyle>
            <a:lvl1pPr marL="0" indent="0" algn="l">
              <a:lnSpc>
                <a:spcPct val="85000"/>
              </a:lnSpc>
              <a:spcAft>
                <a:spcPts val="300"/>
              </a:spcAft>
              <a:defRPr sz="3200"/>
            </a:lvl1pPr>
          </a:lstStyle>
          <a:p>
            <a:r>
              <a:rPr lang="en-US" smtClean="0"/>
              <a:t>Click to edit Master title style</a:t>
            </a:r>
            <a:endParaRPr lang="en-US" dirty="0"/>
          </a:p>
        </p:txBody>
      </p:sp>
    </p:spTree>
    <p:extLst>
      <p:ext uri="{BB962C8B-B14F-4D97-AF65-F5344CB8AC3E}">
        <p14:creationId xmlns:p14="http://schemas.microsoft.com/office/powerpoint/2010/main" val="1108359612"/>
      </p:ext>
    </p:extLst>
  </p:cSld>
  <p:clrMapOvr>
    <a:masterClrMapping/>
  </p:clrMapOvr>
  <p:transition>
    <p:fade/>
  </p:transition>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3"/>
            <a:ext cx="9144000" cy="2387600"/>
          </a:xfrm>
          <a:prstGeom prst="rect">
            <a:avLst/>
          </a:prstGeom>
        </p:spPr>
        <p:txBody>
          <a:bodyPr anchor="b"/>
          <a:lstStyle>
            <a:lvl1pPr algn="ctr">
              <a:defRPr sz="5998"/>
            </a:lvl1pPr>
          </a:lstStyle>
          <a:p>
            <a:r>
              <a:rPr lang="en-US" smtClean="0"/>
              <a:t>Click to edit Master title style</a:t>
            </a:r>
            <a:endParaRPr lang="en-US"/>
          </a:p>
        </p:txBody>
      </p:sp>
      <p:sp>
        <p:nvSpPr>
          <p:cNvPr id="3" name="Subtitle 2"/>
          <p:cNvSpPr>
            <a:spLocks noGrp="1"/>
          </p:cNvSpPr>
          <p:nvPr>
            <p:ph type="subTitle" idx="1"/>
          </p:nvPr>
        </p:nvSpPr>
        <p:spPr>
          <a:xfrm>
            <a:off x="1524001" y="3602038"/>
            <a:ext cx="9144000" cy="1655762"/>
          </a:xfrm>
          <a:prstGeom prst="rect">
            <a:avLst/>
          </a:prstGeo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7FBE21D3-A5E7-4B96-BF91-794A34F5D6A9}" type="datetimeFigureOut">
              <a:rPr lang="en-US" smtClean="0">
                <a:solidFill>
                  <a:prstClr val="black">
                    <a:tint val="75000"/>
                  </a:prstClr>
                </a:solidFill>
              </a:rPr>
              <a:pPr/>
              <a:t>8/15/2015</a:t>
            </a:fld>
            <a:endParaRPr lang="en-US" dirty="0">
              <a:solidFill>
                <a:prstClr val="black">
                  <a:tint val="75000"/>
                </a:prstClr>
              </a:solidFill>
            </a:endParaRPr>
          </a:p>
        </p:txBody>
      </p:sp>
      <p:sp>
        <p:nvSpPr>
          <p:cNvPr id="5" name="Footer Placeholder 4"/>
          <p:cNvSpPr>
            <a:spLocks noGrp="1"/>
          </p:cNvSpPr>
          <p:nvPr>
            <p:ph type="ftr" sz="quarter" idx="11"/>
          </p:nvPr>
        </p:nvSpPr>
        <p:spPr>
          <a:xfrm>
            <a:off x="4038601" y="6356352"/>
            <a:ext cx="4114800" cy="365125"/>
          </a:xfrm>
          <a:prstGeom prst="rect">
            <a:avLst/>
          </a:prstGeo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3E2E1FB9-128C-4B4D-AF77-C9040A1B429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83156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2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4"/>
            <a:ext cx="11425237" cy="457200"/>
          </a:xfrm>
        </p:spPr>
        <p:txBody>
          <a:bodyPr/>
          <a:lstStyle/>
          <a:p>
            <a:r>
              <a:rPr lang="en-US" dirty="0" smtClean="0"/>
              <a:t>Click to edit Master title style</a:t>
            </a:r>
            <a:endParaRPr lang="en-GB" dirty="0"/>
          </a:p>
        </p:txBody>
      </p:sp>
      <p:sp>
        <p:nvSpPr>
          <p:cNvPr id="5" name="Content Placeholder 4"/>
          <p:cNvSpPr>
            <a:spLocks noGrp="1"/>
          </p:cNvSpPr>
          <p:nvPr>
            <p:ph sz="quarter" idx="15"/>
          </p:nvPr>
        </p:nvSpPr>
        <p:spPr>
          <a:xfrm>
            <a:off x="37941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smtClean="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Content Placeholder 9"/>
          <p:cNvSpPr>
            <a:spLocks noGrp="1"/>
          </p:cNvSpPr>
          <p:nvPr>
            <p:ph sz="quarter" idx="16"/>
          </p:nvPr>
        </p:nvSpPr>
        <p:spPr>
          <a:xfrm>
            <a:off x="609600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smtClean="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Text Placeholder 4"/>
          <p:cNvSpPr>
            <a:spLocks noGrp="1"/>
          </p:cNvSpPr>
          <p:nvPr>
            <p:ph type="body" sz="quarter" idx="10"/>
          </p:nvPr>
        </p:nvSpPr>
        <p:spPr>
          <a:xfrm>
            <a:off x="381000" y="841248"/>
            <a:ext cx="11430000" cy="365760"/>
          </a:xfrm>
        </p:spPr>
        <p:txBody>
          <a:bodyPr/>
          <a:lstStyle>
            <a:lvl1pPr>
              <a:defRPr sz="2400"/>
            </a:lvl1pPr>
          </a:lstStyle>
          <a:p>
            <a:pPr lvl="0"/>
            <a:r>
              <a:rPr lang="en-US" smtClean="0"/>
              <a:t>Click to edit Master text styles</a:t>
            </a:r>
            <a:endParaRPr lang="en-US"/>
          </a:p>
        </p:txBody>
      </p:sp>
      <p:sp>
        <p:nvSpPr>
          <p:cNvPr id="7"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8" name="TextBox 7"/>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smtClean="0"/>
          </a:p>
        </p:txBody>
      </p:sp>
      <p:grpSp>
        <p:nvGrpSpPr>
          <p:cNvPr id="9" name="Group 22"/>
          <p:cNvGrpSpPr>
            <a:grpSpLocks/>
          </p:cNvGrpSpPr>
          <p:nvPr userDrawn="1"/>
        </p:nvGrpSpPr>
        <p:grpSpPr bwMode="auto">
          <a:xfrm>
            <a:off x="-264086" y="6596401"/>
            <a:ext cx="2147228" cy="184155"/>
            <a:chOff x="9374212" y="6574531"/>
            <a:chExt cx="2147228" cy="182885"/>
          </a:xfrm>
        </p:grpSpPr>
        <p:grpSp>
          <p:nvGrpSpPr>
            <p:cNvPr id="11" name="Group 8"/>
            <p:cNvGrpSpPr>
              <a:grpSpLocks/>
            </p:cNvGrpSpPr>
            <p:nvPr/>
          </p:nvGrpSpPr>
          <p:grpSpPr bwMode="auto">
            <a:xfrm>
              <a:off x="9374212" y="6574531"/>
              <a:ext cx="2147228" cy="182883"/>
              <a:chOff x="9378677" y="6574531"/>
              <a:chExt cx="2147228" cy="182883"/>
            </a:xfrm>
          </p:grpSpPr>
          <p:sp>
            <p:nvSpPr>
              <p:cNvPr id="13" name="Footer Placeholder 3"/>
              <p:cNvSpPr txBox="1">
                <a:spLocks/>
              </p:cNvSpPr>
              <p:nvPr/>
            </p:nvSpPr>
            <p:spPr bwMode="auto">
              <a:xfrm>
                <a:off x="10461203" y="6574537"/>
                <a:ext cx="1064702" cy="1828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4"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15 August 2015</a:t>
                </a:fld>
                <a:endPar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5"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smtClean="0">
                  <a:ln>
                    <a:noFill/>
                  </a:ln>
                  <a:solidFill>
                    <a:prstClr val="black"/>
                  </a:solidFill>
                  <a:effectLst/>
                  <a:uLnTx/>
                  <a:uFillTx/>
                  <a:ea typeface="ＭＳ Ｐゴシック" charset="0"/>
                  <a:cs typeface="3M Circular TT Book" panose="020B0604020101020102" pitchFamily="34" charset="0"/>
                </a:endParaRPr>
              </a:p>
            </p:txBody>
          </p:sp>
        </p:grpSp>
        <p:sp>
          <p:nvSpPr>
            <p:cNvPr id="12"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6"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smtClean="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1850233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cSld name="7_Title Only">
    <p:spTree>
      <p:nvGrpSpPr>
        <p:cNvPr id="1" name=""/>
        <p:cNvGrpSpPr/>
        <p:nvPr/>
      </p:nvGrpSpPr>
      <p:grpSpPr>
        <a:xfrm>
          <a:off x="0" y="0"/>
          <a:ext cx="0" cy="0"/>
          <a:chOff x="0" y="0"/>
          <a:chExt cx="0" cy="0"/>
        </a:xfrm>
      </p:grpSpPr>
      <p:sp>
        <p:nvSpPr>
          <p:cNvPr id="3" name="Title 1"/>
          <p:cNvSpPr>
            <a:spLocks noGrp="1"/>
          </p:cNvSpPr>
          <p:nvPr>
            <p:ph type="ctrTitle"/>
          </p:nvPr>
        </p:nvSpPr>
        <p:spPr>
          <a:xfrm>
            <a:off x="465691" y="322242"/>
            <a:ext cx="10909300" cy="502707"/>
          </a:xfrm>
          <a:prstGeom prst="rect">
            <a:avLst/>
          </a:prstGeom>
        </p:spPr>
        <p:txBody>
          <a:bodyPr lIns="121707" tIns="60853" rIns="121707" bIns="60853" anchor="ctr">
            <a:noAutofit/>
          </a:bodyPr>
          <a:lstStyle>
            <a:lvl1pPr algn="l" defTabSz="608581" rtl="0" eaLnBrk="1" latinLnBrk="0" hangingPunct="1">
              <a:spcBef>
                <a:spcPct val="0"/>
              </a:spcBef>
              <a:buNone/>
              <a:defRPr lang="en-US" sz="3200" b="1" i="0" kern="1200" baseline="0" dirty="0">
                <a:solidFill>
                  <a:schemeClr val="tx1"/>
                </a:solidFill>
                <a:latin typeface="+mj-lt"/>
                <a:ea typeface="+mj-ea"/>
                <a:cs typeface="+mj-cs"/>
              </a:defRPr>
            </a:lvl1pPr>
          </a:lstStyle>
          <a:p>
            <a:r>
              <a:rPr lang="en-US" smtClean="0"/>
              <a:t>Click to edit Master title style</a:t>
            </a:r>
            <a:endParaRPr lang="en-US" dirty="0"/>
          </a:p>
        </p:txBody>
      </p:sp>
      <p:sp>
        <p:nvSpPr>
          <p:cNvPr id="7" name="Text Placeholder 4"/>
          <p:cNvSpPr>
            <a:spLocks noGrp="1"/>
          </p:cNvSpPr>
          <p:nvPr>
            <p:ph type="body" sz="quarter" idx="12"/>
          </p:nvPr>
        </p:nvSpPr>
        <p:spPr>
          <a:xfrm>
            <a:off x="531952" y="6096000"/>
            <a:ext cx="11051878" cy="365760"/>
          </a:xfrm>
          <a:prstGeom prst="roundRect">
            <a:avLst/>
          </a:prstGeom>
          <a:ln>
            <a:headEnd type="none" w="med" len="med"/>
            <a:tailEnd type="none" w="med" len="med"/>
          </a:ln>
        </p:spPr>
        <p:style>
          <a:lnRef idx="1">
            <a:schemeClr val="accent5"/>
          </a:lnRef>
          <a:fillRef idx="3">
            <a:schemeClr val="accent5"/>
          </a:fillRef>
          <a:effectRef idx="2">
            <a:schemeClr val="accent5"/>
          </a:effectRef>
          <a:fontRef idx="none"/>
        </p:style>
        <p:txBody>
          <a:bodyPr vert="horz" wrap="square" lIns="91440" tIns="45720" rIns="91440" bIns="45720" numCol="1" rtlCol="0" anchor="ctr" anchorCtr="0" compatLnSpc="1">
            <a:prstTxWarp prst="textNoShape">
              <a:avLst/>
            </a:prstTxWarp>
            <a:noAutofit/>
          </a:bodyPr>
          <a:lstStyle>
            <a:lvl1pPr algn="ctr">
              <a:defRPr kumimoji="0" lang="en-US" sz="1800" b="1" i="1" u="none" strike="noStrike" cap="none" normalizeH="0" baseline="0" dirty="0" smtClean="0">
                <a:ln>
                  <a:noFill/>
                </a:ln>
                <a:effectLst/>
                <a:ea typeface="Arial" charset="0"/>
                <a:cs typeface="Arial" charset="0"/>
              </a:defRPr>
            </a:lvl1pPr>
          </a:lstStyle>
          <a:p>
            <a:pPr marR="0" lvl="0" algn="ctr" fontAlgn="base">
              <a:lnSpc>
                <a:spcPct val="100000"/>
              </a:lnSpc>
              <a:spcBef>
                <a:spcPct val="0"/>
              </a:spcBef>
              <a:spcAft>
                <a:spcPct val="0"/>
              </a:spcAft>
              <a:buClrTx/>
              <a:buSzTx/>
              <a:buFontTx/>
              <a:tabLst/>
            </a:pPr>
            <a:r>
              <a:rPr lang="en-US" smtClean="0"/>
              <a:t>Click to edit Master text styles</a:t>
            </a:r>
          </a:p>
        </p:txBody>
      </p:sp>
      <p:sp>
        <p:nvSpPr>
          <p:cNvPr id="5" name="Footer Placeholder 4"/>
          <p:cNvSpPr>
            <a:spLocks noGrp="1"/>
          </p:cNvSpPr>
          <p:nvPr>
            <p:ph type="ftr" sz="quarter" idx="13"/>
          </p:nvPr>
        </p:nvSpPr>
        <p:spPr>
          <a:xfrm>
            <a:off x="379412" y="6587067"/>
            <a:ext cx="4114800" cy="167216"/>
          </a:xfrm>
          <a:prstGeom prst="rect">
            <a:avLst/>
          </a:prstGeom>
        </p:spPr>
        <p:txBody>
          <a:bodyPr/>
          <a:lstStyle/>
          <a:p>
            <a:pPr fontAlgn="base">
              <a:spcBef>
                <a:spcPct val="0"/>
              </a:spcBef>
              <a:spcAft>
                <a:spcPct val="0"/>
              </a:spcAft>
            </a:pPr>
            <a:r>
              <a:rPr lang="en-US" dirty="0" smtClean="0">
                <a:solidFill>
                  <a:prstClr val="black"/>
                </a:solidFill>
              </a:rPr>
              <a:t>© 3M 2015. All Rights Reserved. 3M Confidential.</a:t>
            </a:r>
            <a:endParaRPr lang="en-US" dirty="0">
              <a:solidFill>
                <a:prstClr val="black"/>
              </a:solidFill>
            </a:endParaRPr>
          </a:p>
        </p:txBody>
      </p:sp>
      <p:sp>
        <p:nvSpPr>
          <p:cNvPr id="6" name="Slide Number Placeholder 5"/>
          <p:cNvSpPr>
            <a:spLocks noGrp="1"/>
          </p:cNvSpPr>
          <p:nvPr>
            <p:ph type="sldNum" sz="quarter" idx="14"/>
          </p:nvPr>
        </p:nvSpPr>
        <p:spPr>
          <a:xfrm>
            <a:off x="11455399" y="6605171"/>
            <a:ext cx="397935" cy="146304"/>
          </a:xfrm>
          <a:prstGeom prst="rect">
            <a:avLst/>
          </a:prstGeom>
        </p:spPr>
        <p:txBody>
          <a:bodyPr/>
          <a:lstStyle/>
          <a:p>
            <a:pPr fontAlgn="base">
              <a:spcBef>
                <a:spcPct val="0"/>
              </a:spcBef>
              <a:spcAft>
                <a:spcPct val="0"/>
              </a:spcAft>
            </a:pPr>
            <a:fld id="{28A95E00-CD0D-4ABD-9F26-A174002A7EB7}" type="slidenum">
              <a:rPr lang="en-US" smtClean="0">
                <a:solidFill>
                  <a:prstClr val="black"/>
                </a:solidFill>
              </a:rPr>
              <a:pPr fontAlgn="base">
                <a:spcBef>
                  <a:spcPct val="0"/>
                </a:spcBef>
                <a:spcAft>
                  <a:spcPct val="0"/>
                </a:spcAft>
              </a:pPr>
              <a:t>‹#›</a:t>
            </a:fld>
            <a:endParaRPr lang="en-US" dirty="0">
              <a:solidFill>
                <a:prstClr val="black"/>
              </a:solidFill>
            </a:endParaRPr>
          </a:p>
        </p:txBody>
      </p:sp>
    </p:spTree>
    <p:extLst>
      <p:ext uri="{BB962C8B-B14F-4D97-AF65-F5344CB8AC3E}">
        <p14:creationId xmlns:p14="http://schemas.microsoft.com/office/powerpoint/2010/main" val="3075672224"/>
      </p:ext>
    </p:extLst>
  </p:cSld>
  <p:clrMapOvr>
    <a:masterClrMapping/>
  </p:clrMapOvr>
  <p:transition advClick="0"/>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Title, Subtitle,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4"/>
            <a:ext cx="11425237" cy="457200"/>
          </a:xfrm>
          <a:prstGeom prst="rect">
            <a:avLst/>
          </a:prstGeom>
        </p:spPr>
        <p:txBody>
          <a:bodyPr/>
          <a:lstStyle/>
          <a:p>
            <a:r>
              <a:rPr lang="en-US" dirty="0" smtClean="0"/>
              <a:t>Click to edit Master title style</a:t>
            </a:r>
            <a:endParaRPr lang="en-GB" dirty="0"/>
          </a:p>
        </p:txBody>
      </p:sp>
      <p:sp>
        <p:nvSpPr>
          <p:cNvPr id="5" name="Content Placeholder 4"/>
          <p:cNvSpPr>
            <a:spLocks noGrp="1"/>
          </p:cNvSpPr>
          <p:nvPr>
            <p:ph sz="quarter" idx="15"/>
          </p:nvPr>
        </p:nvSpPr>
        <p:spPr>
          <a:xfrm>
            <a:off x="379410" y="1295401"/>
            <a:ext cx="11430000" cy="4953000"/>
          </a:xfrm>
          <a:prstGeom prst="rect">
            <a:avLst/>
          </a:prstGeo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smtClean="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Text Placeholder 4"/>
          <p:cNvSpPr>
            <a:spLocks noGrp="1"/>
          </p:cNvSpPr>
          <p:nvPr>
            <p:ph type="body" sz="quarter" idx="10"/>
          </p:nvPr>
        </p:nvSpPr>
        <p:spPr>
          <a:xfrm>
            <a:off x="381000" y="841248"/>
            <a:ext cx="11430000" cy="365760"/>
          </a:xfrm>
          <a:prstGeom prst="rect">
            <a:avLst/>
          </a:prstGeom>
        </p:spPr>
        <p:txBody>
          <a:bodyPr/>
          <a:lstStyle>
            <a:lvl1pPr>
              <a:defRPr sz="2400"/>
            </a:lvl1pPr>
          </a:lstStyle>
          <a:p>
            <a:pPr lvl="0"/>
            <a:r>
              <a:rPr lang="en-US" smtClean="0"/>
              <a:t>Click to edit Master text styles</a:t>
            </a:r>
            <a:endParaRPr lang="en-US"/>
          </a:p>
        </p:txBody>
      </p:sp>
      <p:sp>
        <p:nvSpPr>
          <p:cNvPr id="7"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dirty="0">
              <a:solidFill>
                <a:prstClr val="black"/>
              </a:solidFill>
            </a:endParaRPr>
          </a:p>
        </p:txBody>
      </p:sp>
      <p:sp>
        <p:nvSpPr>
          <p:cNvPr id="8" name="TextBox 7"/>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solidFill>
                  <a:prstClr val="black"/>
                </a:solidFill>
              </a:rPr>
              <a:pPr algn="r"/>
              <a:t>‹#›</a:t>
            </a:fld>
            <a:endParaRPr lang="en-US" sz="800" dirty="0" smtClean="0">
              <a:solidFill>
                <a:prstClr val="black"/>
              </a:solidFill>
            </a:endParaRPr>
          </a:p>
        </p:txBody>
      </p:sp>
      <p:grpSp>
        <p:nvGrpSpPr>
          <p:cNvPr id="9" name="Group 22"/>
          <p:cNvGrpSpPr>
            <a:grpSpLocks/>
          </p:cNvGrpSpPr>
          <p:nvPr userDrawn="1"/>
        </p:nvGrpSpPr>
        <p:grpSpPr bwMode="auto">
          <a:xfrm>
            <a:off x="-264086" y="6596401"/>
            <a:ext cx="2147228" cy="184155"/>
            <a:chOff x="9374212" y="6574531"/>
            <a:chExt cx="2147228" cy="182885"/>
          </a:xfrm>
        </p:grpSpPr>
        <p:grpSp>
          <p:nvGrpSpPr>
            <p:cNvPr id="10" name="Group 8"/>
            <p:cNvGrpSpPr>
              <a:grpSpLocks/>
            </p:cNvGrpSpPr>
            <p:nvPr/>
          </p:nvGrpSpPr>
          <p:grpSpPr bwMode="auto">
            <a:xfrm>
              <a:off x="9374212" y="6574531"/>
              <a:ext cx="2147228" cy="182883"/>
              <a:chOff x="9378677" y="6574531"/>
              <a:chExt cx="2147228" cy="182883"/>
            </a:xfrm>
          </p:grpSpPr>
          <p:sp>
            <p:nvSpPr>
              <p:cNvPr id="12" name="Footer Placeholder 3"/>
              <p:cNvSpPr txBox="1">
                <a:spLocks/>
              </p:cNvSpPr>
              <p:nvPr/>
            </p:nvSpPr>
            <p:spPr bwMode="auto">
              <a:xfrm>
                <a:off x="10461203" y="6574537"/>
                <a:ext cx="1064702" cy="1828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algn="r" eaLnBrk="1" fontAlgn="base" hangingPunct="1">
                  <a:spcBef>
                    <a:spcPct val="0"/>
                  </a:spcBef>
                  <a:spcAft>
                    <a:spcPct val="0"/>
                  </a:spcAft>
                  <a:defRPr/>
                </a:pPr>
                <a:r>
                  <a:rPr lang="en-US" sz="800" kern="0" dirty="0" smtClean="0">
                    <a:solidFill>
                      <a:prstClr val="black"/>
                    </a:solidFill>
                    <a:latin typeface="3M Circular TT Book" panose="020B0604020101020102" pitchFamily="34" charset="0"/>
                    <a:cs typeface="3M Circular TT Book" panose="020B0604020101020102" pitchFamily="34" charset="0"/>
                  </a:rPr>
                  <a:t>. All Rights Reserved.</a:t>
                </a:r>
              </a:p>
            </p:txBody>
          </p:sp>
          <p:sp>
            <p:nvSpPr>
              <p:cNvPr id="13"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algn="r" eaLnBrk="1" fontAlgn="base" hangingPunct="1">
                  <a:spcBef>
                    <a:spcPct val="0"/>
                  </a:spcBef>
                  <a:spcAft>
                    <a:spcPct val="0"/>
                  </a:spcAft>
                  <a:defRPr/>
                </a:pPr>
                <a:fld id="{75980DF0-75D0-FD4C-983E-614B6986212F}" type="datetime3">
                  <a:rPr lang="en-US" sz="800" kern="0" smtClean="0">
                    <a:solidFill>
                      <a:prstClr val="black"/>
                    </a:solidFill>
                    <a:latin typeface="3M Circular TT Book" panose="020B0604020101020102" pitchFamily="34" charset="0"/>
                    <a:cs typeface="3M Circular TT Book" panose="020B0604020101020102" pitchFamily="34" charset="0"/>
                  </a:rPr>
                  <a:pPr algn="r" eaLnBrk="1" fontAlgn="base" hangingPunct="1">
                    <a:spcBef>
                      <a:spcPct val="0"/>
                    </a:spcBef>
                    <a:spcAft>
                      <a:spcPct val="0"/>
                    </a:spcAft>
                    <a:defRPr/>
                  </a:pPr>
                  <a:t>15 August 2015</a:t>
                </a:fld>
                <a:endParaRPr lang="en-US" sz="800" kern="0" dirty="0" smtClean="0">
                  <a:solidFill>
                    <a:prstClr val="black"/>
                  </a:solidFill>
                  <a:latin typeface="3M Circular TT Book" panose="020B0604020101020102" pitchFamily="34" charset="0"/>
                  <a:cs typeface="3M Circular TT Book" panose="020B0604020101020102" pitchFamily="34" charset="0"/>
                </a:endParaRPr>
              </a:p>
            </p:txBody>
          </p:sp>
          <p:sp>
            <p:nvSpPr>
              <p:cNvPr id="14"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2813" fontAlgn="base">
                  <a:spcBef>
                    <a:spcPct val="0"/>
                  </a:spcBef>
                  <a:spcAft>
                    <a:spcPct val="0"/>
                  </a:spcAft>
                  <a:defRPr/>
                </a:pPr>
                <a:endParaRPr lang="en-US" sz="800" kern="0" dirty="0" smtClean="0">
                  <a:solidFill>
                    <a:prstClr val="black"/>
                  </a:solidFill>
                  <a:ea typeface="ＭＳ Ｐゴシック" charset="0"/>
                  <a:cs typeface="3M Circular TT Book" panose="020B0604020101020102" pitchFamily="34" charset="0"/>
                </a:endParaRPr>
              </a:p>
            </p:txBody>
          </p:sp>
        </p:grpSp>
        <p:sp>
          <p:nvSpPr>
            <p:cNvPr id="11"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fontAlgn="base" hangingPunct="1">
                <a:spcBef>
                  <a:spcPct val="0"/>
                </a:spcBef>
                <a:spcAft>
                  <a:spcPct val="0"/>
                </a:spcAft>
                <a:defRPr/>
              </a:pPr>
              <a:r>
                <a:rPr lang="en-US" sz="800" kern="0" dirty="0" smtClean="0">
                  <a:solidFill>
                    <a:prstClr val="black"/>
                  </a:solidFill>
                  <a:latin typeface="3M Circular TT Book" panose="020B0604020101020102" pitchFamily="34" charset="0"/>
                  <a:cs typeface="3M Circular TT Book" panose="020B0604020101020102" pitchFamily="34" charset="0"/>
                </a:rPr>
                <a:t>© 3M</a:t>
              </a:r>
            </a:p>
          </p:txBody>
        </p:sp>
      </p:grpSp>
      <p:sp>
        <p:nvSpPr>
          <p:cNvPr id="15"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fontAlgn="base" hangingPunct="1">
              <a:spcBef>
                <a:spcPct val="0"/>
              </a:spcBef>
              <a:spcAft>
                <a:spcPct val="0"/>
              </a:spcAft>
              <a:defRPr/>
            </a:pPr>
            <a:r>
              <a:rPr lang="en-US" sz="800" dirty="0" smtClean="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1053080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dirty="0">
              <a:solidFill>
                <a:prstClr val="black"/>
              </a:solidFill>
            </a:endParaRPr>
          </a:p>
        </p:txBody>
      </p:sp>
      <p:sp>
        <p:nvSpPr>
          <p:cNvPr id="3" name="TextBox 2"/>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solidFill>
                  <a:prstClr val="black"/>
                </a:solidFill>
              </a:rPr>
              <a:pPr algn="r"/>
              <a:t>‹#›</a:t>
            </a:fld>
            <a:endParaRPr lang="en-US" sz="800" dirty="0" smtClean="0">
              <a:solidFill>
                <a:prstClr val="black"/>
              </a:solidFill>
            </a:endParaRPr>
          </a:p>
        </p:txBody>
      </p:sp>
      <p:grpSp>
        <p:nvGrpSpPr>
          <p:cNvPr id="4" name="Group 22"/>
          <p:cNvGrpSpPr>
            <a:grpSpLocks/>
          </p:cNvGrpSpPr>
          <p:nvPr userDrawn="1"/>
        </p:nvGrpSpPr>
        <p:grpSpPr bwMode="auto">
          <a:xfrm>
            <a:off x="-264086" y="6596401"/>
            <a:ext cx="2147228" cy="184155"/>
            <a:chOff x="9374212" y="6574531"/>
            <a:chExt cx="2147228" cy="182885"/>
          </a:xfrm>
        </p:grpSpPr>
        <p:grpSp>
          <p:nvGrpSpPr>
            <p:cNvPr id="5" name="Group 8"/>
            <p:cNvGrpSpPr>
              <a:grpSpLocks/>
            </p:cNvGrpSpPr>
            <p:nvPr/>
          </p:nvGrpSpPr>
          <p:grpSpPr bwMode="auto">
            <a:xfrm>
              <a:off x="9374212" y="6574531"/>
              <a:ext cx="2147228" cy="182883"/>
              <a:chOff x="9378677" y="6574531"/>
              <a:chExt cx="2147228" cy="182883"/>
            </a:xfrm>
          </p:grpSpPr>
          <p:sp>
            <p:nvSpPr>
              <p:cNvPr id="7"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algn="r" eaLnBrk="1" fontAlgn="base" hangingPunct="1">
                  <a:spcBef>
                    <a:spcPct val="0"/>
                  </a:spcBef>
                  <a:spcAft>
                    <a:spcPct val="0"/>
                  </a:spcAft>
                  <a:defRPr/>
                </a:pPr>
                <a:r>
                  <a:rPr lang="en-US" sz="800" kern="0" dirty="0" smtClean="0">
                    <a:solidFill>
                      <a:prstClr val="black"/>
                    </a:solidFill>
                    <a:latin typeface="3M Circular TT Book" panose="020B0604020101020102" pitchFamily="34" charset="0"/>
                    <a:cs typeface="3M Circular TT Book" panose="020B0604020101020102" pitchFamily="34" charset="0"/>
                  </a:rPr>
                  <a:t>. All Rights Reserved.</a:t>
                </a:r>
              </a:p>
            </p:txBody>
          </p:sp>
          <p:sp>
            <p:nvSpPr>
              <p:cNvPr id="8"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algn="r" eaLnBrk="1" fontAlgn="base" hangingPunct="1">
                  <a:spcBef>
                    <a:spcPct val="0"/>
                  </a:spcBef>
                  <a:spcAft>
                    <a:spcPct val="0"/>
                  </a:spcAft>
                  <a:defRPr/>
                </a:pPr>
                <a:fld id="{75980DF0-75D0-FD4C-983E-614B6986212F}" type="datetime3">
                  <a:rPr lang="en-US" sz="800" kern="0" smtClean="0">
                    <a:solidFill>
                      <a:prstClr val="black"/>
                    </a:solidFill>
                    <a:latin typeface="3M Circular TT Book" panose="020B0604020101020102" pitchFamily="34" charset="0"/>
                    <a:cs typeface="3M Circular TT Book" panose="020B0604020101020102" pitchFamily="34" charset="0"/>
                  </a:rPr>
                  <a:pPr algn="r" eaLnBrk="1" fontAlgn="base" hangingPunct="1">
                    <a:spcBef>
                      <a:spcPct val="0"/>
                    </a:spcBef>
                    <a:spcAft>
                      <a:spcPct val="0"/>
                    </a:spcAft>
                    <a:defRPr/>
                  </a:pPr>
                  <a:t>15 August 2015</a:t>
                </a:fld>
                <a:endParaRPr lang="en-US" sz="800" kern="0" dirty="0" smtClean="0">
                  <a:solidFill>
                    <a:prstClr val="black"/>
                  </a:solidFill>
                  <a:latin typeface="3M Circular TT Book" panose="020B0604020101020102" pitchFamily="34" charset="0"/>
                  <a:cs typeface="3M Circular TT Book" panose="020B0604020101020102" pitchFamily="34" charset="0"/>
                </a:endParaRPr>
              </a:p>
            </p:txBody>
          </p:sp>
          <p:sp>
            <p:nvSpPr>
              <p:cNvPr id="9"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912813" fontAlgn="base">
                  <a:spcBef>
                    <a:spcPct val="0"/>
                  </a:spcBef>
                  <a:spcAft>
                    <a:spcPct val="0"/>
                  </a:spcAft>
                  <a:defRPr/>
                </a:pPr>
                <a:endParaRPr lang="en-US" sz="800" kern="0" dirty="0" smtClean="0">
                  <a:solidFill>
                    <a:prstClr val="black"/>
                  </a:solidFill>
                  <a:ea typeface="ＭＳ Ｐゴシック" charset="0"/>
                  <a:cs typeface="3M Circular TT Book" panose="020B0604020101020102" pitchFamily="34" charset="0"/>
                </a:endParaRPr>
              </a:p>
            </p:txBody>
          </p:sp>
        </p:grpSp>
        <p:sp>
          <p:nvSpPr>
            <p:cNvPr id="6"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fontAlgn="base" hangingPunct="1">
                <a:spcBef>
                  <a:spcPct val="0"/>
                </a:spcBef>
                <a:spcAft>
                  <a:spcPct val="0"/>
                </a:spcAft>
                <a:defRPr/>
              </a:pPr>
              <a:r>
                <a:rPr lang="en-US" sz="800" kern="0" dirty="0" smtClean="0">
                  <a:solidFill>
                    <a:prstClr val="black"/>
                  </a:solidFill>
                  <a:latin typeface="3M Circular TT Book" panose="020B0604020101020102" pitchFamily="34" charset="0"/>
                  <a:cs typeface="3M Circular TT Book" panose="020B0604020101020102" pitchFamily="34" charset="0"/>
                </a:rPr>
                <a:t>© 3M</a:t>
              </a:r>
            </a:p>
          </p:txBody>
        </p:sp>
      </p:grpSp>
      <p:sp>
        <p:nvSpPr>
          <p:cNvPr id="10"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fontAlgn="base" hangingPunct="1">
              <a:spcBef>
                <a:spcPct val="0"/>
              </a:spcBef>
              <a:spcAft>
                <a:spcPct val="0"/>
              </a:spcAft>
              <a:defRPr/>
            </a:pPr>
            <a:r>
              <a:rPr lang="en-US" sz="800" dirty="0" smtClean="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1233029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3"/>
            <a:ext cx="11425237" cy="822960"/>
          </a:xfrm>
        </p:spPr>
        <p:txBody>
          <a:bodyPr/>
          <a:lstStyle/>
          <a:p>
            <a:r>
              <a:rPr lang="en-US" dirty="0" smtClean="0"/>
              <a:t>Click to edit Master title style</a:t>
            </a:r>
            <a:endParaRPr lang="en-GB" dirty="0"/>
          </a:p>
        </p:txBody>
      </p:sp>
      <p:sp>
        <p:nvSpPr>
          <p:cNvPr id="5" name="Content Placeholder 4"/>
          <p:cNvSpPr>
            <a:spLocks noGrp="1"/>
          </p:cNvSpPr>
          <p:nvPr>
            <p:ph sz="quarter" idx="15"/>
          </p:nvPr>
        </p:nvSpPr>
        <p:spPr>
          <a:xfrm>
            <a:off x="379410" y="1295401"/>
            <a:ext cx="11430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smtClean="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solidFill>
                <a:prstClr val="black"/>
              </a:solidFill>
            </a:endParaRPr>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solidFill>
                  <a:prstClr val="black"/>
                </a:solidFill>
              </a:rPr>
              <a:pPr algn="r"/>
              <a:t>‹#›</a:t>
            </a:fld>
            <a:endParaRPr lang="en-US" sz="800" dirty="0" err="1" smtClean="0">
              <a:solidFill>
                <a:prstClr val="black"/>
              </a:solidFill>
            </a:endParaRPr>
          </a:p>
        </p:txBody>
      </p:sp>
    </p:spTree>
    <p:extLst>
      <p:ext uri="{BB962C8B-B14F-4D97-AF65-F5344CB8AC3E}">
        <p14:creationId xmlns:p14="http://schemas.microsoft.com/office/powerpoint/2010/main" val="284482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Subtitle,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4"/>
            <a:ext cx="11425237" cy="457200"/>
          </a:xfrm>
        </p:spPr>
        <p:txBody>
          <a:bodyPr/>
          <a:lstStyle/>
          <a:p>
            <a:r>
              <a:rPr lang="en-US" dirty="0" smtClean="0"/>
              <a:t>Click to edit Master title style</a:t>
            </a:r>
            <a:endParaRPr lang="en-GB" dirty="0"/>
          </a:p>
        </p:txBody>
      </p:sp>
      <p:sp>
        <p:nvSpPr>
          <p:cNvPr id="5" name="Content Placeholder 4"/>
          <p:cNvSpPr>
            <a:spLocks noGrp="1"/>
          </p:cNvSpPr>
          <p:nvPr>
            <p:ph sz="quarter" idx="15"/>
          </p:nvPr>
        </p:nvSpPr>
        <p:spPr>
          <a:xfrm>
            <a:off x="379410" y="1295401"/>
            <a:ext cx="11430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smtClean="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Text Placeholder 4"/>
          <p:cNvSpPr>
            <a:spLocks noGrp="1"/>
          </p:cNvSpPr>
          <p:nvPr>
            <p:ph type="body" sz="quarter" idx="10"/>
          </p:nvPr>
        </p:nvSpPr>
        <p:spPr>
          <a:xfrm>
            <a:off x="381000" y="841248"/>
            <a:ext cx="11430000" cy="365760"/>
          </a:xfrm>
        </p:spPr>
        <p:txBody>
          <a:bodyPr/>
          <a:lstStyle>
            <a:lvl1pPr>
              <a:defRPr sz="2400"/>
            </a:lvl1pPr>
          </a:lstStyle>
          <a:p>
            <a:pPr lvl="0"/>
            <a:r>
              <a:rPr lang="en-US" smtClean="0"/>
              <a:t>Click to edit Master text styles</a:t>
            </a:r>
            <a:endParaRPr lang="en-US"/>
          </a:p>
        </p:txBody>
      </p:sp>
      <p:sp>
        <p:nvSpPr>
          <p:cNvPr id="7"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solidFill>
                <a:prstClr val="black"/>
              </a:solidFill>
            </a:endParaRPr>
          </a:p>
        </p:txBody>
      </p:sp>
      <p:sp>
        <p:nvSpPr>
          <p:cNvPr id="8" name="TextBox 7"/>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solidFill>
                  <a:prstClr val="black"/>
                </a:solidFill>
              </a:rPr>
              <a:pPr algn="r"/>
              <a:t>‹#›</a:t>
            </a:fld>
            <a:endParaRPr lang="en-US" sz="800" dirty="0" err="1" smtClean="0">
              <a:solidFill>
                <a:prstClr val="black"/>
              </a:solidFill>
            </a:endParaRPr>
          </a:p>
        </p:txBody>
      </p:sp>
    </p:spTree>
    <p:extLst>
      <p:ext uri="{BB962C8B-B14F-4D97-AF65-F5344CB8AC3E}">
        <p14:creationId xmlns:p14="http://schemas.microsoft.com/office/powerpoint/2010/main" val="1417717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rIns="0"/>
          <a:lstStyle/>
          <a:p>
            <a:r>
              <a:rPr lang="en-US" dirty="0" smtClean="0"/>
              <a:t>Click to edit Master title style</a:t>
            </a:r>
            <a:endParaRPr lang="en-GB" dirty="0"/>
          </a:p>
        </p:txBody>
      </p:sp>
      <p:sp>
        <p:nvSpPr>
          <p:cNvPr id="3"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solidFill>
                <a:prstClr val="black"/>
              </a:solidFill>
            </a:endParaRPr>
          </a:p>
        </p:txBody>
      </p:sp>
      <p:sp>
        <p:nvSpPr>
          <p:cNvPr id="4" name="TextBox 3"/>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solidFill>
                  <a:prstClr val="black"/>
                </a:solidFill>
              </a:rPr>
              <a:pPr algn="r"/>
              <a:t>‹#›</a:t>
            </a:fld>
            <a:endParaRPr lang="en-US" sz="800" dirty="0" err="1" smtClean="0">
              <a:solidFill>
                <a:prstClr val="black"/>
              </a:solidFill>
            </a:endParaRPr>
          </a:p>
        </p:txBody>
      </p:sp>
    </p:spTree>
    <p:extLst>
      <p:ext uri="{BB962C8B-B14F-4D97-AF65-F5344CB8AC3E}">
        <p14:creationId xmlns:p14="http://schemas.microsoft.com/office/powerpoint/2010/main" val="4027355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Subtitle">
    <p:spTree>
      <p:nvGrpSpPr>
        <p:cNvPr id="1" name=""/>
        <p:cNvGrpSpPr/>
        <p:nvPr/>
      </p:nvGrpSpPr>
      <p:grpSpPr>
        <a:xfrm>
          <a:off x="0" y="0"/>
          <a:ext cx="0" cy="0"/>
          <a:chOff x="0" y="0"/>
          <a:chExt cx="0" cy="0"/>
        </a:xfrm>
      </p:grpSpPr>
      <p:sp>
        <p:nvSpPr>
          <p:cNvPr id="2" name="Title 1"/>
          <p:cNvSpPr>
            <a:spLocks noGrp="1"/>
          </p:cNvSpPr>
          <p:nvPr>
            <p:ph type="title"/>
          </p:nvPr>
        </p:nvSpPr>
        <p:spPr>
          <a:xfrm>
            <a:off x="379412" y="381000"/>
            <a:ext cx="11425237" cy="457200"/>
          </a:xfrm>
        </p:spPr>
        <p:txBody>
          <a:bodyPr rIns="0"/>
          <a:lstStyle/>
          <a:p>
            <a:r>
              <a:rPr lang="en-US" dirty="0" smtClean="0"/>
              <a:t>Click to edit Master title style</a:t>
            </a:r>
            <a:endParaRPr lang="en-GB" dirty="0"/>
          </a:p>
        </p:txBody>
      </p:sp>
      <p:sp>
        <p:nvSpPr>
          <p:cNvPr id="5" name="Text Placeholder 4"/>
          <p:cNvSpPr>
            <a:spLocks noGrp="1"/>
          </p:cNvSpPr>
          <p:nvPr>
            <p:ph type="body" sz="quarter" idx="10"/>
          </p:nvPr>
        </p:nvSpPr>
        <p:spPr>
          <a:xfrm>
            <a:off x="381000" y="841248"/>
            <a:ext cx="11430000" cy="365760"/>
          </a:xfrm>
        </p:spPr>
        <p:txBody>
          <a:bodyPr/>
          <a:lstStyle>
            <a:lvl1pPr>
              <a:defRPr sz="2400"/>
            </a:lvl1pPr>
          </a:lstStyle>
          <a:p>
            <a:pPr lvl="0"/>
            <a:r>
              <a:rPr lang="en-US" smtClean="0"/>
              <a:t>Click to edit Master text styles</a:t>
            </a:r>
            <a:endParaRPr lang="en-US"/>
          </a:p>
        </p:txBody>
      </p:sp>
      <p:sp>
        <p:nvSpPr>
          <p:cNvPr id="4"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solidFill>
                <a:prstClr val="black"/>
              </a:solidFill>
            </a:endParaRPr>
          </a:p>
        </p:txBody>
      </p:sp>
      <p:sp>
        <p:nvSpPr>
          <p:cNvPr id="6" name="TextBox 5"/>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solidFill>
                  <a:prstClr val="black"/>
                </a:solidFill>
              </a:rPr>
              <a:pPr algn="r"/>
              <a:t>‹#›</a:t>
            </a:fld>
            <a:endParaRPr lang="en-US" sz="800" dirty="0" err="1" smtClean="0">
              <a:solidFill>
                <a:prstClr val="black"/>
              </a:solidFill>
            </a:endParaRPr>
          </a:p>
        </p:txBody>
      </p:sp>
    </p:spTree>
    <p:extLst>
      <p:ext uri="{BB962C8B-B14F-4D97-AF65-F5344CB8AC3E}">
        <p14:creationId xmlns:p14="http://schemas.microsoft.com/office/powerpoint/2010/main" val="3173408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2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4"/>
            <a:ext cx="11425237" cy="822960"/>
          </a:xfrm>
        </p:spPr>
        <p:txBody>
          <a:bodyPr/>
          <a:lstStyle/>
          <a:p>
            <a:r>
              <a:rPr lang="en-US" dirty="0" smtClean="0"/>
              <a:t>Click to edit Master title style</a:t>
            </a:r>
            <a:endParaRPr lang="en-GB" dirty="0"/>
          </a:p>
        </p:txBody>
      </p:sp>
      <p:sp>
        <p:nvSpPr>
          <p:cNvPr id="5" name="Content Placeholder 4"/>
          <p:cNvSpPr>
            <a:spLocks noGrp="1"/>
          </p:cNvSpPr>
          <p:nvPr>
            <p:ph sz="quarter" idx="15"/>
          </p:nvPr>
        </p:nvSpPr>
        <p:spPr>
          <a:xfrm>
            <a:off x="37941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smtClean="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Content Placeholder 9"/>
          <p:cNvSpPr>
            <a:spLocks noGrp="1"/>
          </p:cNvSpPr>
          <p:nvPr>
            <p:ph sz="quarter" idx="16"/>
          </p:nvPr>
        </p:nvSpPr>
        <p:spPr>
          <a:xfrm>
            <a:off x="609600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smtClean="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solidFill>
                <a:prstClr val="black"/>
              </a:solidFill>
            </a:endParaRPr>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solidFill>
                  <a:prstClr val="black"/>
                </a:solidFill>
              </a:rPr>
              <a:pPr algn="r"/>
              <a:t>‹#›</a:t>
            </a:fld>
            <a:endParaRPr lang="en-US" sz="800" dirty="0" err="1" smtClean="0">
              <a:solidFill>
                <a:prstClr val="black"/>
              </a:solidFill>
            </a:endParaRPr>
          </a:p>
        </p:txBody>
      </p:sp>
    </p:spTree>
    <p:extLst>
      <p:ext uri="{BB962C8B-B14F-4D97-AF65-F5344CB8AC3E}">
        <p14:creationId xmlns:p14="http://schemas.microsoft.com/office/powerpoint/2010/main" val="328080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Subtitle, 2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4"/>
            <a:ext cx="11425237" cy="457200"/>
          </a:xfrm>
        </p:spPr>
        <p:txBody>
          <a:bodyPr/>
          <a:lstStyle/>
          <a:p>
            <a:r>
              <a:rPr lang="en-US" dirty="0" smtClean="0"/>
              <a:t>Click to edit Master title style</a:t>
            </a:r>
            <a:endParaRPr lang="en-GB" dirty="0"/>
          </a:p>
        </p:txBody>
      </p:sp>
      <p:sp>
        <p:nvSpPr>
          <p:cNvPr id="5" name="Content Placeholder 4"/>
          <p:cNvSpPr>
            <a:spLocks noGrp="1"/>
          </p:cNvSpPr>
          <p:nvPr>
            <p:ph sz="quarter" idx="15"/>
          </p:nvPr>
        </p:nvSpPr>
        <p:spPr>
          <a:xfrm>
            <a:off x="37941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smtClean="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Content Placeholder 9"/>
          <p:cNvSpPr>
            <a:spLocks noGrp="1"/>
          </p:cNvSpPr>
          <p:nvPr>
            <p:ph sz="quarter" idx="16"/>
          </p:nvPr>
        </p:nvSpPr>
        <p:spPr>
          <a:xfrm>
            <a:off x="609600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smtClean="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Text Placeholder 4"/>
          <p:cNvSpPr>
            <a:spLocks noGrp="1"/>
          </p:cNvSpPr>
          <p:nvPr>
            <p:ph type="body" sz="quarter" idx="10"/>
          </p:nvPr>
        </p:nvSpPr>
        <p:spPr>
          <a:xfrm>
            <a:off x="381000" y="841248"/>
            <a:ext cx="11430000" cy="365760"/>
          </a:xfrm>
        </p:spPr>
        <p:txBody>
          <a:bodyPr/>
          <a:lstStyle>
            <a:lvl1pPr>
              <a:defRPr sz="2400"/>
            </a:lvl1pPr>
          </a:lstStyle>
          <a:p>
            <a:pPr lvl="0"/>
            <a:r>
              <a:rPr lang="en-US" smtClean="0"/>
              <a:t>Click to edit Master text styles</a:t>
            </a:r>
            <a:endParaRPr lang="en-US"/>
          </a:p>
        </p:txBody>
      </p:sp>
      <p:sp>
        <p:nvSpPr>
          <p:cNvPr id="7"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solidFill>
                <a:prstClr val="black"/>
              </a:solidFill>
            </a:endParaRPr>
          </a:p>
        </p:txBody>
      </p:sp>
      <p:sp>
        <p:nvSpPr>
          <p:cNvPr id="8" name="TextBox 7"/>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solidFill>
                  <a:prstClr val="black"/>
                </a:solidFill>
              </a:rPr>
              <a:pPr algn="r"/>
              <a:t>‹#›</a:t>
            </a:fld>
            <a:endParaRPr lang="en-US" sz="800" dirty="0" err="1" smtClean="0">
              <a:solidFill>
                <a:prstClr val="black"/>
              </a:solidFill>
            </a:endParaRPr>
          </a:p>
        </p:txBody>
      </p:sp>
    </p:spTree>
    <p:extLst>
      <p:ext uri="{BB962C8B-B14F-4D97-AF65-F5344CB8AC3E}">
        <p14:creationId xmlns:p14="http://schemas.microsoft.com/office/powerpoint/2010/main" val="3994987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3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80999"/>
            <a:ext cx="11425237" cy="821373"/>
          </a:xfrm>
        </p:spPr>
        <p:txBody>
          <a:bodyPr/>
          <a:lstStyle/>
          <a:p>
            <a:r>
              <a:rPr lang="en-US" smtClean="0"/>
              <a:t>Click to edit Master title style</a:t>
            </a:r>
            <a:endParaRPr lang="en-GB" dirty="0"/>
          </a:p>
        </p:txBody>
      </p:sp>
      <p:sp>
        <p:nvSpPr>
          <p:cNvPr id="5" name="Content Placeholder 4"/>
          <p:cNvSpPr>
            <a:spLocks noGrp="1"/>
          </p:cNvSpPr>
          <p:nvPr>
            <p:ph sz="quarter" idx="13"/>
          </p:nvPr>
        </p:nvSpPr>
        <p:spPr>
          <a:xfrm>
            <a:off x="379412" y="1295401"/>
            <a:ext cx="379476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smtClean="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Content Placeholder 4"/>
          <p:cNvSpPr>
            <a:spLocks noGrp="1"/>
          </p:cNvSpPr>
          <p:nvPr>
            <p:ph sz="quarter" idx="14"/>
          </p:nvPr>
        </p:nvSpPr>
        <p:spPr>
          <a:xfrm>
            <a:off x="4187952" y="1295401"/>
            <a:ext cx="3803904" cy="49530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1" name="Content Placeholder 4"/>
          <p:cNvSpPr>
            <a:spLocks noGrp="1"/>
          </p:cNvSpPr>
          <p:nvPr>
            <p:ph sz="quarter" idx="15"/>
          </p:nvPr>
        </p:nvSpPr>
        <p:spPr>
          <a:xfrm>
            <a:off x="8010144" y="1295401"/>
            <a:ext cx="3794760" cy="49530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solidFill>
                <a:prstClr val="black"/>
              </a:solidFill>
            </a:endParaRPr>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solidFill>
                  <a:prstClr val="black"/>
                </a:solidFill>
              </a:rPr>
              <a:pPr algn="r"/>
              <a:t>‹#›</a:t>
            </a:fld>
            <a:endParaRPr lang="en-US" sz="800" dirty="0" err="1" smtClean="0">
              <a:solidFill>
                <a:prstClr val="black"/>
              </a:solidFill>
            </a:endParaRPr>
          </a:p>
        </p:txBody>
      </p:sp>
    </p:spTree>
    <p:extLst>
      <p:ext uri="{BB962C8B-B14F-4D97-AF65-F5344CB8AC3E}">
        <p14:creationId xmlns:p14="http://schemas.microsoft.com/office/powerpoint/2010/main" val="108429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3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80999"/>
            <a:ext cx="11425237" cy="821373"/>
          </a:xfrm>
        </p:spPr>
        <p:txBody>
          <a:bodyPr/>
          <a:lstStyle/>
          <a:p>
            <a:r>
              <a:rPr lang="en-US" smtClean="0"/>
              <a:t>Click to edit Master title style</a:t>
            </a:r>
            <a:endParaRPr lang="en-GB" dirty="0"/>
          </a:p>
        </p:txBody>
      </p:sp>
      <p:sp>
        <p:nvSpPr>
          <p:cNvPr id="5" name="Content Placeholder 4"/>
          <p:cNvSpPr>
            <a:spLocks noGrp="1"/>
          </p:cNvSpPr>
          <p:nvPr>
            <p:ph sz="quarter" idx="13"/>
          </p:nvPr>
        </p:nvSpPr>
        <p:spPr>
          <a:xfrm>
            <a:off x="379412" y="1295401"/>
            <a:ext cx="379476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smtClean="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Content Placeholder 4"/>
          <p:cNvSpPr>
            <a:spLocks noGrp="1"/>
          </p:cNvSpPr>
          <p:nvPr>
            <p:ph sz="quarter" idx="14"/>
          </p:nvPr>
        </p:nvSpPr>
        <p:spPr>
          <a:xfrm>
            <a:off x="4187952" y="1295401"/>
            <a:ext cx="3803904" cy="49530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1" name="Content Placeholder 4"/>
          <p:cNvSpPr>
            <a:spLocks noGrp="1"/>
          </p:cNvSpPr>
          <p:nvPr>
            <p:ph sz="quarter" idx="15"/>
          </p:nvPr>
        </p:nvSpPr>
        <p:spPr>
          <a:xfrm>
            <a:off x="8010144" y="1295401"/>
            <a:ext cx="3794760" cy="49530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smtClean="0"/>
          </a:p>
        </p:txBody>
      </p:sp>
      <p:grpSp>
        <p:nvGrpSpPr>
          <p:cNvPr id="8" name="Group 22"/>
          <p:cNvGrpSpPr>
            <a:grpSpLocks/>
          </p:cNvGrpSpPr>
          <p:nvPr userDrawn="1"/>
        </p:nvGrpSpPr>
        <p:grpSpPr bwMode="auto">
          <a:xfrm>
            <a:off x="-264086" y="6596401"/>
            <a:ext cx="2147228" cy="184155"/>
            <a:chOff x="9374212" y="6574531"/>
            <a:chExt cx="2147228" cy="182885"/>
          </a:xfrm>
        </p:grpSpPr>
        <p:grpSp>
          <p:nvGrpSpPr>
            <p:cNvPr id="9" name="Group 8"/>
            <p:cNvGrpSpPr>
              <a:grpSpLocks/>
            </p:cNvGrpSpPr>
            <p:nvPr/>
          </p:nvGrpSpPr>
          <p:grpSpPr bwMode="auto">
            <a:xfrm>
              <a:off x="9374212" y="6574531"/>
              <a:ext cx="2147228" cy="182883"/>
              <a:chOff x="9378677" y="6574531"/>
              <a:chExt cx="2147228" cy="182883"/>
            </a:xfrm>
          </p:grpSpPr>
          <p:sp>
            <p:nvSpPr>
              <p:cNvPr id="13" name="Footer Placeholder 3"/>
              <p:cNvSpPr txBox="1">
                <a:spLocks/>
              </p:cNvSpPr>
              <p:nvPr/>
            </p:nvSpPr>
            <p:spPr bwMode="auto">
              <a:xfrm>
                <a:off x="10461203" y="6574537"/>
                <a:ext cx="1064702" cy="1828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4"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15 August 2015</a:t>
                </a:fld>
                <a:endPar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5"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smtClean="0">
                  <a:ln>
                    <a:noFill/>
                  </a:ln>
                  <a:solidFill>
                    <a:prstClr val="black"/>
                  </a:solidFill>
                  <a:effectLst/>
                  <a:uLnTx/>
                  <a:uFillTx/>
                  <a:ea typeface="ＭＳ Ｐゴシック" charset="0"/>
                  <a:cs typeface="3M Circular TT Book" panose="020B0604020101020102" pitchFamily="34" charset="0"/>
                </a:endParaRPr>
              </a:p>
            </p:txBody>
          </p:sp>
        </p:grpSp>
        <p:sp>
          <p:nvSpPr>
            <p:cNvPr id="12"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6"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smtClean="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767340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Subtitle, 3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80999"/>
            <a:ext cx="11425237" cy="457200"/>
          </a:xfrm>
        </p:spPr>
        <p:txBody>
          <a:bodyPr/>
          <a:lstStyle/>
          <a:p>
            <a:r>
              <a:rPr lang="en-US" dirty="0" smtClean="0"/>
              <a:t>Click to edit Master title style</a:t>
            </a:r>
            <a:endParaRPr lang="en-GB" dirty="0"/>
          </a:p>
        </p:txBody>
      </p:sp>
      <p:sp>
        <p:nvSpPr>
          <p:cNvPr id="6" name="Text Placeholder 4"/>
          <p:cNvSpPr>
            <a:spLocks noGrp="1"/>
          </p:cNvSpPr>
          <p:nvPr>
            <p:ph type="body" sz="quarter" idx="10"/>
          </p:nvPr>
        </p:nvSpPr>
        <p:spPr>
          <a:xfrm>
            <a:off x="384048" y="841248"/>
            <a:ext cx="11430000" cy="365760"/>
          </a:xfrm>
        </p:spPr>
        <p:txBody>
          <a:bodyPr/>
          <a:lstStyle>
            <a:lvl1pPr>
              <a:defRPr sz="2400"/>
            </a:lvl1pPr>
          </a:lstStyle>
          <a:p>
            <a:pPr lvl="0"/>
            <a:r>
              <a:rPr lang="en-US" smtClean="0"/>
              <a:t>Click to edit Master text styles</a:t>
            </a:r>
            <a:endParaRPr lang="en-US"/>
          </a:p>
        </p:txBody>
      </p:sp>
      <p:sp>
        <p:nvSpPr>
          <p:cNvPr id="7" name="Content Placeholder 4"/>
          <p:cNvSpPr>
            <a:spLocks noGrp="1"/>
          </p:cNvSpPr>
          <p:nvPr>
            <p:ph sz="quarter" idx="13"/>
          </p:nvPr>
        </p:nvSpPr>
        <p:spPr>
          <a:xfrm>
            <a:off x="379412" y="1295401"/>
            <a:ext cx="379476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smtClean="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8" name="Content Placeholder 4"/>
          <p:cNvSpPr>
            <a:spLocks noGrp="1"/>
          </p:cNvSpPr>
          <p:nvPr>
            <p:ph sz="quarter" idx="14"/>
          </p:nvPr>
        </p:nvSpPr>
        <p:spPr>
          <a:xfrm>
            <a:off x="4187952" y="1295401"/>
            <a:ext cx="3803904" cy="49530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9" name="Content Placeholder 4"/>
          <p:cNvSpPr>
            <a:spLocks noGrp="1"/>
          </p:cNvSpPr>
          <p:nvPr>
            <p:ph sz="quarter" idx="15"/>
          </p:nvPr>
        </p:nvSpPr>
        <p:spPr>
          <a:xfrm>
            <a:off x="8010144" y="1295401"/>
            <a:ext cx="3794760" cy="49530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solidFill>
                <a:prstClr val="black"/>
              </a:solidFill>
            </a:endParaRPr>
          </a:p>
        </p:txBody>
      </p:sp>
      <p:sp>
        <p:nvSpPr>
          <p:cNvPr id="11" name="TextBox 10"/>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solidFill>
                  <a:prstClr val="black"/>
                </a:solidFill>
              </a:rPr>
              <a:pPr algn="r"/>
              <a:t>‹#›</a:t>
            </a:fld>
            <a:endParaRPr lang="en-US" sz="800" dirty="0" err="1" smtClean="0">
              <a:solidFill>
                <a:prstClr val="black"/>
              </a:solidFill>
            </a:endParaRPr>
          </a:p>
        </p:txBody>
      </p:sp>
    </p:spTree>
    <p:extLst>
      <p:ext uri="{BB962C8B-B14F-4D97-AF65-F5344CB8AC3E}">
        <p14:creationId xmlns:p14="http://schemas.microsoft.com/office/powerpoint/2010/main" val="3452812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Large Message">
    <p:spTree>
      <p:nvGrpSpPr>
        <p:cNvPr id="1" name=""/>
        <p:cNvGrpSpPr/>
        <p:nvPr/>
      </p:nvGrpSpPr>
      <p:grpSpPr>
        <a:xfrm>
          <a:off x="0" y="0"/>
          <a:ext cx="0" cy="0"/>
          <a:chOff x="0" y="0"/>
          <a:chExt cx="0" cy="0"/>
        </a:xfrm>
      </p:grpSpPr>
      <p:sp>
        <p:nvSpPr>
          <p:cNvPr id="5" name="Content Placeholder 4"/>
          <p:cNvSpPr>
            <a:spLocks noGrp="1"/>
          </p:cNvSpPr>
          <p:nvPr>
            <p:ph sz="quarter" idx="15"/>
          </p:nvPr>
        </p:nvSpPr>
        <p:spPr>
          <a:xfrm>
            <a:off x="379410" y="1298448"/>
            <a:ext cx="11431590" cy="4956048"/>
          </a:xfrm>
        </p:spPr>
        <p:txBody>
          <a:bodyPr/>
          <a:lstStyle>
            <a:lvl1pPr>
              <a:lnSpc>
                <a:spcPct val="90000"/>
              </a:lnSpc>
              <a:defRPr sz="4800">
                <a:latin typeface="+mj-lt"/>
              </a:defRPr>
            </a:lvl1pPr>
            <a:lvl2pPr>
              <a:defRPr sz="4400">
                <a:latin typeface="+mj-lt"/>
              </a:defRPr>
            </a:lvl2pPr>
            <a:lvl3pPr>
              <a:defRPr sz="4000">
                <a:latin typeface="+mj-lt"/>
              </a:defRPr>
            </a:lvl3pPr>
            <a:lvl4pPr>
              <a:defRPr sz="3600">
                <a:latin typeface="+mj-lt"/>
              </a:defRPr>
            </a:lvl4pPr>
            <a:lvl5pPr>
              <a:defRPr sz="3200">
                <a:latin typeface="+mj-lt"/>
              </a:defRPr>
            </a:lvl5pPr>
          </a:lstStyle>
          <a:p>
            <a:pPr lvl="0"/>
            <a:r>
              <a:rPr lang="en-US" dirty="0" smtClean="0"/>
              <a:t>Click to edit Master </a:t>
            </a:r>
            <a:r>
              <a:rPr lang="en-US" smtClean="0"/>
              <a:t>text styles</a:t>
            </a:r>
            <a:endParaRPr lang="en-US" dirty="0" smtClean="0"/>
          </a:p>
        </p:txBody>
      </p:sp>
      <p:sp>
        <p:nvSpPr>
          <p:cNvPr id="3"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solidFill>
                <a:prstClr val="black"/>
              </a:solidFill>
            </a:endParaRPr>
          </a:p>
        </p:txBody>
      </p:sp>
      <p:sp>
        <p:nvSpPr>
          <p:cNvPr id="4" name="TextBox 3"/>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solidFill>
                  <a:prstClr val="black"/>
                </a:solidFill>
              </a:rPr>
              <a:pPr algn="r"/>
              <a:t>‹#›</a:t>
            </a:fld>
            <a:endParaRPr lang="en-US" sz="800" dirty="0" err="1" smtClean="0">
              <a:solidFill>
                <a:prstClr val="black"/>
              </a:solidFill>
            </a:endParaRPr>
          </a:p>
        </p:txBody>
      </p:sp>
    </p:spTree>
    <p:extLst>
      <p:ext uri="{BB962C8B-B14F-4D97-AF65-F5344CB8AC3E}">
        <p14:creationId xmlns:p14="http://schemas.microsoft.com/office/powerpoint/2010/main" val="2842816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 name="Content Placeholder 2"/>
          <p:cNvSpPr>
            <a:spLocks noGrp="1"/>
          </p:cNvSpPr>
          <p:nvPr>
            <p:ph idx="1"/>
          </p:nvPr>
        </p:nvSpPr>
        <p:spPr>
          <a:xfrm>
            <a:off x="379412" y="384048"/>
            <a:ext cx="11430000" cy="5864352"/>
          </a:xfrm>
        </p:spPr>
        <p:txBody>
          <a:bodyPr rIns="0"/>
          <a:lstStyle>
            <a:lvl1pPr>
              <a:lnSpc>
                <a:spcPct val="90000"/>
              </a:lnSpc>
              <a:defRPr sz="3200">
                <a:latin typeface="+mj-lt"/>
              </a:defRPr>
            </a:lvl1pPr>
            <a:lvl2pPr marL="0" indent="0">
              <a:spcAft>
                <a:spcPts val="1200"/>
              </a:spcAft>
              <a:buNone/>
              <a:defRPr sz="2200">
                <a:latin typeface="+mj-lt"/>
              </a:defRPr>
            </a:lvl2pPr>
          </a:lstStyle>
          <a:p>
            <a:pPr lvl="0"/>
            <a:r>
              <a:rPr lang="en-US" smtClean="0"/>
              <a:t>Click to edit Master text styles</a:t>
            </a:r>
          </a:p>
        </p:txBody>
      </p:sp>
      <p:sp>
        <p:nvSpPr>
          <p:cNvPr id="4"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solidFill>
                <a:prstClr val="black"/>
              </a:solidFill>
            </a:endParaRPr>
          </a:p>
        </p:txBody>
      </p:sp>
      <p:sp>
        <p:nvSpPr>
          <p:cNvPr id="5" name="TextBox 4"/>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solidFill>
                  <a:prstClr val="black"/>
                </a:solidFill>
              </a:rPr>
              <a:pPr algn="r"/>
              <a:t>‹#›</a:t>
            </a:fld>
            <a:endParaRPr lang="en-US" sz="800" dirty="0" err="1" smtClean="0">
              <a:solidFill>
                <a:prstClr val="black"/>
              </a:solidFill>
            </a:endParaRPr>
          </a:p>
        </p:txBody>
      </p:sp>
    </p:spTree>
    <p:extLst>
      <p:ext uri="{BB962C8B-B14F-4D97-AF65-F5344CB8AC3E}">
        <p14:creationId xmlns:p14="http://schemas.microsoft.com/office/powerpoint/2010/main" val="2820030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p:cNvSpPr>
            <a:spLocks noGrp="1"/>
          </p:cNvSpPr>
          <p:nvPr>
            <p:ph idx="1"/>
          </p:nvPr>
        </p:nvSpPr>
        <p:spPr>
          <a:xfrm>
            <a:off x="384048" y="384048"/>
            <a:ext cx="11426952" cy="5861304"/>
          </a:xfrm>
        </p:spPr>
        <p:txBody>
          <a:bodyPr r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solidFill>
                <a:prstClr val="black"/>
              </a:solidFill>
            </a:endParaRPr>
          </a:p>
        </p:txBody>
      </p:sp>
      <p:sp>
        <p:nvSpPr>
          <p:cNvPr id="5" name="TextBox 4"/>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solidFill>
                  <a:prstClr val="black"/>
                </a:solidFill>
              </a:rPr>
              <a:pPr algn="r"/>
              <a:t>‹#›</a:t>
            </a:fld>
            <a:endParaRPr lang="en-US" sz="800" dirty="0" err="1" smtClean="0">
              <a:solidFill>
                <a:prstClr val="black"/>
              </a:solidFill>
            </a:endParaRPr>
          </a:p>
        </p:txBody>
      </p:sp>
    </p:spTree>
    <p:extLst>
      <p:ext uri="{BB962C8B-B14F-4D97-AF65-F5344CB8AC3E}">
        <p14:creationId xmlns:p14="http://schemas.microsoft.com/office/powerpoint/2010/main" val="1779208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 Content Only_ 1/3  2/3">
    <p:spTree>
      <p:nvGrpSpPr>
        <p:cNvPr id="1" name=""/>
        <p:cNvGrpSpPr/>
        <p:nvPr/>
      </p:nvGrpSpPr>
      <p:grpSpPr>
        <a:xfrm>
          <a:off x="0" y="0"/>
          <a:ext cx="0" cy="0"/>
          <a:chOff x="0" y="0"/>
          <a:chExt cx="0" cy="0"/>
        </a:xfrm>
      </p:grpSpPr>
      <p:sp>
        <p:nvSpPr>
          <p:cNvPr id="4" name="Content Placeholder 4"/>
          <p:cNvSpPr>
            <a:spLocks noGrp="1"/>
          </p:cNvSpPr>
          <p:nvPr>
            <p:ph sz="quarter" idx="13"/>
          </p:nvPr>
        </p:nvSpPr>
        <p:spPr>
          <a:xfrm>
            <a:off x="379412" y="384048"/>
            <a:ext cx="3794760" cy="5861304"/>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smtClean="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5" name="Content Placeholder 4"/>
          <p:cNvSpPr>
            <a:spLocks noGrp="1"/>
          </p:cNvSpPr>
          <p:nvPr>
            <p:ph sz="quarter" idx="14"/>
          </p:nvPr>
        </p:nvSpPr>
        <p:spPr>
          <a:xfrm>
            <a:off x="4187952" y="384048"/>
            <a:ext cx="7623048" cy="586130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solidFill>
                <a:prstClr val="black"/>
              </a:solidFill>
            </a:endParaRPr>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solidFill>
                  <a:prstClr val="black"/>
                </a:solidFill>
              </a:rPr>
              <a:pPr algn="r"/>
              <a:t>‹#›</a:t>
            </a:fld>
            <a:endParaRPr lang="en-US" sz="800" dirty="0" err="1" smtClean="0">
              <a:solidFill>
                <a:prstClr val="black"/>
              </a:solidFill>
            </a:endParaRPr>
          </a:p>
        </p:txBody>
      </p:sp>
    </p:spTree>
    <p:extLst>
      <p:ext uri="{BB962C8B-B14F-4D97-AF65-F5344CB8AC3E}">
        <p14:creationId xmlns:p14="http://schemas.microsoft.com/office/powerpoint/2010/main" val="2676161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3 Content Only">
    <p:spTree>
      <p:nvGrpSpPr>
        <p:cNvPr id="1" name=""/>
        <p:cNvGrpSpPr/>
        <p:nvPr/>
      </p:nvGrpSpPr>
      <p:grpSpPr>
        <a:xfrm>
          <a:off x="0" y="0"/>
          <a:ext cx="0" cy="0"/>
          <a:chOff x="0" y="0"/>
          <a:chExt cx="0" cy="0"/>
        </a:xfrm>
      </p:grpSpPr>
      <p:sp>
        <p:nvSpPr>
          <p:cNvPr id="5" name="Content Placeholder 4"/>
          <p:cNvSpPr>
            <a:spLocks noGrp="1"/>
          </p:cNvSpPr>
          <p:nvPr>
            <p:ph sz="quarter" idx="13"/>
          </p:nvPr>
        </p:nvSpPr>
        <p:spPr>
          <a:xfrm>
            <a:off x="379412" y="384048"/>
            <a:ext cx="3794760" cy="5861304"/>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smtClean="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Content Placeholder 4"/>
          <p:cNvSpPr>
            <a:spLocks noGrp="1"/>
          </p:cNvSpPr>
          <p:nvPr>
            <p:ph sz="quarter" idx="14"/>
          </p:nvPr>
        </p:nvSpPr>
        <p:spPr>
          <a:xfrm>
            <a:off x="4187952" y="384048"/>
            <a:ext cx="3803904" cy="586130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Content Placeholder 4"/>
          <p:cNvSpPr>
            <a:spLocks noGrp="1"/>
          </p:cNvSpPr>
          <p:nvPr>
            <p:ph sz="quarter" idx="15"/>
          </p:nvPr>
        </p:nvSpPr>
        <p:spPr>
          <a:xfrm>
            <a:off x="8010144" y="384048"/>
            <a:ext cx="3794760" cy="586130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solidFill>
                <a:prstClr val="black"/>
              </a:solidFill>
            </a:endParaRPr>
          </a:p>
        </p:txBody>
      </p:sp>
      <p:sp>
        <p:nvSpPr>
          <p:cNvPr id="9" name="TextBox 8"/>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solidFill>
                  <a:prstClr val="black"/>
                </a:solidFill>
              </a:rPr>
              <a:pPr algn="r"/>
              <a:t>‹#›</a:t>
            </a:fld>
            <a:endParaRPr lang="en-US" sz="800" dirty="0" err="1" smtClean="0">
              <a:solidFill>
                <a:prstClr val="black"/>
              </a:solidFill>
            </a:endParaRPr>
          </a:p>
        </p:txBody>
      </p:sp>
    </p:spTree>
    <p:extLst>
      <p:ext uri="{BB962C8B-B14F-4D97-AF65-F5344CB8AC3E}">
        <p14:creationId xmlns:p14="http://schemas.microsoft.com/office/powerpoint/2010/main" val="323184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8" name="Content Placeholder 4"/>
          <p:cNvSpPr>
            <a:spLocks noGrp="1"/>
          </p:cNvSpPr>
          <p:nvPr>
            <p:ph sz="quarter" idx="13"/>
          </p:nvPr>
        </p:nvSpPr>
        <p:spPr>
          <a:xfrm>
            <a:off x="384048" y="383675"/>
            <a:ext cx="7616952" cy="586130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3" name="Picture Placeholder 2"/>
          <p:cNvSpPr>
            <a:spLocks noGrp="1"/>
          </p:cNvSpPr>
          <p:nvPr>
            <p:ph type="pic" sz="quarter" idx="14"/>
          </p:nvPr>
        </p:nvSpPr>
        <p:spPr>
          <a:xfrm>
            <a:off x="8019288" y="381000"/>
            <a:ext cx="3794760" cy="5864225"/>
          </a:xfrm>
          <a:solidFill>
            <a:schemeClr val="bg1">
              <a:lumMod val="85000"/>
            </a:schemeClr>
          </a:solidFill>
        </p:spPr>
        <p:txBody>
          <a:bodyPr/>
          <a:lstStyle/>
          <a:p>
            <a:endParaRPr lang="en-US"/>
          </a:p>
        </p:txBody>
      </p:sp>
      <p:sp>
        <p:nvSpPr>
          <p:cNvPr id="4"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solidFill>
                <a:prstClr val="black"/>
              </a:solidFill>
            </a:endParaRPr>
          </a:p>
        </p:txBody>
      </p:sp>
      <p:sp>
        <p:nvSpPr>
          <p:cNvPr id="5" name="TextBox 4"/>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solidFill>
                  <a:prstClr val="black"/>
                </a:solidFill>
              </a:rPr>
              <a:pPr algn="r"/>
              <a:t>‹#›</a:t>
            </a:fld>
            <a:endParaRPr lang="en-US" sz="800" dirty="0" err="1" smtClean="0">
              <a:solidFill>
                <a:prstClr val="black"/>
              </a:solidFill>
            </a:endParaRPr>
          </a:p>
        </p:txBody>
      </p:sp>
    </p:spTree>
    <p:extLst>
      <p:ext uri="{BB962C8B-B14F-4D97-AF65-F5344CB8AC3E}">
        <p14:creationId xmlns:p14="http://schemas.microsoft.com/office/powerpoint/2010/main" val="241278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6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384048" y="384048"/>
            <a:ext cx="3816000" cy="2930652"/>
          </a:xfrm>
          <a:solidFill>
            <a:schemeClr val="bg1">
              <a:lumMod val="85000"/>
            </a:schemeClr>
          </a:solidFill>
        </p:spPr>
        <p:txBody>
          <a:bodyPr lIns="0" rIns="0"/>
          <a:lstStyle/>
          <a:p>
            <a:r>
              <a:rPr lang="en-US" smtClean="0"/>
              <a:t>Click icon to add picture</a:t>
            </a:r>
            <a:endParaRPr lang="en-GB"/>
          </a:p>
        </p:txBody>
      </p:sp>
      <p:sp>
        <p:nvSpPr>
          <p:cNvPr id="13" name="Picture Placeholder 9"/>
          <p:cNvSpPr>
            <a:spLocks noGrp="1"/>
          </p:cNvSpPr>
          <p:nvPr>
            <p:ph type="pic" sz="quarter" idx="16"/>
          </p:nvPr>
        </p:nvSpPr>
        <p:spPr>
          <a:xfrm>
            <a:off x="384048" y="3314646"/>
            <a:ext cx="3816000" cy="2935224"/>
          </a:xfrm>
          <a:solidFill>
            <a:schemeClr val="bg1">
              <a:lumMod val="85000"/>
            </a:schemeClr>
          </a:solidFill>
        </p:spPr>
        <p:txBody>
          <a:bodyPr lIns="0" rIns="0"/>
          <a:lstStyle/>
          <a:p>
            <a:r>
              <a:rPr lang="en-US" smtClean="0"/>
              <a:t>Click icon to add picture</a:t>
            </a:r>
            <a:endParaRPr lang="en-GB"/>
          </a:p>
        </p:txBody>
      </p:sp>
      <p:sp>
        <p:nvSpPr>
          <p:cNvPr id="11" name="Picture Placeholder 9"/>
          <p:cNvSpPr>
            <a:spLocks noGrp="1"/>
          </p:cNvSpPr>
          <p:nvPr>
            <p:ph type="pic" sz="quarter" idx="14"/>
          </p:nvPr>
        </p:nvSpPr>
        <p:spPr>
          <a:xfrm>
            <a:off x="4187310" y="384048"/>
            <a:ext cx="3816000" cy="2930652"/>
          </a:xfrm>
          <a:solidFill>
            <a:schemeClr val="bg1">
              <a:lumMod val="85000"/>
            </a:schemeClr>
          </a:solidFill>
        </p:spPr>
        <p:txBody>
          <a:bodyPr lIns="0" rIns="0"/>
          <a:lstStyle/>
          <a:p>
            <a:r>
              <a:rPr lang="en-US" smtClean="0"/>
              <a:t>Click icon to add picture</a:t>
            </a:r>
            <a:endParaRPr lang="en-GB"/>
          </a:p>
        </p:txBody>
      </p:sp>
      <p:sp>
        <p:nvSpPr>
          <p:cNvPr id="14" name="Picture Placeholder 9"/>
          <p:cNvSpPr>
            <a:spLocks noGrp="1"/>
          </p:cNvSpPr>
          <p:nvPr>
            <p:ph type="pic" sz="quarter" idx="17"/>
          </p:nvPr>
        </p:nvSpPr>
        <p:spPr>
          <a:xfrm>
            <a:off x="4187310" y="3314646"/>
            <a:ext cx="3816000" cy="2938462"/>
          </a:xfrm>
          <a:solidFill>
            <a:schemeClr val="bg1">
              <a:lumMod val="85000"/>
            </a:schemeClr>
          </a:solidFill>
        </p:spPr>
        <p:txBody>
          <a:bodyPr lIns="0" rIns="0"/>
          <a:lstStyle/>
          <a:p>
            <a:r>
              <a:rPr lang="en-US" smtClean="0"/>
              <a:t>Click icon to add picture</a:t>
            </a:r>
            <a:endParaRPr lang="en-GB"/>
          </a:p>
        </p:txBody>
      </p:sp>
      <p:sp>
        <p:nvSpPr>
          <p:cNvPr id="12" name="Picture Placeholder 9"/>
          <p:cNvSpPr>
            <a:spLocks noGrp="1"/>
          </p:cNvSpPr>
          <p:nvPr>
            <p:ph type="pic" sz="quarter" idx="15"/>
          </p:nvPr>
        </p:nvSpPr>
        <p:spPr>
          <a:xfrm>
            <a:off x="8001000" y="384048"/>
            <a:ext cx="3816000" cy="2930652"/>
          </a:xfrm>
          <a:solidFill>
            <a:schemeClr val="bg1">
              <a:lumMod val="85000"/>
            </a:schemeClr>
          </a:solidFill>
        </p:spPr>
        <p:txBody>
          <a:bodyPr lIns="0" rIns="0"/>
          <a:lstStyle/>
          <a:p>
            <a:r>
              <a:rPr lang="en-US" smtClean="0"/>
              <a:t>Click icon to add picture</a:t>
            </a:r>
            <a:endParaRPr lang="en-GB"/>
          </a:p>
        </p:txBody>
      </p:sp>
      <p:sp>
        <p:nvSpPr>
          <p:cNvPr id="15" name="Picture Placeholder 9"/>
          <p:cNvSpPr>
            <a:spLocks noGrp="1"/>
          </p:cNvSpPr>
          <p:nvPr>
            <p:ph type="pic" sz="quarter" idx="18"/>
          </p:nvPr>
        </p:nvSpPr>
        <p:spPr>
          <a:xfrm>
            <a:off x="8001000" y="3314646"/>
            <a:ext cx="3816000" cy="2938462"/>
          </a:xfrm>
          <a:solidFill>
            <a:schemeClr val="bg1">
              <a:lumMod val="85000"/>
            </a:schemeClr>
          </a:solidFill>
        </p:spPr>
        <p:txBody>
          <a:bodyPr lIns="0" rIns="0"/>
          <a:lstStyle/>
          <a:p>
            <a:r>
              <a:rPr lang="en-US" smtClean="0"/>
              <a:t>Click icon to add picture</a:t>
            </a:r>
            <a:endParaRPr lang="en-GB"/>
          </a:p>
        </p:txBody>
      </p:sp>
      <p:sp>
        <p:nvSpPr>
          <p:cNvPr id="8"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solidFill>
                <a:prstClr val="black"/>
              </a:solidFill>
            </a:endParaRPr>
          </a:p>
        </p:txBody>
      </p:sp>
      <p:sp>
        <p:nvSpPr>
          <p:cNvPr id="9" name="TextBox 8"/>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solidFill>
                  <a:prstClr val="black"/>
                </a:solidFill>
              </a:rPr>
              <a:pPr algn="r"/>
              <a:t>‹#›</a:t>
            </a:fld>
            <a:endParaRPr lang="en-US" sz="800" dirty="0" err="1" smtClean="0">
              <a:solidFill>
                <a:prstClr val="black"/>
              </a:solidFill>
            </a:endParaRPr>
          </a:p>
        </p:txBody>
      </p:sp>
    </p:spTree>
    <p:extLst>
      <p:ext uri="{BB962C8B-B14F-4D97-AF65-F5344CB8AC3E}">
        <p14:creationId xmlns:p14="http://schemas.microsoft.com/office/powerpoint/2010/main" val="397078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solidFill>
                <a:prstClr val="black"/>
              </a:solidFill>
            </a:endParaRPr>
          </a:p>
        </p:txBody>
      </p:sp>
      <p:sp>
        <p:nvSpPr>
          <p:cNvPr id="3" name="TextBox 2"/>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solidFill>
                  <a:prstClr val="black"/>
                </a:solidFill>
              </a:rPr>
              <a:pPr algn="r"/>
              <a:t>‹#›</a:t>
            </a:fld>
            <a:endParaRPr lang="en-US" sz="800" dirty="0" err="1" smtClean="0">
              <a:solidFill>
                <a:prstClr val="black"/>
              </a:solidFill>
            </a:endParaRPr>
          </a:p>
        </p:txBody>
      </p:sp>
    </p:spTree>
    <p:extLst>
      <p:ext uri="{BB962C8B-B14F-4D97-AF65-F5344CB8AC3E}">
        <p14:creationId xmlns:p14="http://schemas.microsoft.com/office/powerpoint/2010/main" val="320727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Section Header Option 1">
    <p:spTree>
      <p:nvGrpSpPr>
        <p:cNvPr id="1" name=""/>
        <p:cNvGrpSpPr/>
        <p:nvPr/>
      </p:nvGrpSpPr>
      <p:grpSpPr>
        <a:xfrm>
          <a:off x="0" y="0"/>
          <a:ext cx="0" cy="0"/>
          <a:chOff x="0" y="0"/>
          <a:chExt cx="0" cy="0"/>
        </a:xfrm>
      </p:grpSpPr>
      <p:sp>
        <p:nvSpPr>
          <p:cNvPr id="39" name="Rectangle 38"/>
          <p:cNvSpPr/>
          <p:nvPr userDrawn="1"/>
        </p:nvSpPr>
        <p:spPr>
          <a:xfrm>
            <a:off x="3532" y="33077"/>
            <a:ext cx="12185420" cy="68295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6" name="Freeform 5"/>
          <p:cNvSpPr/>
          <p:nvPr/>
        </p:nvSpPr>
        <p:spPr>
          <a:xfrm>
            <a:off x="0" y="3602940"/>
            <a:ext cx="3586808" cy="3259673"/>
          </a:xfrm>
          <a:custGeom>
            <a:avLst/>
            <a:gdLst>
              <a:gd name="connsiteX0" fmla="*/ 1392248 w 3580909"/>
              <a:gd name="connsiteY0" fmla="*/ 0 h 3209249"/>
              <a:gd name="connsiteX1" fmla="*/ 0 w 3580909"/>
              <a:gd name="connsiteY1" fmla="*/ 3209249 h 3209249"/>
              <a:gd name="connsiteX2" fmla="*/ 3580909 w 3580909"/>
              <a:gd name="connsiteY2" fmla="*/ 1215267 h 3209249"/>
              <a:gd name="connsiteX3" fmla="*/ 1392248 w 3580909"/>
              <a:gd name="connsiteY3" fmla="*/ 0 h 3209249"/>
              <a:gd name="connsiteX0" fmla="*/ 1406371 w 3595032"/>
              <a:gd name="connsiteY0" fmla="*/ 0 h 3209249"/>
              <a:gd name="connsiteX1" fmla="*/ 0 w 3595032"/>
              <a:gd name="connsiteY1" fmla="*/ 3209249 h 3209249"/>
              <a:gd name="connsiteX2" fmla="*/ 3595032 w 3595032"/>
              <a:gd name="connsiteY2" fmla="*/ 1215267 h 3209249"/>
              <a:gd name="connsiteX3" fmla="*/ 1406371 w 3595032"/>
              <a:gd name="connsiteY3" fmla="*/ 0 h 3209249"/>
              <a:gd name="connsiteX0" fmla="*/ 1399310 w 3587971"/>
              <a:gd name="connsiteY0" fmla="*/ 0 h 3209249"/>
              <a:gd name="connsiteX1" fmla="*/ 0 w 3587971"/>
              <a:gd name="connsiteY1" fmla="*/ 3209249 h 3209249"/>
              <a:gd name="connsiteX2" fmla="*/ 3587971 w 3587971"/>
              <a:gd name="connsiteY2" fmla="*/ 1215267 h 3209249"/>
              <a:gd name="connsiteX3" fmla="*/ 1399310 w 3587971"/>
              <a:gd name="connsiteY3" fmla="*/ 0 h 3209249"/>
              <a:gd name="connsiteX0" fmla="*/ 1399310 w 3587971"/>
              <a:gd name="connsiteY0" fmla="*/ 0 h 3252111"/>
              <a:gd name="connsiteX1" fmla="*/ 0 w 3587971"/>
              <a:gd name="connsiteY1" fmla="*/ 3252111 h 3252111"/>
              <a:gd name="connsiteX2" fmla="*/ 3587971 w 3587971"/>
              <a:gd name="connsiteY2" fmla="*/ 1258129 h 3252111"/>
              <a:gd name="connsiteX3" fmla="*/ 1399310 w 3587971"/>
              <a:gd name="connsiteY3" fmla="*/ 0 h 3252111"/>
              <a:gd name="connsiteX0" fmla="*/ 1396734 w 3585395"/>
              <a:gd name="connsiteY0" fmla="*/ 0 h 3264990"/>
              <a:gd name="connsiteX1" fmla="*/ 0 w 3585395"/>
              <a:gd name="connsiteY1" fmla="*/ 3264990 h 3264990"/>
              <a:gd name="connsiteX2" fmla="*/ 3585395 w 3585395"/>
              <a:gd name="connsiteY2" fmla="*/ 1258129 h 3264990"/>
              <a:gd name="connsiteX3" fmla="*/ 1396734 w 3585395"/>
              <a:gd name="connsiteY3" fmla="*/ 0 h 3264990"/>
              <a:gd name="connsiteX0" fmla="*/ 1404461 w 3593122"/>
              <a:gd name="connsiteY0" fmla="*/ 0 h 3267566"/>
              <a:gd name="connsiteX1" fmla="*/ 0 w 3593122"/>
              <a:gd name="connsiteY1" fmla="*/ 3267566 h 3267566"/>
              <a:gd name="connsiteX2" fmla="*/ 3593122 w 3593122"/>
              <a:gd name="connsiteY2" fmla="*/ 1258129 h 3267566"/>
              <a:gd name="connsiteX3" fmla="*/ 1404461 w 3593122"/>
              <a:gd name="connsiteY3" fmla="*/ 0 h 3267566"/>
            </a:gdLst>
            <a:ahLst/>
            <a:cxnLst>
              <a:cxn ang="0">
                <a:pos x="connsiteX0" y="connsiteY0"/>
              </a:cxn>
              <a:cxn ang="0">
                <a:pos x="connsiteX1" y="connsiteY1"/>
              </a:cxn>
              <a:cxn ang="0">
                <a:pos x="connsiteX2" y="connsiteY2"/>
              </a:cxn>
              <a:cxn ang="0">
                <a:pos x="connsiteX3" y="connsiteY3"/>
              </a:cxn>
            </a:cxnLst>
            <a:rect l="l" t="t" r="r" b="b"/>
            <a:pathLst>
              <a:path w="3593122" h="3267566">
                <a:moveTo>
                  <a:pt x="1404461" y="0"/>
                </a:moveTo>
                <a:lnTo>
                  <a:pt x="0" y="3267566"/>
                </a:lnTo>
                <a:lnTo>
                  <a:pt x="3593122" y="1258129"/>
                </a:lnTo>
                <a:lnTo>
                  <a:pt x="1404461" y="0"/>
                </a:lnTo>
                <a:close/>
              </a:path>
            </a:pathLst>
          </a:custGeom>
          <a:gradFill>
            <a:gsLst>
              <a:gs pos="15000">
                <a:schemeClr val="accent2"/>
              </a:gs>
              <a:gs pos="100000">
                <a:schemeClr val="accent1"/>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7" name="Freeform 6"/>
          <p:cNvSpPr/>
          <p:nvPr/>
        </p:nvSpPr>
        <p:spPr>
          <a:xfrm>
            <a:off x="1390330" y="1741468"/>
            <a:ext cx="2199979" cy="3164694"/>
          </a:xfrm>
          <a:custGeom>
            <a:avLst/>
            <a:gdLst>
              <a:gd name="connsiteX0" fmla="*/ 1739462 w 2186152"/>
              <a:gd name="connsiteY0" fmla="*/ 0 h 3095296"/>
              <a:gd name="connsiteX1" fmla="*/ 0 w 2186152"/>
              <a:gd name="connsiteY1" fmla="*/ 1891862 h 3095296"/>
              <a:gd name="connsiteX2" fmla="*/ 2186152 w 2186152"/>
              <a:gd name="connsiteY2" fmla="*/ 3095296 h 3095296"/>
              <a:gd name="connsiteX3" fmla="*/ 1739462 w 2186152"/>
              <a:gd name="connsiteY3" fmla="*/ 0 h 3095296"/>
              <a:gd name="connsiteX0" fmla="*/ 1733563 w 2186152"/>
              <a:gd name="connsiteY0" fmla="*/ 0 h 3112994"/>
              <a:gd name="connsiteX1" fmla="*/ 0 w 2186152"/>
              <a:gd name="connsiteY1" fmla="*/ 1909560 h 3112994"/>
              <a:gd name="connsiteX2" fmla="*/ 2186152 w 2186152"/>
              <a:gd name="connsiteY2" fmla="*/ 3112994 h 3112994"/>
              <a:gd name="connsiteX3" fmla="*/ 1733563 w 2186152"/>
              <a:gd name="connsiteY3" fmla="*/ 0 h 3112994"/>
              <a:gd name="connsiteX0" fmla="*/ 1752613 w 2186152"/>
              <a:gd name="connsiteY0" fmla="*/ 0 h 3108232"/>
              <a:gd name="connsiteX1" fmla="*/ 0 w 2186152"/>
              <a:gd name="connsiteY1" fmla="*/ 1904798 h 3108232"/>
              <a:gd name="connsiteX2" fmla="*/ 2186152 w 2186152"/>
              <a:gd name="connsiteY2" fmla="*/ 3108232 h 3108232"/>
              <a:gd name="connsiteX3" fmla="*/ 1752613 w 2186152"/>
              <a:gd name="connsiteY3" fmla="*/ 0 h 3108232"/>
              <a:gd name="connsiteX0" fmla="*/ 1738326 w 2186152"/>
              <a:gd name="connsiteY0" fmla="*/ 0 h 3108232"/>
              <a:gd name="connsiteX1" fmla="*/ 0 w 2186152"/>
              <a:gd name="connsiteY1" fmla="*/ 1904798 h 3108232"/>
              <a:gd name="connsiteX2" fmla="*/ 2186152 w 2186152"/>
              <a:gd name="connsiteY2" fmla="*/ 3108232 h 3108232"/>
              <a:gd name="connsiteX3" fmla="*/ 1738326 w 2186152"/>
              <a:gd name="connsiteY3" fmla="*/ 0 h 3108232"/>
              <a:gd name="connsiteX0" fmla="*/ 1724039 w 2186152"/>
              <a:gd name="connsiteY0" fmla="*/ 0 h 3089182"/>
              <a:gd name="connsiteX1" fmla="*/ 0 w 2186152"/>
              <a:gd name="connsiteY1" fmla="*/ 1885748 h 3089182"/>
              <a:gd name="connsiteX2" fmla="*/ 2186152 w 2186152"/>
              <a:gd name="connsiteY2" fmla="*/ 3089182 h 3089182"/>
              <a:gd name="connsiteX3" fmla="*/ 1724039 w 2186152"/>
              <a:gd name="connsiteY3" fmla="*/ 0 h 3089182"/>
              <a:gd name="connsiteX0" fmla="*/ 1743089 w 2205202"/>
              <a:gd name="connsiteY0" fmla="*/ 0 h 3089182"/>
              <a:gd name="connsiteX1" fmla="*/ 0 w 2205202"/>
              <a:gd name="connsiteY1" fmla="*/ 1861935 h 3089182"/>
              <a:gd name="connsiteX2" fmla="*/ 2205202 w 2205202"/>
              <a:gd name="connsiteY2" fmla="*/ 3089182 h 3089182"/>
              <a:gd name="connsiteX3" fmla="*/ 1743089 w 2205202"/>
              <a:gd name="connsiteY3" fmla="*/ 0 h 3089182"/>
              <a:gd name="connsiteX0" fmla="*/ 1733564 w 2205202"/>
              <a:gd name="connsiteY0" fmla="*/ 0 h 3079657"/>
              <a:gd name="connsiteX1" fmla="*/ 0 w 2205202"/>
              <a:gd name="connsiteY1" fmla="*/ 1852410 h 3079657"/>
              <a:gd name="connsiteX2" fmla="*/ 2205202 w 2205202"/>
              <a:gd name="connsiteY2" fmla="*/ 3079657 h 3079657"/>
              <a:gd name="connsiteX3" fmla="*/ 1733564 w 2205202"/>
              <a:gd name="connsiteY3" fmla="*/ 0 h 3079657"/>
              <a:gd name="connsiteX0" fmla="*/ 1695464 w 2167102"/>
              <a:gd name="connsiteY0" fmla="*/ 0 h 3079657"/>
              <a:gd name="connsiteX1" fmla="*/ 0 w 2167102"/>
              <a:gd name="connsiteY1" fmla="*/ 1871460 h 3079657"/>
              <a:gd name="connsiteX2" fmla="*/ 2167102 w 2167102"/>
              <a:gd name="connsiteY2" fmla="*/ 3079657 h 3079657"/>
              <a:gd name="connsiteX3" fmla="*/ 1695464 w 2167102"/>
              <a:gd name="connsiteY3" fmla="*/ 0 h 3079657"/>
              <a:gd name="connsiteX0" fmla="*/ 1724039 w 2195677"/>
              <a:gd name="connsiteY0" fmla="*/ 0 h 3079657"/>
              <a:gd name="connsiteX1" fmla="*/ 0 w 2195677"/>
              <a:gd name="connsiteY1" fmla="*/ 1866698 h 3079657"/>
              <a:gd name="connsiteX2" fmla="*/ 2195677 w 2195677"/>
              <a:gd name="connsiteY2" fmla="*/ 3079657 h 3079657"/>
              <a:gd name="connsiteX3" fmla="*/ 1724039 w 2195677"/>
              <a:gd name="connsiteY3" fmla="*/ 0 h 3079657"/>
              <a:gd name="connsiteX0" fmla="*/ 1746073 w 2195677"/>
              <a:gd name="connsiteY0" fmla="*/ 0 h 3079657"/>
              <a:gd name="connsiteX1" fmla="*/ 0 w 2195677"/>
              <a:gd name="connsiteY1" fmla="*/ 1866698 h 3079657"/>
              <a:gd name="connsiteX2" fmla="*/ 2195677 w 2195677"/>
              <a:gd name="connsiteY2" fmla="*/ 3079657 h 3079657"/>
              <a:gd name="connsiteX3" fmla="*/ 1746073 w 2195677"/>
              <a:gd name="connsiteY3" fmla="*/ 0 h 3079657"/>
              <a:gd name="connsiteX0" fmla="*/ 1714323 w 2195677"/>
              <a:gd name="connsiteY0" fmla="*/ 0 h 3098707"/>
              <a:gd name="connsiteX1" fmla="*/ 0 w 2195677"/>
              <a:gd name="connsiteY1" fmla="*/ 1885748 h 3098707"/>
              <a:gd name="connsiteX2" fmla="*/ 2195677 w 2195677"/>
              <a:gd name="connsiteY2" fmla="*/ 3098707 h 3098707"/>
              <a:gd name="connsiteX3" fmla="*/ 1714323 w 2195677"/>
              <a:gd name="connsiteY3" fmla="*/ 0 h 3098707"/>
              <a:gd name="connsiteX0" fmla="*/ 1720673 w 2195677"/>
              <a:gd name="connsiteY0" fmla="*/ 0 h 3092357"/>
              <a:gd name="connsiteX1" fmla="*/ 0 w 2195677"/>
              <a:gd name="connsiteY1" fmla="*/ 1879398 h 3092357"/>
              <a:gd name="connsiteX2" fmla="*/ 2195677 w 2195677"/>
              <a:gd name="connsiteY2" fmla="*/ 3092357 h 3092357"/>
              <a:gd name="connsiteX3" fmla="*/ 1720673 w 2195677"/>
              <a:gd name="connsiteY3" fmla="*/ 0 h 3092357"/>
              <a:gd name="connsiteX0" fmla="*/ 1739723 w 2195677"/>
              <a:gd name="connsiteY0" fmla="*/ 0 h 3086007"/>
              <a:gd name="connsiteX1" fmla="*/ 0 w 2195677"/>
              <a:gd name="connsiteY1" fmla="*/ 1873048 h 3086007"/>
              <a:gd name="connsiteX2" fmla="*/ 2195677 w 2195677"/>
              <a:gd name="connsiteY2" fmla="*/ 3086007 h 3086007"/>
              <a:gd name="connsiteX3" fmla="*/ 1739723 w 2195677"/>
              <a:gd name="connsiteY3" fmla="*/ 0 h 3086007"/>
              <a:gd name="connsiteX0" fmla="*/ 1720673 w 2195677"/>
              <a:gd name="connsiteY0" fmla="*/ 0 h 3155857"/>
              <a:gd name="connsiteX1" fmla="*/ 0 w 2195677"/>
              <a:gd name="connsiteY1" fmla="*/ 1942898 h 3155857"/>
              <a:gd name="connsiteX2" fmla="*/ 2195677 w 2195677"/>
              <a:gd name="connsiteY2" fmla="*/ 3155857 h 3155857"/>
              <a:gd name="connsiteX3" fmla="*/ 1720673 w 2195677"/>
              <a:gd name="connsiteY3" fmla="*/ 0 h 3155857"/>
              <a:gd name="connsiteX0" fmla="*/ 1720673 w 2195677"/>
              <a:gd name="connsiteY0" fmla="*/ 0 h 3079657"/>
              <a:gd name="connsiteX1" fmla="*/ 0 w 2195677"/>
              <a:gd name="connsiteY1" fmla="*/ 1866698 h 3079657"/>
              <a:gd name="connsiteX2" fmla="*/ 2195677 w 2195677"/>
              <a:gd name="connsiteY2" fmla="*/ 3079657 h 3079657"/>
              <a:gd name="connsiteX3" fmla="*/ 1720673 w 2195677"/>
              <a:gd name="connsiteY3" fmla="*/ 0 h 3079657"/>
              <a:gd name="connsiteX0" fmla="*/ 1720673 w 2195677"/>
              <a:gd name="connsiteY0" fmla="*/ 0 h 3149507"/>
              <a:gd name="connsiteX1" fmla="*/ 0 w 2195677"/>
              <a:gd name="connsiteY1" fmla="*/ 1936548 h 3149507"/>
              <a:gd name="connsiteX2" fmla="*/ 2195677 w 2195677"/>
              <a:gd name="connsiteY2" fmla="*/ 3149507 h 3149507"/>
              <a:gd name="connsiteX3" fmla="*/ 1720673 w 2195677"/>
              <a:gd name="connsiteY3" fmla="*/ 0 h 3149507"/>
              <a:gd name="connsiteX0" fmla="*/ 1739723 w 2214727"/>
              <a:gd name="connsiteY0" fmla="*/ 0 h 3149507"/>
              <a:gd name="connsiteX1" fmla="*/ 0 w 2214727"/>
              <a:gd name="connsiteY1" fmla="*/ 1936548 h 3149507"/>
              <a:gd name="connsiteX2" fmla="*/ 2214727 w 2214727"/>
              <a:gd name="connsiteY2" fmla="*/ 3149507 h 3149507"/>
              <a:gd name="connsiteX3" fmla="*/ 1739723 w 2214727"/>
              <a:gd name="connsiteY3" fmla="*/ 0 h 3149507"/>
              <a:gd name="connsiteX0" fmla="*/ 1739723 w 2214727"/>
              <a:gd name="connsiteY0" fmla="*/ 0 h 3149507"/>
              <a:gd name="connsiteX1" fmla="*/ 0 w 2214727"/>
              <a:gd name="connsiteY1" fmla="*/ 1936548 h 3149507"/>
              <a:gd name="connsiteX2" fmla="*/ 2214727 w 2214727"/>
              <a:gd name="connsiteY2" fmla="*/ 3149507 h 3149507"/>
              <a:gd name="connsiteX3" fmla="*/ 1739723 w 2214727"/>
              <a:gd name="connsiteY3" fmla="*/ 0 h 3149507"/>
              <a:gd name="connsiteX0" fmla="*/ 1724975 w 2199979"/>
              <a:gd name="connsiteY0" fmla="*/ 0 h 3149507"/>
              <a:gd name="connsiteX1" fmla="*/ 0 w 2199979"/>
              <a:gd name="connsiteY1" fmla="*/ 1921800 h 3149507"/>
              <a:gd name="connsiteX2" fmla="*/ 2199979 w 2199979"/>
              <a:gd name="connsiteY2" fmla="*/ 3149507 h 3149507"/>
              <a:gd name="connsiteX3" fmla="*/ 1724975 w 2199979"/>
              <a:gd name="connsiteY3" fmla="*/ 0 h 3149507"/>
              <a:gd name="connsiteX0" fmla="*/ 1722399 w 2199979"/>
              <a:gd name="connsiteY0" fmla="*/ 0 h 3072234"/>
              <a:gd name="connsiteX1" fmla="*/ 0 w 2199979"/>
              <a:gd name="connsiteY1" fmla="*/ 1844527 h 3072234"/>
              <a:gd name="connsiteX2" fmla="*/ 2199979 w 2199979"/>
              <a:gd name="connsiteY2" fmla="*/ 3072234 h 3072234"/>
              <a:gd name="connsiteX3" fmla="*/ 1722399 w 2199979"/>
              <a:gd name="connsiteY3" fmla="*/ 0 h 3072234"/>
              <a:gd name="connsiteX0" fmla="*/ 1722399 w 2199979"/>
              <a:gd name="connsiteY0" fmla="*/ 0 h 3123750"/>
              <a:gd name="connsiteX1" fmla="*/ 0 w 2199979"/>
              <a:gd name="connsiteY1" fmla="*/ 1896043 h 3123750"/>
              <a:gd name="connsiteX2" fmla="*/ 2199979 w 2199979"/>
              <a:gd name="connsiteY2" fmla="*/ 3123750 h 3123750"/>
              <a:gd name="connsiteX3" fmla="*/ 1722399 w 2199979"/>
              <a:gd name="connsiteY3" fmla="*/ 0 h 3123750"/>
              <a:gd name="connsiteX0" fmla="*/ 1736047 w 2199979"/>
              <a:gd name="connsiteY0" fmla="*/ 0 h 3164694"/>
              <a:gd name="connsiteX1" fmla="*/ 0 w 2199979"/>
              <a:gd name="connsiteY1" fmla="*/ 1936987 h 3164694"/>
              <a:gd name="connsiteX2" fmla="*/ 2199979 w 2199979"/>
              <a:gd name="connsiteY2" fmla="*/ 3164694 h 3164694"/>
              <a:gd name="connsiteX3" fmla="*/ 1736047 w 2199979"/>
              <a:gd name="connsiteY3" fmla="*/ 0 h 3164694"/>
            </a:gdLst>
            <a:ahLst/>
            <a:cxnLst>
              <a:cxn ang="0">
                <a:pos x="connsiteX0" y="connsiteY0"/>
              </a:cxn>
              <a:cxn ang="0">
                <a:pos x="connsiteX1" y="connsiteY1"/>
              </a:cxn>
              <a:cxn ang="0">
                <a:pos x="connsiteX2" y="connsiteY2"/>
              </a:cxn>
              <a:cxn ang="0">
                <a:pos x="connsiteX3" y="connsiteY3"/>
              </a:cxn>
            </a:cxnLst>
            <a:rect l="l" t="t" r="r" b="b"/>
            <a:pathLst>
              <a:path w="2199979" h="3164694">
                <a:moveTo>
                  <a:pt x="1736047" y="0"/>
                </a:moveTo>
                <a:lnTo>
                  <a:pt x="0" y="1936987"/>
                </a:lnTo>
                <a:lnTo>
                  <a:pt x="2199979" y="3164694"/>
                </a:lnTo>
                <a:lnTo>
                  <a:pt x="1736047" y="0"/>
                </a:lnTo>
                <a:close/>
              </a:path>
            </a:pathLst>
          </a:custGeom>
          <a:gradFill>
            <a:gsLst>
              <a:gs pos="15000">
                <a:schemeClr val="accent2"/>
              </a:gs>
              <a:gs pos="100000">
                <a:schemeClr val="accent1"/>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8" name="Freeform 7"/>
          <p:cNvSpPr/>
          <p:nvPr/>
        </p:nvSpPr>
        <p:spPr>
          <a:xfrm>
            <a:off x="6375805" y="1"/>
            <a:ext cx="4644129" cy="1222744"/>
          </a:xfrm>
          <a:custGeom>
            <a:avLst/>
            <a:gdLst>
              <a:gd name="connsiteX0" fmla="*/ 0 w 4550735"/>
              <a:gd name="connsiteY0" fmla="*/ 0 h 1222745"/>
              <a:gd name="connsiteX1" fmla="*/ 1222744 w 4550735"/>
              <a:gd name="connsiteY1" fmla="*/ 1222745 h 1222745"/>
              <a:gd name="connsiteX2" fmla="*/ 4550735 w 4550735"/>
              <a:gd name="connsiteY2" fmla="*/ 10633 h 1222745"/>
              <a:gd name="connsiteX3" fmla="*/ 0 w 4550735"/>
              <a:gd name="connsiteY3" fmla="*/ 0 h 1222745"/>
              <a:gd name="connsiteX0" fmla="*/ 0 w 4582633"/>
              <a:gd name="connsiteY0" fmla="*/ 10633 h 1212112"/>
              <a:gd name="connsiteX1" fmla="*/ 1254642 w 4582633"/>
              <a:gd name="connsiteY1" fmla="*/ 1212112 h 1212112"/>
              <a:gd name="connsiteX2" fmla="*/ 4582633 w 4582633"/>
              <a:gd name="connsiteY2" fmla="*/ 0 h 1212112"/>
              <a:gd name="connsiteX3" fmla="*/ 0 w 4582633"/>
              <a:gd name="connsiteY3" fmla="*/ 10633 h 1212112"/>
              <a:gd name="connsiteX0" fmla="*/ 0 w 4566685"/>
              <a:gd name="connsiteY0" fmla="*/ 0 h 1228061"/>
              <a:gd name="connsiteX1" fmla="*/ 1238694 w 4566685"/>
              <a:gd name="connsiteY1" fmla="*/ 1228061 h 1228061"/>
              <a:gd name="connsiteX2" fmla="*/ 4566685 w 4566685"/>
              <a:gd name="connsiteY2" fmla="*/ 15949 h 1228061"/>
              <a:gd name="connsiteX3" fmla="*/ 0 w 4566685"/>
              <a:gd name="connsiteY3" fmla="*/ 0 h 1228061"/>
              <a:gd name="connsiteX0" fmla="*/ 0 w 4566685"/>
              <a:gd name="connsiteY0" fmla="*/ 0 h 1217428"/>
              <a:gd name="connsiteX1" fmla="*/ 1238694 w 4566685"/>
              <a:gd name="connsiteY1" fmla="*/ 1217428 h 1217428"/>
              <a:gd name="connsiteX2" fmla="*/ 4566685 w 4566685"/>
              <a:gd name="connsiteY2" fmla="*/ 5316 h 1217428"/>
              <a:gd name="connsiteX3" fmla="*/ 0 w 4566685"/>
              <a:gd name="connsiteY3" fmla="*/ 0 h 1217428"/>
              <a:gd name="connsiteX0" fmla="*/ 0 w 4614532"/>
              <a:gd name="connsiteY0" fmla="*/ 0 h 1217428"/>
              <a:gd name="connsiteX1" fmla="*/ 1238694 w 4614532"/>
              <a:gd name="connsiteY1" fmla="*/ 1217428 h 1217428"/>
              <a:gd name="connsiteX2" fmla="*/ 4614532 w 4614532"/>
              <a:gd name="connsiteY2" fmla="*/ 5316 h 1217428"/>
              <a:gd name="connsiteX3" fmla="*/ 0 w 4614532"/>
              <a:gd name="connsiteY3" fmla="*/ 0 h 1217428"/>
              <a:gd name="connsiteX0" fmla="*/ 0 w 4614532"/>
              <a:gd name="connsiteY0" fmla="*/ 0 h 1228060"/>
              <a:gd name="connsiteX1" fmla="*/ 1286541 w 4614532"/>
              <a:gd name="connsiteY1" fmla="*/ 1228060 h 1228060"/>
              <a:gd name="connsiteX2" fmla="*/ 4614532 w 4614532"/>
              <a:gd name="connsiteY2" fmla="*/ 5316 h 1228060"/>
              <a:gd name="connsiteX3" fmla="*/ 0 w 4614532"/>
              <a:gd name="connsiteY3" fmla="*/ 0 h 1228060"/>
              <a:gd name="connsiteX0" fmla="*/ 0 w 4614532"/>
              <a:gd name="connsiteY0" fmla="*/ 10633 h 1222744"/>
              <a:gd name="connsiteX1" fmla="*/ 1286541 w 4614532"/>
              <a:gd name="connsiteY1" fmla="*/ 1222744 h 1222744"/>
              <a:gd name="connsiteX2" fmla="*/ 4614532 w 4614532"/>
              <a:gd name="connsiteY2" fmla="*/ 0 h 1222744"/>
              <a:gd name="connsiteX3" fmla="*/ 0 w 4614532"/>
              <a:gd name="connsiteY3" fmla="*/ 10633 h 1222744"/>
              <a:gd name="connsiteX0" fmla="*/ 0 w 4614532"/>
              <a:gd name="connsiteY0" fmla="*/ 10633 h 1201479"/>
              <a:gd name="connsiteX1" fmla="*/ 1238695 w 4614532"/>
              <a:gd name="connsiteY1" fmla="*/ 1201479 h 1201479"/>
              <a:gd name="connsiteX2" fmla="*/ 4614532 w 4614532"/>
              <a:gd name="connsiteY2" fmla="*/ 0 h 1201479"/>
              <a:gd name="connsiteX3" fmla="*/ 0 w 4614532"/>
              <a:gd name="connsiteY3" fmla="*/ 10633 h 1201479"/>
              <a:gd name="connsiteX0" fmla="*/ 0 w 4614532"/>
              <a:gd name="connsiteY0" fmla="*/ 10633 h 1222744"/>
              <a:gd name="connsiteX1" fmla="*/ 1249328 w 4614532"/>
              <a:gd name="connsiteY1" fmla="*/ 1222744 h 1222744"/>
              <a:gd name="connsiteX2" fmla="*/ 4614532 w 4614532"/>
              <a:gd name="connsiteY2" fmla="*/ 0 h 1222744"/>
              <a:gd name="connsiteX3" fmla="*/ 0 w 4614532"/>
              <a:gd name="connsiteY3" fmla="*/ 10633 h 1222744"/>
              <a:gd name="connsiteX0" fmla="*/ 0 w 4614532"/>
              <a:gd name="connsiteY0" fmla="*/ 0 h 1222744"/>
              <a:gd name="connsiteX1" fmla="*/ 1249328 w 4614532"/>
              <a:gd name="connsiteY1" fmla="*/ 1222744 h 1222744"/>
              <a:gd name="connsiteX2" fmla="*/ 4614532 w 4614532"/>
              <a:gd name="connsiteY2" fmla="*/ 0 h 1222744"/>
              <a:gd name="connsiteX3" fmla="*/ 0 w 4614532"/>
              <a:gd name="connsiteY3" fmla="*/ 0 h 1222744"/>
              <a:gd name="connsiteX0" fmla="*/ 0 w 4630481"/>
              <a:gd name="connsiteY0" fmla="*/ 0 h 1222744"/>
              <a:gd name="connsiteX1" fmla="*/ 1249328 w 4630481"/>
              <a:gd name="connsiteY1" fmla="*/ 1222744 h 1222744"/>
              <a:gd name="connsiteX2" fmla="*/ 4630481 w 4630481"/>
              <a:gd name="connsiteY2" fmla="*/ 0 h 1222744"/>
              <a:gd name="connsiteX3" fmla="*/ 0 w 4630481"/>
              <a:gd name="connsiteY3" fmla="*/ 0 h 1222744"/>
              <a:gd name="connsiteX0" fmla="*/ 0 w 4671425"/>
              <a:gd name="connsiteY0" fmla="*/ 0 h 1222744"/>
              <a:gd name="connsiteX1" fmla="*/ 1290272 w 4671425"/>
              <a:gd name="connsiteY1" fmla="*/ 1222744 h 1222744"/>
              <a:gd name="connsiteX2" fmla="*/ 4671425 w 4671425"/>
              <a:gd name="connsiteY2" fmla="*/ 0 h 1222744"/>
              <a:gd name="connsiteX3" fmla="*/ 0 w 4671425"/>
              <a:gd name="connsiteY3" fmla="*/ 0 h 1222744"/>
              <a:gd name="connsiteX0" fmla="*/ 0 w 4671425"/>
              <a:gd name="connsiteY0" fmla="*/ 0 h 1222744"/>
              <a:gd name="connsiteX1" fmla="*/ 1290272 w 4671425"/>
              <a:gd name="connsiteY1" fmla="*/ 1222744 h 1222744"/>
              <a:gd name="connsiteX2" fmla="*/ 4671425 w 4671425"/>
              <a:gd name="connsiteY2" fmla="*/ 614149 h 1222744"/>
              <a:gd name="connsiteX3" fmla="*/ 0 w 4671425"/>
              <a:gd name="connsiteY3" fmla="*/ 0 h 1222744"/>
              <a:gd name="connsiteX0" fmla="*/ 0 w 4657777"/>
              <a:gd name="connsiteY0" fmla="*/ 13648 h 1236392"/>
              <a:gd name="connsiteX1" fmla="*/ 1290272 w 4657777"/>
              <a:gd name="connsiteY1" fmla="*/ 1236392 h 1236392"/>
              <a:gd name="connsiteX2" fmla="*/ 4657777 w 4657777"/>
              <a:gd name="connsiteY2" fmla="*/ 0 h 1236392"/>
              <a:gd name="connsiteX3" fmla="*/ 0 w 4657777"/>
              <a:gd name="connsiteY3" fmla="*/ 13648 h 1236392"/>
              <a:gd name="connsiteX0" fmla="*/ 0 w 4644129"/>
              <a:gd name="connsiteY0" fmla="*/ 0 h 1222744"/>
              <a:gd name="connsiteX1" fmla="*/ 1290272 w 4644129"/>
              <a:gd name="connsiteY1" fmla="*/ 1222744 h 1222744"/>
              <a:gd name="connsiteX2" fmla="*/ 4644129 w 4644129"/>
              <a:gd name="connsiteY2" fmla="*/ 0 h 1222744"/>
              <a:gd name="connsiteX3" fmla="*/ 0 w 4644129"/>
              <a:gd name="connsiteY3" fmla="*/ 0 h 1222744"/>
            </a:gdLst>
            <a:ahLst/>
            <a:cxnLst>
              <a:cxn ang="0">
                <a:pos x="connsiteX0" y="connsiteY0"/>
              </a:cxn>
              <a:cxn ang="0">
                <a:pos x="connsiteX1" y="connsiteY1"/>
              </a:cxn>
              <a:cxn ang="0">
                <a:pos x="connsiteX2" y="connsiteY2"/>
              </a:cxn>
              <a:cxn ang="0">
                <a:pos x="connsiteX3" y="connsiteY3"/>
              </a:cxn>
            </a:cxnLst>
            <a:rect l="l" t="t" r="r" b="b"/>
            <a:pathLst>
              <a:path w="4644129" h="1222744">
                <a:moveTo>
                  <a:pt x="0" y="0"/>
                </a:moveTo>
                <a:lnTo>
                  <a:pt x="1290272" y="1222744"/>
                </a:lnTo>
                <a:lnTo>
                  <a:pt x="4644129" y="0"/>
                </a:lnTo>
                <a:lnTo>
                  <a:pt x="0" y="0"/>
                </a:lnTo>
                <a:close/>
              </a:path>
            </a:pathLst>
          </a:custGeom>
          <a:gradFill>
            <a:gsLst>
              <a:gs pos="100000">
                <a:schemeClr val="accent2"/>
              </a:gs>
              <a:gs pos="44000">
                <a:schemeClr val="accent1"/>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Freeform 8"/>
          <p:cNvSpPr/>
          <p:nvPr/>
        </p:nvSpPr>
        <p:spPr>
          <a:xfrm>
            <a:off x="4052439" y="2989173"/>
            <a:ext cx="3708351" cy="2971471"/>
          </a:xfrm>
          <a:custGeom>
            <a:avLst/>
            <a:gdLst>
              <a:gd name="connsiteX0" fmla="*/ 2291255 w 3641834"/>
              <a:gd name="connsiteY0" fmla="*/ 0 h 2958662"/>
              <a:gd name="connsiteX1" fmla="*/ 3641834 w 3641834"/>
              <a:gd name="connsiteY1" fmla="*/ 1692165 h 2958662"/>
              <a:gd name="connsiteX2" fmla="*/ 0 w 3641834"/>
              <a:gd name="connsiteY2" fmla="*/ 2958662 h 2958662"/>
              <a:gd name="connsiteX3" fmla="*/ 2291255 w 3641834"/>
              <a:gd name="connsiteY3" fmla="*/ 0 h 2958662"/>
              <a:gd name="connsiteX0" fmla="*/ 2291255 w 3641834"/>
              <a:gd name="connsiteY0" fmla="*/ 0 h 2963917"/>
              <a:gd name="connsiteX1" fmla="*/ 3641834 w 3641834"/>
              <a:gd name="connsiteY1" fmla="*/ 1697420 h 2963917"/>
              <a:gd name="connsiteX2" fmla="*/ 0 w 3641834"/>
              <a:gd name="connsiteY2" fmla="*/ 2963917 h 2963917"/>
              <a:gd name="connsiteX3" fmla="*/ 2291255 w 3641834"/>
              <a:gd name="connsiteY3" fmla="*/ 0 h 2963917"/>
              <a:gd name="connsiteX0" fmla="*/ 2301765 w 3641834"/>
              <a:gd name="connsiteY0" fmla="*/ 0 h 2948152"/>
              <a:gd name="connsiteX1" fmla="*/ 3641834 w 3641834"/>
              <a:gd name="connsiteY1" fmla="*/ 1681655 h 2948152"/>
              <a:gd name="connsiteX2" fmla="*/ 0 w 3641834"/>
              <a:gd name="connsiteY2" fmla="*/ 2948152 h 2948152"/>
              <a:gd name="connsiteX3" fmla="*/ 2301765 w 3641834"/>
              <a:gd name="connsiteY3" fmla="*/ 0 h 2948152"/>
              <a:gd name="connsiteX0" fmla="*/ 2293452 w 3641834"/>
              <a:gd name="connsiteY0" fmla="*/ 0 h 2948152"/>
              <a:gd name="connsiteX1" fmla="*/ 3641834 w 3641834"/>
              <a:gd name="connsiteY1" fmla="*/ 1681655 h 2948152"/>
              <a:gd name="connsiteX2" fmla="*/ 0 w 3641834"/>
              <a:gd name="connsiteY2" fmla="*/ 2948152 h 2948152"/>
              <a:gd name="connsiteX3" fmla="*/ 2293452 w 3641834"/>
              <a:gd name="connsiteY3" fmla="*/ 0 h 2948152"/>
              <a:gd name="connsiteX0" fmla="*/ 2305379 w 3653761"/>
              <a:gd name="connsiteY0" fmla="*/ 0 h 2944176"/>
              <a:gd name="connsiteX1" fmla="*/ 3653761 w 3653761"/>
              <a:gd name="connsiteY1" fmla="*/ 1681655 h 2944176"/>
              <a:gd name="connsiteX2" fmla="*/ 0 w 3653761"/>
              <a:gd name="connsiteY2" fmla="*/ 2944176 h 2944176"/>
              <a:gd name="connsiteX3" fmla="*/ 2305379 w 3653761"/>
              <a:gd name="connsiteY3" fmla="*/ 0 h 2944176"/>
              <a:gd name="connsiteX0" fmla="*/ 2291731 w 3653761"/>
              <a:gd name="connsiteY0" fmla="*/ 0 h 2944176"/>
              <a:gd name="connsiteX1" fmla="*/ 3653761 w 3653761"/>
              <a:gd name="connsiteY1" fmla="*/ 1681655 h 2944176"/>
              <a:gd name="connsiteX2" fmla="*/ 0 w 3653761"/>
              <a:gd name="connsiteY2" fmla="*/ 2944176 h 2944176"/>
              <a:gd name="connsiteX3" fmla="*/ 2291731 w 3653761"/>
              <a:gd name="connsiteY3" fmla="*/ 0 h 2944176"/>
              <a:gd name="connsiteX0" fmla="*/ 2305378 w 3653761"/>
              <a:gd name="connsiteY0" fmla="*/ 0 h 2971471"/>
              <a:gd name="connsiteX1" fmla="*/ 3653761 w 3653761"/>
              <a:gd name="connsiteY1" fmla="*/ 1708950 h 2971471"/>
              <a:gd name="connsiteX2" fmla="*/ 0 w 3653761"/>
              <a:gd name="connsiteY2" fmla="*/ 2971471 h 2971471"/>
              <a:gd name="connsiteX3" fmla="*/ 2305378 w 3653761"/>
              <a:gd name="connsiteY3" fmla="*/ 0 h 2971471"/>
              <a:gd name="connsiteX0" fmla="*/ 2305378 w 3694704"/>
              <a:gd name="connsiteY0" fmla="*/ 0 h 2971471"/>
              <a:gd name="connsiteX1" fmla="*/ 3694704 w 3694704"/>
              <a:gd name="connsiteY1" fmla="*/ 1722598 h 2971471"/>
              <a:gd name="connsiteX2" fmla="*/ 0 w 3694704"/>
              <a:gd name="connsiteY2" fmla="*/ 2971471 h 2971471"/>
              <a:gd name="connsiteX3" fmla="*/ 2305378 w 3694704"/>
              <a:gd name="connsiteY3" fmla="*/ 0 h 2971471"/>
              <a:gd name="connsiteX0" fmla="*/ 2319025 w 3708351"/>
              <a:gd name="connsiteY0" fmla="*/ 0 h 2971471"/>
              <a:gd name="connsiteX1" fmla="*/ 3708351 w 3708351"/>
              <a:gd name="connsiteY1" fmla="*/ 1722598 h 2971471"/>
              <a:gd name="connsiteX2" fmla="*/ 0 w 3708351"/>
              <a:gd name="connsiteY2" fmla="*/ 2971471 h 2971471"/>
              <a:gd name="connsiteX3" fmla="*/ 2319025 w 3708351"/>
              <a:gd name="connsiteY3" fmla="*/ 0 h 2971471"/>
            </a:gdLst>
            <a:ahLst/>
            <a:cxnLst>
              <a:cxn ang="0">
                <a:pos x="connsiteX0" y="connsiteY0"/>
              </a:cxn>
              <a:cxn ang="0">
                <a:pos x="connsiteX1" y="connsiteY1"/>
              </a:cxn>
              <a:cxn ang="0">
                <a:pos x="connsiteX2" y="connsiteY2"/>
              </a:cxn>
              <a:cxn ang="0">
                <a:pos x="connsiteX3" y="connsiteY3"/>
              </a:cxn>
            </a:cxnLst>
            <a:rect l="l" t="t" r="r" b="b"/>
            <a:pathLst>
              <a:path w="3708351" h="2971471">
                <a:moveTo>
                  <a:pt x="2319025" y="0"/>
                </a:moveTo>
                <a:lnTo>
                  <a:pt x="3708351" y="1722598"/>
                </a:lnTo>
                <a:lnTo>
                  <a:pt x="0" y="2971471"/>
                </a:lnTo>
                <a:lnTo>
                  <a:pt x="2319025" y="0"/>
                </a:lnTo>
                <a:close/>
              </a:path>
            </a:pathLst>
          </a:custGeom>
          <a:gradFill>
            <a:gsLst>
              <a:gs pos="0">
                <a:schemeClr val="accent1"/>
              </a:gs>
              <a:gs pos="85000">
                <a:schemeClr val="accent2"/>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10" name="Freeform 9"/>
          <p:cNvSpPr/>
          <p:nvPr/>
        </p:nvSpPr>
        <p:spPr>
          <a:xfrm>
            <a:off x="-3085" y="-4317"/>
            <a:ext cx="3366670" cy="1808791"/>
          </a:xfrm>
          <a:custGeom>
            <a:avLst/>
            <a:gdLst>
              <a:gd name="connsiteX0" fmla="*/ 0 w 3172858"/>
              <a:gd name="connsiteY0" fmla="*/ 0 h 1773716"/>
              <a:gd name="connsiteX1" fmla="*/ 1079653 w 3172858"/>
              <a:gd name="connsiteY1" fmla="*/ 1773716 h 1773716"/>
              <a:gd name="connsiteX2" fmla="*/ 3172858 w 3172858"/>
              <a:gd name="connsiteY2" fmla="*/ 1751682 h 1773716"/>
              <a:gd name="connsiteX3" fmla="*/ 0 w 3172858"/>
              <a:gd name="connsiteY3" fmla="*/ 0 h 1773716"/>
              <a:gd name="connsiteX0" fmla="*/ 0 w 3114492"/>
              <a:gd name="connsiteY0" fmla="*/ 0 h 1773716"/>
              <a:gd name="connsiteX1" fmla="*/ 1079653 w 3114492"/>
              <a:gd name="connsiteY1" fmla="*/ 1773716 h 1773716"/>
              <a:gd name="connsiteX2" fmla="*/ 3114492 w 3114492"/>
              <a:gd name="connsiteY2" fmla="*/ 1177750 h 1773716"/>
              <a:gd name="connsiteX3" fmla="*/ 0 w 3114492"/>
              <a:gd name="connsiteY3" fmla="*/ 0 h 1773716"/>
              <a:gd name="connsiteX0" fmla="*/ 0 w 3153403"/>
              <a:gd name="connsiteY0" fmla="*/ 0 h 1773716"/>
              <a:gd name="connsiteX1" fmla="*/ 1079653 w 3153403"/>
              <a:gd name="connsiteY1" fmla="*/ 1773716 h 1773716"/>
              <a:gd name="connsiteX2" fmla="*/ 3153403 w 3153403"/>
              <a:gd name="connsiteY2" fmla="*/ 1771137 h 1773716"/>
              <a:gd name="connsiteX3" fmla="*/ 0 w 3153403"/>
              <a:gd name="connsiteY3" fmla="*/ 0 h 1773716"/>
              <a:gd name="connsiteX0" fmla="*/ 0 w 3346198"/>
              <a:gd name="connsiteY0" fmla="*/ 0 h 1771137"/>
              <a:gd name="connsiteX1" fmla="*/ 3346198 w 3346198"/>
              <a:gd name="connsiteY1" fmla="*/ 3282 h 1771137"/>
              <a:gd name="connsiteX2" fmla="*/ 3153403 w 3346198"/>
              <a:gd name="connsiteY2" fmla="*/ 1771137 h 1771137"/>
              <a:gd name="connsiteX3" fmla="*/ 0 w 3346198"/>
              <a:gd name="connsiteY3" fmla="*/ 0 h 1771137"/>
              <a:gd name="connsiteX0" fmla="*/ 0 w 3346198"/>
              <a:gd name="connsiteY0" fmla="*/ 0 h 1766374"/>
              <a:gd name="connsiteX1" fmla="*/ 3346198 w 3346198"/>
              <a:gd name="connsiteY1" fmla="*/ 3282 h 1766374"/>
              <a:gd name="connsiteX2" fmla="*/ 3110540 w 3346198"/>
              <a:gd name="connsiteY2" fmla="*/ 1766374 h 1766374"/>
              <a:gd name="connsiteX3" fmla="*/ 0 w 3346198"/>
              <a:gd name="connsiteY3" fmla="*/ 0 h 1766374"/>
              <a:gd name="connsiteX0" fmla="*/ 0 w 3346198"/>
              <a:gd name="connsiteY0" fmla="*/ 0 h 1780662"/>
              <a:gd name="connsiteX1" fmla="*/ 3346198 w 3346198"/>
              <a:gd name="connsiteY1" fmla="*/ 3282 h 1780662"/>
              <a:gd name="connsiteX2" fmla="*/ 3091490 w 3346198"/>
              <a:gd name="connsiteY2" fmla="*/ 1780662 h 1780662"/>
              <a:gd name="connsiteX3" fmla="*/ 0 w 3346198"/>
              <a:gd name="connsiteY3" fmla="*/ 0 h 1780662"/>
              <a:gd name="connsiteX0" fmla="*/ 0 w 3346198"/>
              <a:gd name="connsiteY0" fmla="*/ 0 h 1804474"/>
              <a:gd name="connsiteX1" fmla="*/ 3346198 w 3346198"/>
              <a:gd name="connsiteY1" fmla="*/ 3282 h 1804474"/>
              <a:gd name="connsiteX2" fmla="*/ 3115303 w 3346198"/>
              <a:gd name="connsiteY2" fmla="*/ 1804474 h 1804474"/>
              <a:gd name="connsiteX3" fmla="*/ 0 w 3346198"/>
              <a:gd name="connsiteY3" fmla="*/ 0 h 1804474"/>
              <a:gd name="connsiteX0" fmla="*/ 0 w 3346198"/>
              <a:gd name="connsiteY0" fmla="*/ 10366 h 1801192"/>
              <a:gd name="connsiteX1" fmla="*/ 3346198 w 3346198"/>
              <a:gd name="connsiteY1" fmla="*/ 0 h 1801192"/>
              <a:gd name="connsiteX2" fmla="*/ 3115303 w 3346198"/>
              <a:gd name="connsiteY2" fmla="*/ 1801192 h 1801192"/>
              <a:gd name="connsiteX3" fmla="*/ 0 w 3346198"/>
              <a:gd name="connsiteY3" fmla="*/ 10366 h 1801192"/>
              <a:gd name="connsiteX0" fmla="*/ 0 w 3366670"/>
              <a:gd name="connsiteY0" fmla="*/ 0 h 1818122"/>
              <a:gd name="connsiteX1" fmla="*/ 3366670 w 3366670"/>
              <a:gd name="connsiteY1" fmla="*/ 16930 h 1818122"/>
              <a:gd name="connsiteX2" fmla="*/ 3135775 w 3366670"/>
              <a:gd name="connsiteY2" fmla="*/ 1818122 h 1818122"/>
              <a:gd name="connsiteX3" fmla="*/ 0 w 3366670"/>
              <a:gd name="connsiteY3" fmla="*/ 0 h 1818122"/>
              <a:gd name="connsiteX0" fmla="*/ 0 w 3363258"/>
              <a:gd name="connsiteY0" fmla="*/ 0 h 1811298"/>
              <a:gd name="connsiteX1" fmla="*/ 3363258 w 3363258"/>
              <a:gd name="connsiteY1" fmla="*/ 10106 h 1811298"/>
              <a:gd name="connsiteX2" fmla="*/ 3132363 w 3363258"/>
              <a:gd name="connsiteY2" fmla="*/ 1811298 h 1811298"/>
              <a:gd name="connsiteX3" fmla="*/ 0 w 3363258"/>
              <a:gd name="connsiteY3" fmla="*/ 0 h 1811298"/>
              <a:gd name="connsiteX0" fmla="*/ 0 w 3363258"/>
              <a:gd name="connsiteY0" fmla="*/ 0 h 1807886"/>
              <a:gd name="connsiteX1" fmla="*/ 3363258 w 3363258"/>
              <a:gd name="connsiteY1" fmla="*/ 6694 h 1807886"/>
              <a:gd name="connsiteX2" fmla="*/ 3132363 w 3363258"/>
              <a:gd name="connsiteY2" fmla="*/ 1807886 h 1807886"/>
              <a:gd name="connsiteX3" fmla="*/ 0 w 3363258"/>
              <a:gd name="connsiteY3" fmla="*/ 0 h 1807886"/>
              <a:gd name="connsiteX0" fmla="*/ 0 w 3363258"/>
              <a:gd name="connsiteY0" fmla="*/ 3542 h 1801192"/>
              <a:gd name="connsiteX1" fmla="*/ 3363258 w 3363258"/>
              <a:gd name="connsiteY1" fmla="*/ 0 h 1801192"/>
              <a:gd name="connsiteX2" fmla="*/ 3132363 w 3363258"/>
              <a:gd name="connsiteY2" fmla="*/ 1801192 h 1801192"/>
              <a:gd name="connsiteX3" fmla="*/ 0 w 3363258"/>
              <a:gd name="connsiteY3" fmla="*/ 3542 h 1801192"/>
              <a:gd name="connsiteX0" fmla="*/ 0 w 3366670"/>
              <a:gd name="connsiteY0" fmla="*/ 0 h 1804474"/>
              <a:gd name="connsiteX1" fmla="*/ 3366670 w 3366670"/>
              <a:gd name="connsiteY1" fmla="*/ 3282 h 1804474"/>
              <a:gd name="connsiteX2" fmla="*/ 3135775 w 3366670"/>
              <a:gd name="connsiteY2" fmla="*/ 1804474 h 1804474"/>
              <a:gd name="connsiteX3" fmla="*/ 0 w 3366670"/>
              <a:gd name="connsiteY3" fmla="*/ 0 h 1804474"/>
            </a:gdLst>
            <a:ahLst/>
            <a:cxnLst>
              <a:cxn ang="0">
                <a:pos x="connsiteX0" y="connsiteY0"/>
              </a:cxn>
              <a:cxn ang="0">
                <a:pos x="connsiteX1" y="connsiteY1"/>
              </a:cxn>
              <a:cxn ang="0">
                <a:pos x="connsiteX2" y="connsiteY2"/>
              </a:cxn>
              <a:cxn ang="0">
                <a:pos x="connsiteX3" y="connsiteY3"/>
              </a:cxn>
            </a:cxnLst>
            <a:rect l="l" t="t" r="r" b="b"/>
            <a:pathLst>
              <a:path w="3366670" h="1804474">
                <a:moveTo>
                  <a:pt x="0" y="0"/>
                </a:moveTo>
                <a:lnTo>
                  <a:pt x="3366670" y="3282"/>
                </a:lnTo>
                <a:lnTo>
                  <a:pt x="3135775" y="1804474"/>
                </a:lnTo>
                <a:lnTo>
                  <a:pt x="0" y="0"/>
                </a:lnTo>
                <a:close/>
              </a:path>
            </a:pathLst>
          </a:custGeom>
          <a:gradFill>
            <a:gsLst>
              <a:gs pos="100000">
                <a:schemeClr val="accent2"/>
              </a:gs>
              <a:gs pos="44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11" name="Freeform 10"/>
          <p:cNvSpPr/>
          <p:nvPr/>
        </p:nvSpPr>
        <p:spPr>
          <a:xfrm>
            <a:off x="3111696" y="1778988"/>
            <a:ext cx="3269644" cy="3085357"/>
          </a:xfrm>
          <a:custGeom>
            <a:avLst/>
            <a:gdLst>
              <a:gd name="connsiteX0" fmla="*/ 0 w 3237186"/>
              <a:gd name="connsiteY0" fmla="*/ 0 h 3095296"/>
              <a:gd name="connsiteX1" fmla="*/ 441434 w 3237186"/>
              <a:gd name="connsiteY1" fmla="*/ 3095296 h 3095296"/>
              <a:gd name="connsiteX2" fmla="*/ 3237186 w 3237186"/>
              <a:gd name="connsiteY2" fmla="*/ 1255986 h 3095296"/>
              <a:gd name="connsiteX3" fmla="*/ 0 w 3237186"/>
              <a:gd name="connsiteY3" fmla="*/ 0 h 3095296"/>
              <a:gd name="connsiteX0" fmla="*/ 0 w 3237186"/>
              <a:gd name="connsiteY0" fmla="*/ 0 h 3109584"/>
              <a:gd name="connsiteX1" fmla="*/ 441434 w 3237186"/>
              <a:gd name="connsiteY1" fmla="*/ 3109584 h 3109584"/>
              <a:gd name="connsiteX2" fmla="*/ 3237186 w 3237186"/>
              <a:gd name="connsiteY2" fmla="*/ 1270274 h 3109584"/>
              <a:gd name="connsiteX3" fmla="*/ 0 w 3237186"/>
              <a:gd name="connsiteY3" fmla="*/ 0 h 3109584"/>
              <a:gd name="connsiteX0" fmla="*/ 0 w 3237186"/>
              <a:gd name="connsiteY0" fmla="*/ 0 h 3085764"/>
              <a:gd name="connsiteX1" fmla="*/ 441434 w 3237186"/>
              <a:gd name="connsiteY1" fmla="*/ 3085764 h 3085764"/>
              <a:gd name="connsiteX2" fmla="*/ 3237186 w 3237186"/>
              <a:gd name="connsiteY2" fmla="*/ 1246454 h 3085764"/>
              <a:gd name="connsiteX3" fmla="*/ 0 w 3237186"/>
              <a:gd name="connsiteY3" fmla="*/ 0 h 3085764"/>
              <a:gd name="connsiteX0" fmla="*/ 0 w 3255520"/>
              <a:gd name="connsiteY0" fmla="*/ 0 h 3085764"/>
              <a:gd name="connsiteX1" fmla="*/ 441434 w 3255520"/>
              <a:gd name="connsiteY1" fmla="*/ 3085764 h 3085764"/>
              <a:gd name="connsiteX2" fmla="*/ 3255520 w 3255520"/>
              <a:gd name="connsiteY2" fmla="*/ 1239108 h 3085764"/>
              <a:gd name="connsiteX3" fmla="*/ 0 w 3255520"/>
              <a:gd name="connsiteY3" fmla="*/ 0 h 3085764"/>
              <a:gd name="connsiteX0" fmla="*/ 0 w 3255520"/>
              <a:gd name="connsiteY0" fmla="*/ 0 h 3088940"/>
              <a:gd name="connsiteX1" fmla="*/ 460457 w 3255520"/>
              <a:gd name="connsiteY1" fmla="*/ 3088940 h 3088940"/>
              <a:gd name="connsiteX2" fmla="*/ 3255520 w 3255520"/>
              <a:gd name="connsiteY2" fmla="*/ 1239108 h 3088940"/>
              <a:gd name="connsiteX3" fmla="*/ 0 w 3255520"/>
              <a:gd name="connsiteY3" fmla="*/ 0 h 3088940"/>
              <a:gd name="connsiteX0" fmla="*/ 0 w 3262334"/>
              <a:gd name="connsiteY0" fmla="*/ 0 h 3088940"/>
              <a:gd name="connsiteX1" fmla="*/ 460457 w 3262334"/>
              <a:gd name="connsiteY1" fmla="*/ 3088940 h 3088940"/>
              <a:gd name="connsiteX2" fmla="*/ 3262334 w 3262334"/>
              <a:gd name="connsiteY2" fmla="*/ 1239108 h 3088940"/>
              <a:gd name="connsiteX3" fmla="*/ 0 w 3262334"/>
              <a:gd name="connsiteY3" fmla="*/ 0 h 3088940"/>
              <a:gd name="connsiteX0" fmla="*/ 0 w 3264905"/>
              <a:gd name="connsiteY0" fmla="*/ 0 h 3086363"/>
              <a:gd name="connsiteX1" fmla="*/ 463028 w 3264905"/>
              <a:gd name="connsiteY1" fmla="*/ 3086363 h 3086363"/>
              <a:gd name="connsiteX2" fmla="*/ 3264905 w 3264905"/>
              <a:gd name="connsiteY2" fmla="*/ 1236531 h 3086363"/>
              <a:gd name="connsiteX3" fmla="*/ 0 w 3264905"/>
              <a:gd name="connsiteY3" fmla="*/ 0 h 3086363"/>
            </a:gdLst>
            <a:ahLst/>
            <a:cxnLst>
              <a:cxn ang="0">
                <a:pos x="connsiteX0" y="connsiteY0"/>
              </a:cxn>
              <a:cxn ang="0">
                <a:pos x="connsiteX1" y="connsiteY1"/>
              </a:cxn>
              <a:cxn ang="0">
                <a:pos x="connsiteX2" y="connsiteY2"/>
              </a:cxn>
              <a:cxn ang="0">
                <a:pos x="connsiteX3" y="connsiteY3"/>
              </a:cxn>
            </a:cxnLst>
            <a:rect l="l" t="t" r="r" b="b"/>
            <a:pathLst>
              <a:path w="3264905" h="3086363">
                <a:moveTo>
                  <a:pt x="0" y="0"/>
                </a:moveTo>
                <a:lnTo>
                  <a:pt x="463028" y="3086363"/>
                </a:lnTo>
                <a:lnTo>
                  <a:pt x="3264905" y="1236531"/>
                </a:lnTo>
                <a:lnTo>
                  <a:pt x="0" y="0"/>
                </a:lnTo>
                <a:close/>
              </a:path>
            </a:pathLst>
          </a:custGeom>
          <a:gradFill>
            <a:gsLst>
              <a:gs pos="15000">
                <a:schemeClr val="accent2"/>
              </a:gs>
              <a:gs pos="100000">
                <a:schemeClr val="accent1"/>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12" name="Freeform 11"/>
          <p:cNvSpPr/>
          <p:nvPr/>
        </p:nvSpPr>
        <p:spPr>
          <a:xfrm>
            <a:off x="7713406" y="2411362"/>
            <a:ext cx="1983659" cy="4457360"/>
          </a:xfrm>
          <a:custGeom>
            <a:avLst/>
            <a:gdLst>
              <a:gd name="connsiteX0" fmla="*/ 1983659 w 1983659"/>
              <a:gd name="connsiteY0" fmla="*/ 0 h 4431891"/>
              <a:gd name="connsiteX1" fmla="*/ 1032388 w 1983659"/>
              <a:gd name="connsiteY1" fmla="*/ 4431891 h 4431891"/>
              <a:gd name="connsiteX2" fmla="*/ 0 w 1983659"/>
              <a:gd name="connsiteY2" fmla="*/ 2286000 h 4431891"/>
              <a:gd name="connsiteX3" fmla="*/ 1983659 w 1983659"/>
              <a:gd name="connsiteY3" fmla="*/ 0 h 4431891"/>
              <a:gd name="connsiteX0" fmla="*/ 1983659 w 1983659"/>
              <a:gd name="connsiteY0" fmla="*/ 0 h 4439842"/>
              <a:gd name="connsiteX1" fmla="*/ 1000583 w 1983659"/>
              <a:gd name="connsiteY1" fmla="*/ 4439842 h 4439842"/>
              <a:gd name="connsiteX2" fmla="*/ 0 w 1983659"/>
              <a:gd name="connsiteY2" fmla="*/ 2286000 h 4439842"/>
              <a:gd name="connsiteX3" fmla="*/ 1983659 w 1983659"/>
              <a:gd name="connsiteY3" fmla="*/ 0 h 4439842"/>
              <a:gd name="connsiteX0" fmla="*/ 1983659 w 1983659"/>
              <a:gd name="connsiteY0" fmla="*/ 0 h 4447794"/>
              <a:gd name="connsiteX1" fmla="*/ 1000583 w 1983659"/>
              <a:gd name="connsiteY1" fmla="*/ 4447794 h 4447794"/>
              <a:gd name="connsiteX2" fmla="*/ 0 w 1983659"/>
              <a:gd name="connsiteY2" fmla="*/ 2286000 h 4447794"/>
              <a:gd name="connsiteX3" fmla="*/ 1983659 w 1983659"/>
              <a:gd name="connsiteY3" fmla="*/ 0 h 4447794"/>
              <a:gd name="connsiteX0" fmla="*/ 1983659 w 1983659"/>
              <a:gd name="connsiteY0" fmla="*/ 0 h 4471648"/>
              <a:gd name="connsiteX1" fmla="*/ 1000583 w 1983659"/>
              <a:gd name="connsiteY1" fmla="*/ 4471648 h 4471648"/>
              <a:gd name="connsiteX2" fmla="*/ 0 w 1983659"/>
              <a:gd name="connsiteY2" fmla="*/ 2286000 h 4471648"/>
              <a:gd name="connsiteX3" fmla="*/ 1983659 w 1983659"/>
              <a:gd name="connsiteY3" fmla="*/ 0 h 4471648"/>
              <a:gd name="connsiteX0" fmla="*/ 1983659 w 1983659"/>
              <a:gd name="connsiteY0" fmla="*/ 0 h 4457360"/>
              <a:gd name="connsiteX1" fmla="*/ 995820 w 1983659"/>
              <a:gd name="connsiteY1" fmla="*/ 4457360 h 4457360"/>
              <a:gd name="connsiteX2" fmla="*/ 0 w 1983659"/>
              <a:gd name="connsiteY2" fmla="*/ 2286000 h 4457360"/>
              <a:gd name="connsiteX3" fmla="*/ 1983659 w 1983659"/>
              <a:gd name="connsiteY3" fmla="*/ 0 h 4457360"/>
              <a:gd name="connsiteX0" fmla="*/ 1983659 w 1983659"/>
              <a:gd name="connsiteY0" fmla="*/ 0 h 4457360"/>
              <a:gd name="connsiteX1" fmla="*/ 991058 w 1983659"/>
              <a:gd name="connsiteY1" fmla="*/ 4457360 h 4457360"/>
              <a:gd name="connsiteX2" fmla="*/ 0 w 1983659"/>
              <a:gd name="connsiteY2" fmla="*/ 2286000 h 4457360"/>
              <a:gd name="connsiteX3" fmla="*/ 1983659 w 1983659"/>
              <a:gd name="connsiteY3" fmla="*/ 0 h 4457360"/>
            </a:gdLst>
            <a:ahLst/>
            <a:cxnLst>
              <a:cxn ang="0">
                <a:pos x="connsiteX0" y="connsiteY0"/>
              </a:cxn>
              <a:cxn ang="0">
                <a:pos x="connsiteX1" y="connsiteY1"/>
              </a:cxn>
              <a:cxn ang="0">
                <a:pos x="connsiteX2" y="connsiteY2"/>
              </a:cxn>
              <a:cxn ang="0">
                <a:pos x="connsiteX3" y="connsiteY3"/>
              </a:cxn>
            </a:cxnLst>
            <a:rect l="l" t="t" r="r" b="b"/>
            <a:pathLst>
              <a:path w="1983659" h="4457360">
                <a:moveTo>
                  <a:pt x="1983659" y="0"/>
                </a:moveTo>
                <a:lnTo>
                  <a:pt x="991058" y="4457360"/>
                </a:lnTo>
                <a:lnTo>
                  <a:pt x="0" y="2286000"/>
                </a:lnTo>
                <a:lnTo>
                  <a:pt x="1983659" y="0"/>
                </a:lnTo>
                <a:close/>
              </a:path>
            </a:pathLst>
          </a:custGeom>
          <a:gradFill>
            <a:gsLst>
              <a:gs pos="0">
                <a:schemeClr val="accent1"/>
              </a:gs>
              <a:gs pos="73000">
                <a:schemeClr val="accent2"/>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13" name="Freeform 12"/>
          <p:cNvSpPr/>
          <p:nvPr/>
        </p:nvSpPr>
        <p:spPr>
          <a:xfrm>
            <a:off x="6341757" y="1209676"/>
            <a:ext cx="3359456" cy="1822946"/>
          </a:xfrm>
          <a:custGeom>
            <a:avLst/>
            <a:gdLst>
              <a:gd name="connsiteX0" fmla="*/ 1271587 w 3305175"/>
              <a:gd name="connsiteY0" fmla="*/ 0 h 1809750"/>
              <a:gd name="connsiteX1" fmla="*/ 3305175 w 3305175"/>
              <a:gd name="connsiteY1" fmla="*/ 1233487 h 1809750"/>
              <a:gd name="connsiteX2" fmla="*/ 0 w 3305175"/>
              <a:gd name="connsiteY2" fmla="*/ 1809750 h 1809750"/>
              <a:gd name="connsiteX3" fmla="*/ 1271587 w 3305175"/>
              <a:gd name="connsiteY3" fmla="*/ 0 h 1809750"/>
              <a:gd name="connsiteX0" fmla="*/ 1281112 w 3314700"/>
              <a:gd name="connsiteY0" fmla="*/ 0 h 1828800"/>
              <a:gd name="connsiteX1" fmla="*/ 3314700 w 3314700"/>
              <a:gd name="connsiteY1" fmla="*/ 1233487 h 1828800"/>
              <a:gd name="connsiteX2" fmla="*/ 0 w 3314700"/>
              <a:gd name="connsiteY2" fmla="*/ 1828800 h 1828800"/>
              <a:gd name="connsiteX3" fmla="*/ 1281112 w 3314700"/>
              <a:gd name="connsiteY3" fmla="*/ 0 h 1828800"/>
              <a:gd name="connsiteX0" fmla="*/ 1300162 w 3333750"/>
              <a:gd name="connsiteY0" fmla="*/ 0 h 1824037"/>
              <a:gd name="connsiteX1" fmla="*/ 3333750 w 3333750"/>
              <a:gd name="connsiteY1" fmla="*/ 1233487 h 1824037"/>
              <a:gd name="connsiteX2" fmla="*/ 0 w 3333750"/>
              <a:gd name="connsiteY2" fmla="*/ 1824037 h 1824037"/>
              <a:gd name="connsiteX3" fmla="*/ 1300162 w 3333750"/>
              <a:gd name="connsiteY3" fmla="*/ 0 h 1824037"/>
              <a:gd name="connsiteX0" fmla="*/ 1314449 w 3333750"/>
              <a:gd name="connsiteY0" fmla="*/ 0 h 1381124"/>
              <a:gd name="connsiteX1" fmla="*/ 3333750 w 3333750"/>
              <a:gd name="connsiteY1" fmla="*/ 790574 h 1381124"/>
              <a:gd name="connsiteX2" fmla="*/ 0 w 3333750"/>
              <a:gd name="connsiteY2" fmla="*/ 1381124 h 1381124"/>
              <a:gd name="connsiteX3" fmla="*/ 1314449 w 3333750"/>
              <a:gd name="connsiteY3" fmla="*/ 0 h 1381124"/>
              <a:gd name="connsiteX0" fmla="*/ 1300162 w 3333750"/>
              <a:gd name="connsiteY0" fmla="*/ 0 h 1819274"/>
              <a:gd name="connsiteX1" fmla="*/ 3333750 w 3333750"/>
              <a:gd name="connsiteY1" fmla="*/ 1228724 h 1819274"/>
              <a:gd name="connsiteX2" fmla="*/ 0 w 3333750"/>
              <a:gd name="connsiteY2" fmla="*/ 1819274 h 1819274"/>
              <a:gd name="connsiteX3" fmla="*/ 1300162 w 3333750"/>
              <a:gd name="connsiteY3" fmla="*/ 0 h 1819274"/>
              <a:gd name="connsiteX0" fmla="*/ 1300162 w 3333750"/>
              <a:gd name="connsiteY0" fmla="*/ 0 h 1819274"/>
              <a:gd name="connsiteX1" fmla="*/ 3333750 w 3333750"/>
              <a:gd name="connsiteY1" fmla="*/ 1228724 h 1819274"/>
              <a:gd name="connsiteX2" fmla="*/ 0 w 3333750"/>
              <a:gd name="connsiteY2" fmla="*/ 1819274 h 1819274"/>
              <a:gd name="connsiteX3" fmla="*/ 1300162 w 3333750"/>
              <a:gd name="connsiteY3" fmla="*/ 0 h 1819274"/>
              <a:gd name="connsiteX0" fmla="*/ 1325868 w 3359456"/>
              <a:gd name="connsiteY0" fmla="*/ 0 h 1822946"/>
              <a:gd name="connsiteX1" fmla="*/ 3359456 w 3359456"/>
              <a:gd name="connsiteY1" fmla="*/ 1228724 h 1822946"/>
              <a:gd name="connsiteX2" fmla="*/ 0 w 3359456"/>
              <a:gd name="connsiteY2" fmla="*/ 1822946 h 1822946"/>
              <a:gd name="connsiteX3" fmla="*/ 1325868 w 3359456"/>
              <a:gd name="connsiteY3" fmla="*/ 0 h 1822946"/>
              <a:gd name="connsiteX0" fmla="*/ 1325868 w 3359456"/>
              <a:gd name="connsiteY0" fmla="*/ 0 h 1822946"/>
              <a:gd name="connsiteX1" fmla="*/ 3359456 w 3359456"/>
              <a:gd name="connsiteY1" fmla="*/ 1228724 h 1822946"/>
              <a:gd name="connsiteX2" fmla="*/ 0 w 3359456"/>
              <a:gd name="connsiteY2" fmla="*/ 1822946 h 1822946"/>
              <a:gd name="connsiteX3" fmla="*/ 1325868 w 3359456"/>
              <a:gd name="connsiteY3" fmla="*/ 0 h 1822946"/>
            </a:gdLst>
            <a:ahLst/>
            <a:cxnLst>
              <a:cxn ang="0">
                <a:pos x="connsiteX0" y="connsiteY0"/>
              </a:cxn>
              <a:cxn ang="0">
                <a:pos x="connsiteX1" y="connsiteY1"/>
              </a:cxn>
              <a:cxn ang="0">
                <a:pos x="connsiteX2" y="connsiteY2"/>
              </a:cxn>
              <a:cxn ang="0">
                <a:pos x="connsiteX3" y="connsiteY3"/>
              </a:cxn>
            </a:cxnLst>
            <a:rect l="l" t="t" r="r" b="b"/>
            <a:pathLst>
              <a:path w="3359456" h="1822946">
                <a:moveTo>
                  <a:pt x="1325868" y="0"/>
                </a:moveTo>
                <a:lnTo>
                  <a:pt x="3359456" y="1228724"/>
                </a:lnTo>
                <a:lnTo>
                  <a:pt x="0" y="1822946"/>
                </a:lnTo>
                <a:lnTo>
                  <a:pt x="1325868" y="0"/>
                </a:lnTo>
                <a:close/>
              </a:path>
            </a:pathLst>
          </a:custGeom>
          <a:gradFill>
            <a:gsLst>
              <a:gs pos="0">
                <a:schemeClr val="accent1"/>
              </a:gs>
              <a:gs pos="96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14" name="Freeform 13"/>
          <p:cNvSpPr/>
          <p:nvPr/>
        </p:nvSpPr>
        <p:spPr>
          <a:xfrm>
            <a:off x="-227" y="-2"/>
            <a:ext cx="1040749" cy="6862615"/>
          </a:xfrm>
          <a:custGeom>
            <a:avLst/>
            <a:gdLst>
              <a:gd name="connsiteX0" fmla="*/ 0 w 1076445"/>
              <a:gd name="connsiteY0" fmla="*/ 0 h 6817489"/>
              <a:gd name="connsiteX1" fmla="*/ 1076445 w 1076445"/>
              <a:gd name="connsiteY1" fmla="*/ 1805651 h 6817489"/>
              <a:gd name="connsiteX2" fmla="*/ 11574 w 1076445"/>
              <a:gd name="connsiteY2" fmla="*/ 6817489 h 6817489"/>
              <a:gd name="connsiteX3" fmla="*/ 0 w 1076445"/>
              <a:gd name="connsiteY3" fmla="*/ 0 h 6817489"/>
              <a:gd name="connsiteX0" fmla="*/ 0 w 873245"/>
              <a:gd name="connsiteY0" fmla="*/ 0 h 6817489"/>
              <a:gd name="connsiteX1" fmla="*/ 873245 w 873245"/>
              <a:gd name="connsiteY1" fmla="*/ 1764376 h 6817489"/>
              <a:gd name="connsiteX2" fmla="*/ 11574 w 873245"/>
              <a:gd name="connsiteY2" fmla="*/ 6817489 h 6817489"/>
              <a:gd name="connsiteX3" fmla="*/ 0 w 873245"/>
              <a:gd name="connsiteY3" fmla="*/ 0 h 6817489"/>
              <a:gd name="connsiteX0" fmla="*/ 0 w 1047870"/>
              <a:gd name="connsiteY0" fmla="*/ 0 h 6817489"/>
              <a:gd name="connsiteX1" fmla="*/ 1047870 w 1047870"/>
              <a:gd name="connsiteY1" fmla="*/ 1770726 h 6817489"/>
              <a:gd name="connsiteX2" fmla="*/ 11574 w 1047870"/>
              <a:gd name="connsiteY2" fmla="*/ 6817489 h 6817489"/>
              <a:gd name="connsiteX3" fmla="*/ 0 w 1047870"/>
              <a:gd name="connsiteY3" fmla="*/ 0 h 6817489"/>
              <a:gd name="connsiteX0" fmla="*/ 0 w 698013"/>
              <a:gd name="connsiteY0" fmla="*/ 0 h 6817489"/>
              <a:gd name="connsiteX1" fmla="*/ 698013 w 698013"/>
              <a:gd name="connsiteY1" fmla="*/ 2181752 h 6817489"/>
              <a:gd name="connsiteX2" fmla="*/ 11574 w 698013"/>
              <a:gd name="connsiteY2" fmla="*/ 6817489 h 6817489"/>
              <a:gd name="connsiteX3" fmla="*/ 0 w 698013"/>
              <a:gd name="connsiteY3" fmla="*/ 0 h 6817489"/>
              <a:gd name="connsiteX0" fmla="*/ 0 w 1039919"/>
              <a:gd name="connsiteY0" fmla="*/ 0 h 6817489"/>
              <a:gd name="connsiteX1" fmla="*/ 1039919 w 1039919"/>
              <a:gd name="connsiteY1" fmla="*/ 1762823 h 6817489"/>
              <a:gd name="connsiteX2" fmla="*/ 11574 w 1039919"/>
              <a:gd name="connsiteY2" fmla="*/ 6817489 h 6817489"/>
              <a:gd name="connsiteX3" fmla="*/ 0 w 1039919"/>
              <a:gd name="connsiteY3" fmla="*/ 0 h 6817489"/>
              <a:gd name="connsiteX0" fmla="*/ 0 w 823788"/>
              <a:gd name="connsiteY0" fmla="*/ 0 h 6817489"/>
              <a:gd name="connsiteX1" fmla="*/ 823788 w 823788"/>
              <a:gd name="connsiteY1" fmla="*/ 1820668 h 6817489"/>
              <a:gd name="connsiteX2" fmla="*/ 11574 w 823788"/>
              <a:gd name="connsiteY2" fmla="*/ 6817489 h 6817489"/>
              <a:gd name="connsiteX3" fmla="*/ 0 w 823788"/>
              <a:gd name="connsiteY3" fmla="*/ 0 h 6817489"/>
              <a:gd name="connsiteX0" fmla="*/ 0 w 1035762"/>
              <a:gd name="connsiteY0" fmla="*/ 0 h 6817489"/>
              <a:gd name="connsiteX1" fmla="*/ 1035762 w 1035762"/>
              <a:gd name="connsiteY1" fmla="*/ 1766955 h 6817489"/>
              <a:gd name="connsiteX2" fmla="*/ 11574 w 1035762"/>
              <a:gd name="connsiteY2" fmla="*/ 6817489 h 6817489"/>
              <a:gd name="connsiteX3" fmla="*/ 0 w 1035762"/>
              <a:gd name="connsiteY3" fmla="*/ 0 h 6817489"/>
              <a:gd name="connsiteX0" fmla="*/ 0 w 1040524"/>
              <a:gd name="connsiteY0" fmla="*/ 0 h 6817489"/>
              <a:gd name="connsiteX1" fmla="*/ 1040524 w 1040524"/>
              <a:gd name="connsiteY1" fmla="*/ 1762221 h 6817489"/>
              <a:gd name="connsiteX2" fmla="*/ 11574 w 1040524"/>
              <a:gd name="connsiteY2" fmla="*/ 6817489 h 6817489"/>
              <a:gd name="connsiteX3" fmla="*/ 0 w 1040524"/>
              <a:gd name="connsiteY3" fmla="*/ 0 h 6817489"/>
              <a:gd name="connsiteX0" fmla="*/ 225 w 1040749"/>
              <a:gd name="connsiteY0" fmla="*/ 0 h 6858541"/>
              <a:gd name="connsiteX1" fmla="*/ 1040749 w 1040749"/>
              <a:gd name="connsiteY1" fmla="*/ 1762221 h 6858541"/>
              <a:gd name="connsiteX2" fmla="*/ 0 w 1040749"/>
              <a:gd name="connsiteY2" fmla="*/ 6858541 h 6858541"/>
              <a:gd name="connsiteX3" fmla="*/ 225 w 1040749"/>
              <a:gd name="connsiteY3" fmla="*/ 0 h 6858541"/>
              <a:gd name="connsiteX0" fmla="*/ 225 w 1040749"/>
              <a:gd name="connsiteY0" fmla="*/ 0 h 6835083"/>
              <a:gd name="connsiteX1" fmla="*/ 1040749 w 1040749"/>
              <a:gd name="connsiteY1" fmla="*/ 1762221 h 6835083"/>
              <a:gd name="connsiteX2" fmla="*/ 0 w 1040749"/>
              <a:gd name="connsiteY2" fmla="*/ 6835083 h 6835083"/>
              <a:gd name="connsiteX3" fmla="*/ 225 w 1040749"/>
              <a:gd name="connsiteY3" fmla="*/ 0 h 6835083"/>
            </a:gdLst>
            <a:ahLst/>
            <a:cxnLst>
              <a:cxn ang="0">
                <a:pos x="connsiteX0" y="connsiteY0"/>
              </a:cxn>
              <a:cxn ang="0">
                <a:pos x="connsiteX1" y="connsiteY1"/>
              </a:cxn>
              <a:cxn ang="0">
                <a:pos x="connsiteX2" y="connsiteY2"/>
              </a:cxn>
              <a:cxn ang="0">
                <a:pos x="connsiteX3" y="connsiteY3"/>
              </a:cxn>
            </a:cxnLst>
            <a:rect l="l" t="t" r="r" b="b"/>
            <a:pathLst>
              <a:path w="1040749" h="6835083">
                <a:moveTo>
                  <a:pt x="225" y="0"/>
                </a:moveTo>
                <a:lnTo>
                  <a:pt x="1040749" y="1762221"/>
                </a:lnTo>
                <a:lnTo>
                  <a:pt x="0" y="6835083"/>
                </a:lnTo>
                <a:lnTo>
                  <a:pt x="225" y="0"/>
                </a:lnTo>
                <a:close/>
              </a:path>
            </a:pathLst>
          </a:custGeom>
          <a:gradFill>
            <a:gsLst>
              <a:gs pos="19000">
                <a:schemeClr val="accent2"/>
              </a:gs>
              <a:gs pos="94000">
                <a:schemeClr val="accent1"/>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15" name="Freeform 14"/>
          <p:cNvSpPr/>
          <p:nvPr/>
        </p:nvSpPr>
        <p:spPr>
          <a:xfrm>
            <a:off x="3119436" y="-1"/>
            <a:ext cx="3260163" cy="3022037"/>
          </a:xfrm>
          <a:custGeom>
            <a:avLst/>
            <a:gdLst>
              <a:gd name="connsiteX0" fmla="*/ 185737 w 3228975"/>
              <a:gd name="connsiteY0" fmla="*/ 0 h 3024188"/>
              <a:gd name="connsiteX1" fmla="*/ 0 w 3228975"/>
              <a:gd name="connsiteY1" fmla="*/ 1771650 h 3024188"/>
              <a:gd name="connsiteX2" fmla="*/ 3228975 w 3228975"/>
              <a:gd name="connsiteY2" fmla="*/ 3024188 h 3024188"/>
              <a:gd name="connsiteX3" fmla="*/ 185737 w 3228975"/>
              <a:gd name="connsiteY3" fmla="*/ 0 h 3024188"/>
              <a:gd name="connsiteX0" fmla="*/ 185737 w 3228975"/>
              <a:gd name="connsiteY0" fmla="*/ 0 h 3024188"/>
              <a:gd name="connsiteX1" fmla="*/ 0 w 3228975"/>
              <a:gd name="connsiteY1" fmla="*/ 1771650 h 3024188"/>
              <a:gd name="connsiteX2" fmla="*/ 3228975 w 3228975"/>
              <a:gd name="connsiteY2" fmla="*/ 3024188 h 3024188"/>
              <a:gd name="connsiteX3" fmla="*/ 1976437 w 3228975"/>
              <a:gd name="connsiteY3" fmla="*/ 1776413 h 3024188"/>
              <a:gd name="connsiteX4" fmla="*/ 185737 w 3228975"/>
              <a:gd name="connsiteY4" fmla="*/ 0 h 3024188"/>
              <a:gd name="connsiteX0" fmla="*/ 185737 w 3228975"/>
              <a:gd name="connsiteY0" fmla="*/ 0 h 3024188"/>
              <a:gd name="connsiteX1" fmla="*/ 0 w 3228975"/>
              <a:gd name="connsiteY1" fmla="*/ 1771650 h 3024188"/>
              <a:gd name="connsiteX2" fmla="*/ 3228975 w 3228975"/>
              <a:gd name="connsiteY2" fmla="*/ 3024188 h 3024188"/>
              <a:gd name="connsiteX3" fmla="*/ 2733674 w 3228975"/>
              <a:gd name="connsiteY3" fmla="*/ 1281113 h 3024188"/>
              <a:gd name="connsiteX4" fmla="*/ 185737 w 3228975"/>
              <a:gd name="connsiteY4" fmla="*/ 0 h 3024188"/>
              <a:gd name="connsiteX0" fmla="*/ 185737 w 3181350"/>
              <a:gd name="connsiteY0" fmla="*/ 0 h 2481263"/>
              <a:gd name="connsiteX1" fmla="*/ 0 w 3181350"/>
              <a:gd name="connsiteY1" fmla="*/ 1771650 h 2481263"/>
              <a:gd name="connsiteX2" fmla="*/ 3181350 w 3181350"/>
              <a:gd name="connsiteY2" fmla="*/ 2481263 h 2481263"/>
              <a:gd name="connsiteX3" fmla="*/ 2733674 w 3181350"/>
              <a:gd name="connsiteY3" fmla="*/ 1281113 h 2481263"/>
              <a:gd name="connsiteX4" fmla="*/ 185737 w 3181350"/>
              <a:gd name="connsiteY4" fmla="*/ 0 h 2481263"/>
              <a:gd name="connsiteX0" fmla="*/ 185737 w 3214688"/>
              <a:gd name="connsiteY0" fmla="*/ 0 h 3014663"/>
              <a:gd name="connsiteX1" fmla="*/ 0 w 3214688"/>
              <a:gd name="connsiteY1" fmla="*/ 1771650 h 3014663"/>
              <a:gd name="connsiteX2" fmla="*/ 3214688 w 3214688"/>
              <a:gd name="connsiteY2" fmla="*/ 3014663 h 3014663"/>
              <a:gd name="connsiteX3" fmla="*/ 2733674 w 3214688"/>
              <a:gd name="connsiteY3" fmla="*/ 1281113 h 3014663"/>
              <a:gd name="connsiteX4" fmla="*/ 185737 w 3214688"/>
              <a:gd name="connsiteY4" fmla="*/ 0 h 3014663"/>
              <a:gd name="connsiteX0" fmla="*/ 185737 w 3214688"/>
              <a:gd name="connsiteY0" fmla="*/ 0 h 3014663"/>
              <a:gd name="connsiteX1" fmla="*/ 0 w 3214688"/>
              <a:gd name="connsiteY1" fmla="*/ 1771650 h 3014663"/>
              <a:gd name="connsiteX2" fmla="*/ 3214688 w 3214688"/>
              <a:gd name="connsiteY2" fmla="*/ 3014663 h 3014663"/>
              <a:gd name="connsiteX3" fmla="*/ 2733674 w 3214688"/>
              <a:gd name="connsiteY3" fmla="*/ 1285876 h 3014663"/>
              <a:gd name="connsiteX4" fmla="*/ 185737 w 3214688"/>
              <a:gd name="connsiteY4" fmla="*/ 0 h 3014663"/>
              <a:gd name="connsiteX0" fmla="*/ 185737 w 3214688"/>
              <a:gd name="connsiteY0" fmla="*/ 0 h 3014663"/>
              <a:gd name="connsiteX1" fmla="*/ 0 w 3214688"/>
              <a:gd name="connsiteY1" fmla="*/ 1771650 h 3014663"/>
              <a:gd name="connsiteX2" fmla="*/ 3214688 w 3214688"/>
              <a:gd name="connsiteY2" fmla="*/ 3014663 h 3014663"/>
              <a:gd name="connsiteX3" fmla="*/ 185737 w 3214688"/>
              <a:gd name="connsiteY3" fmla="*/ 0 h 3014663"/>
              <a:gd name="connsiteX0" fmla="*/ 190500 w 3219451"/>
              <a:gd name="connsiteY0" fmla="*/ 0 h 3014663"/>
              <a:gd name="connsiteX1" fmla="*/ 0 w 3219451"/>
              <a:gd name="connsiteY1" fmla="*/ 1781175 h 3014663"/>
              <a:gd name="connsiteX2" fmla="*/ 3219451 w 3219451"/>
              <a:gd name="connsiteY2" fmla="*/ 3014663 h 3014663"/>
              <a:gd name="connsiteX3" fmla="*/ 190500 w 3219451"/>
              <a:gd name="connsiteY3" fmla="*/ 0 h 3014663"/>
              <a:gd name="connsiteX0" fmla="*/ 190500 w 3219451"/>
              <a:gd name="connsiteY0" fmla="*/ 0 h 3014663"/>
              <a:gd name="connsiteX1" fmla="*/ 0 w 3219451"/>
              <a:gd name="connsiteY1" fmla="*/ 1766887 h 3014663"/>
              <a:gd name="connsiteX2" fmla="*/ 3219451 w 3219451"/>
              <a:gd name="connsiteY2" fmla="*/ 3014663 h 3014663"/>
              <a:gd name="connsiteX3" fmla="*/ 190500 w 3219451"/>
              <a:gd name="connsiteY3" fmla="*/ 0 h 3014663"/>
              <a:gd name="connsiteX0" fmla="*/ 223838 w 3252789"/>
              <a:gd name="connsiteY0" fmla="*/ 0 h 3014663"/>
              <a:gd name="connsiteX1" fmla="*/ 0 w 3252789"/>
              <a:gd name="connsiteY1" fmla="*/ 1771650 h 3014663"/>
              <a:gd name="connsiteX2" fmla="*/ 3252789 w 3252789"/>
              <a:gd name="connsiteY2" fmla="*/ 3014663 h 3014663"/>
              <a:gd name="connsiteX3" fmla="*/ 223838 w 3252789"/>
              <a:gd name="connsiteY3" fmla="*/ 0 h 3014663"/>
              <a:gd name="connsiteX0" fmla="*/ 223838 w 3252789"/>
              <a:gd name="connsiteY0" fmla="*/ 0 h 3014663"/>
              <a:gd name="connsiteX1" fmla="*/ 0 w 3252789"/>
              <a:gd name="connsiteY1" fmla="*/ 1790700 h 3014663"/>
              <a:gd name="connsiteX2" fmla="*/ 3252789 w 3252789"/>
              <a:gd name="connsiteY2" fmla="*/ 3014663 h 3014663"/>
              <a:gd name="connsiteX3" fmla="*/ 223838 w 3252789"/>
              <a:gd name="connsiteY3" fmla="*/ 0 h 3014663"/>
              <a:gd name="connsiteX0" fmla="*/ 223838 w 3252789"/>
              <a:gd name="connsiteY0" fmla="*/ 0 h 3022037"/>
              <a:gd name="connsiteX1" fmla="*/ 0 w 3252789"/>
              <a:gd name="connsiteY1" fmla="*/ 1790700 h 3022037"/>
              <a:gd name="connsiteX2" fmla="*/ 3252789 w 3252789"/>
              <a:gd name="connsiteY2" fmla="*/ 3022037 h 3022037"/>
              <a:gd name="connsiteX3" fmla="*/ 223838 w 3252789"/>
              <a:gd name="connsiteY3" fmla="*/ 0 h 3022037"/>
              <a:gd name="connsiteX0" fmla="*/ 223838 w 3260163"/>
              <a:gd name="connsiteY0" fmla="*/ 0 h 3014663"/>
              <a:gd name="connsiteX1" fmla="*/ 0 w 3260163"/>
              <a:gd name="connsiteY1" fmla="*/ 1790700 h 3014663"/>
              <a:gd name="connsiteX2" fmla="*/ 3260163 w 3260163"/>
              <a:gd name="connsiteY2" fmla="*/ 3014663 h 3014663"/>
              <a:gd name="connsiteX3" fmla="*/ 223838 w 3260163"/>
              <a:gd name="connsiteY3" fmla="*/ 0 h 3014663"/>
              <a:gd name="connsiteX0" fmla="*/ 223838 w 3260163"/>
              <a:gd name="connsiteY0" fmla="*/ 0 h 3022037"/>
              <a:gd name="connsiteX1" fmla="*/ 0 w 3260163"/>
              <a:gd name="connsiteY1" fmla="*/ 1790700 h 3022037"/>
              <a:gd name="connsiteX2" fmla="*/ 3260163 w 3260163"/>
              <a:gd name="connsiteY2" fmla="*/ 3022037 h 3022037"/>
              <a:gd name="connsiteX3" fmla="*/ 223838 w 3260163"/>
              <a:gd name="connsiteY3" fmla="*/ 0 h 3022037"/>
            </a:gdLst>
            <a:ahLst/>
            <a:cxnLst>
              <a:cxn ang="0">
                <a:pos x="connsiteX0" y="connsiteY0"/>
              </a:cxn>
              <a:cxn ang="0">
                <a:pos x="connsiteX1" y="connsiteY1"/>
              </a:cxn>
              <a:cxn ang="0">
                <a:pos x="connsiteX2" y="connsiteY2"/>
              </a:cxn>
              <a:cxn ang="0">
                <a:pos x="connsiteX3" y="connsiteY3"/>
              </a:cxn>
            </a:cxnLst>
            <a:rect l="l" t="t" r="r" b="b"/>
            <a:pathLst>
              <a:path w="3260163" h="3022037">
                <a:moveTo>
                  <a:pt x="223838" y="0"/>
                </a:moveTo>
                <a:lnTo>
                  <a:pt x="0" y="1790700"/>
                </a:lnTo>
                <a:lnTo>
                  <a:pt x="3260163" y="3022037"/>
                </a:lnTo>
                <a:lnTo>
                  <a:pt x="223838" y="0"/>
                </a:lnTo>
                <a:close/>
              </a:path>
            </a:pathLst>
          </a:custGeom>
          <a:gradFill>
            <a:gsLst>
              <a:gs pos="58000">
                <a:schemeClr val="accent2"/>
              </a:gs>
              <a:gs pos="0">
                <a:schemeClr val="accent1"/>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16" name="Freeform 15"/>
          <p:cNvSpPr/>
          <p:nvPr/>
        </p:nvSpPr>
        <p:spPr>
          <a:xfrm>
            <a:off x="3343275" y="0"/>
            <a:ext cx="4337998" cy="3019426"/>
          </a:xfrm>
          <a:custGeom>
            <a:avLst/>
            <a:gdLst>
              <a:gd name="connsiteX0" fmla="*/ 0 w 4324350"/>
              <a:gd name="connsiteY0" fmla="*/ 0 h 3019426"/>
              <a:gd name="connsiteX1" fmla="*/ 4324350 w 4324350"/>
              <a:gd name="connsiteY1" fmla="*/ 1214438 h 3019426"/>
              <a:gd name="connsiteX2" fmla="*/ 3028950 w 4324350"/>
              <a:gd name="connsiteY2" fmla="*/ 3019426 h 3019426"/>
              <a:gd name="connsiteX3" fmla="*/ 0 w 4324350"/>
              <a:gd name="connsiteY3" fmla="*/ 0 h 3019426"/>
              <a:gd name="connsiteX0" fmla="*/ 0 w 4324350"/>
              <a:gd name="connsiteY0" fmla="*/ 0 h 3019426"/>
              <a:gd name="connsiteX1" fmla="*/ 4324350 w 4324350"/>
              <a:gd name="connsiteY1" fmla="*/ 1214438 h 3019426"/>
              <a:gd name="connsiteX2" fmla="*/ 3028950 w 4324350"/>
              <a:gd name="connsiteY2" fmla="*/ 3019426 h 3019426"/>
              <a:gd name="connsiteX3" fmla="*/ 0 w 4324350"/>
              <a:gd name="connsiteY3" fmla="*/ 0 h 3019426"/>
              <a:gd name="connsiteX0" fmla="*/ 0 w 4337998"/>
              <a:gd name="connsiteY0" fmla="*/ 0 h 3019426"/>
              <a:gd name="connsiteX1" fmla="*/ 4337998 w 4337998"/>
              <a:gd name="connsiteY1" fmla="*/ 1214438 h 3019426"/>
              <a:gd name="connsiteX2" fmla="*/ 3028950 w 4337998"/>
              <a:gd name="connsiteY2" fmla="*/ 3019426 h 3019426"/>
              <a:gd name="connsiteX3" fmla="*/ 0 w 4337998"/>
              <a:gd name="connsiteY3" fmla="*/ 0 h 3019426"/>
              <a:gd name="connsiteX0" fmla="*/ 0 w 4337998"/>
              <a:gd name="connsiteY0" fmla="*/ 0 h 3019426"/>
              <a:gd name="connsiteX1" fmla="*/ 4337998 w 4337998"/>
              <a:gd name="connsiteY1" fmla="*/ 1214438 h 3019426"/>
              <a:gd name="connsiteX2" fmla="*/ 3015303 w 4337998"/>
              <a:gd name="connsiteY2" fmla="*/ 3019426 h 3019426"/>
              <a:gd name="connsiteX3" fmla="*/ 0 w 4337998"/>
              <a:gd name="connsiteY3" fmla="*/ 0 h 3019426"/>
            </a:gdLst>
            <a:ahLst/>
            <a:cxnLst>
              <a:cxn ang="0">
                <a:pos x="connsiteX0" y="connsiteY0"/>
              </a:cxn>
              <a:cxn ang="0">
                <a:pos x="connsiteX1" y="connsiteY1"/>
              </a:cxn>
              <a:cxn ang="0">
                <a:pos x="connsiteX2" y="connsiteY2"/>
              </a:cxn>
              <a:cxn ang="0">
                <a:pos x="connsiteX3" y="connsiteY3"/>
              </a:cxn>
            </a:cxnLst>
            <a:rect l="l" t="t" r="r" b="b"/>
            <a:pathLst>
              <a:path w="4337998" h="3019426">
                <a:moveTo>
                  <a:pt x="0" y="0"/>
                </a:moveTo>
                <a:lnTo>
                  <a:pt x="4337998" y="1214438"/>
                </a:lnTo>
                <a:lnTo>
                  <a:pt x="3015303" y="3019426"/>
                </a:lnTo>
                <a:lnTo>
                  <a:pt x="0" y="0"/>
                </a:lnTo>
                <a:close/>
              </a:path>
            </a:pathLst>
          </a:custGeom>
          <a:gradFill>
            <a:gsLst>
              <a:gs pos="10000">
                <a:schemeClr val="accent2"/>
              </a:gs>
              <a:gs pos="100000">
                <a:schemeClr val="accent1"/>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r>
              <a:rPr lang="en-US" sz="2000" smtClean="0">
                <a:solidFill>
                  <a:srgbClr val="FFFFFF"/>
                </a:solidFill>
              </a:rPr>
              <a:t>s</a:t>
            </a:r>
            <a:endParaRPr lang="en-US" sz="2000" dirty="0">
              <a:solidFill>
                <a:srgbClr val="FFFFFF"/>
              </a:solidFill>
            </a:endParaRPr>
          </a:p>
        </p:txBody>
      </p:sp>
      <p:sp>
        <p:nvSpPr>
          <p:cNvPr id="17" name="Freeform 16"/>
          <p:cNvSpPr/>
          <p:nvPr/>
        </p:nvSpPr>
        <p:spPr>
          <a:xfrm>
            <a:off x="7667625" y="1"/>
            <a:ext cx="4524375" cy="1214438"/>
          </a:xfrm>
          <a:custGeom>
            <a:avLst/>
            <a:gdLst>
              <a:gd name="connsiteX0" fmla="*/ 3367088 w 4524375"/>
              <a:gd name="connsiteY0" fmla="*/ 0 h 1223963"/>
              <a:gd name="connsiteX1" fmla="*/ 0 w 4524375"/>
              <a:gd name="connsiteY1" fmla="*/ 1223963 h 1223963"/>
              <a:gd name="connsiteX2" fmla="*/ 4524375 w 4524375"/>
              <a:gd name="connsiteY2" fmla="*/ 1071563 h 1223963"/>
              <a:gd name="connsiteX3" fmla="*/ 3367088 w 4524375"/>
              <a:gd name="connsiteY3" fmla="*/ 0 h 1223963"/>
              <a:gd name="connsiteX0" fmla="*/ 3352800 w 4524375"/>
              <a:gd name="connsiteY0" fmla="*/ 0 h 1233489"/>
              <a:gd name="connsiteX1" fmla="*/ 0 w 4524375"/>
              <a:gd name="connsiteY1" fmla="*/ 1233489 h 1233489"/>
              <a:gd name="connsiteX2" fmla="*/ 4524375 w 4524375"/>
              <a:gd name="connsiteY2" fmla="*/ 1081089 h 1233489"/>
              <a:gd name="connsiteX3" fmla="*/ 3352800 w 4524375"/>
              <a:gd name="connsiteY3" fmla="*/ 0 h 1233489"/>
              <a:gd name="connsiteX0" fmla="*/ 3352800 w 4524375"/>
              <a:gd name="connsiteY0" fmla="*/ 0 h 1228726"/>
              <a:gd name="connsiteX1" fmla="*/ 0 w 4524375"/>
              <a:gd name="connsiteY1" fmla="*/ 1228726 h 1228726"/>
              <a:gd name="connsiteX2" fmla="*/ 4524375 w 4524375"/>
              <a:gd name="connsiteY2" fmla="*/ 1076326 h 1228726"/>
              <a:gd name="connsiteX3" fmla="*/ 3352800 w 4524375"/>
              <a:gd name="connsiteY3" fmla="*/ 0 h 1228726"/>
              <a:gd name="connsiteX0" fmla="*/ 3357563 w 4524375"/>
              <a:gd name="connsiteY0" fmla="*/ 0 h 1223963"/>
              <a:gd name="connsiteX1" fmla="*/ 0 w 4524375"/>
              <a:gd name="connsiteY1" fmla="*/ 1223963 h 1223963"/>
              <a:gd name="connsiteX2" fmla="*/ 4524375 w 4524375"/>
              <a:gd name="connsiteY2" fmla="*/ 1071563 h 1223963"/>
              <a:gd name="connsiteX3" fmla="*/ 3357563 w 4524375"/>
              <a:gd name="connsiteY3" fmla="*/ 0 h 1223963"/>
              <a:gd name="connsiteX0" fmla="*/ 3371851 w 4538663"/>
              <a:gd name="connsiteY0" fmla="*/ 0 h 1219200"/>
              <a:gd name="connsiteX1" fmla="*/ 0 w 4538663"/>
              <a:gd name="connsiteY1" fmla="*/ 1219200 h 1219200"/>
              <a:gd name="connsiteX2" fmla="*/ 4538663 w 4538663"/>
              <a:gd name="connsiteY2" fmla="*/ 1071563 h 1219200"/>
              <a:gd name="connsiteX3" fmla="*/ 3371851 w 4538663"/>
              <a:gd name="connsiteY3" fmla="*/ 0 h 1219200"/>
              <a:gd name="connsiteX0" fmla="*/ 3243264 w 4410076"/>
              <a:gd name="connsiteY0" fmla="*/ 0 h 1071563"/>
              <a:gd name="connsiteX1" fmla="*/ 0 w 4410076"/>
              <a:gd name="connsiteY1" fmla="*/ 1033463 h 1071563"/>
              <a:gd name="connsiteX2" fmla="*/ 4410076 w 4410076"/>
              <a:gd name="connsiteY2" fmla="*/ 1071563 h 1071563"/>
              <a:gd name="connsiteX3" fmla="*/ 3243264 w 4410076"/>
              <a:gd name="connsiteY3" fmla="*/ 0 h 1071563"/>
              <a:gd name="connsiteX0" fmla="*/ 3352801 w 4519613"/>
              <a:gd name="connsiteY0" fmla="*/ 0 h 1214438"/>
              <a:gd name="connsiteX1" fmla="*/ 0 w 4519613"/>
              <a:gd name="connsiteY1" fmla="*/ 1214438 h 1214438"/>
              <a:gd name="connsiteX2" fmla="*/ 4519613 w 4519613"/>
              <a:gd name="connsiteY2" fmla="*/ 1071563 h 1214438"/>
              <a:gd name="connsiteX3" fmla="*/ 3352801 w 4519613"/>
              <a:gd name="connsiteY3" fmla="*/ 0 h 1214438"/>
              <a:gd name="connsiteX0" fmla="*/ 3352801 w 4533261"/>
              <a:gd name="connsiteY0" fmla="*/ 0 h 1214438"/>
              <a:gd name="connsiteX1" fmla="*/ 0 w 4533261"/>
              <a:gd name="connsiteY1" fmla="*/ 1214438 h 1214438"/>
              <a:gd name="connsiteX2" fmla="*/ 4533261 w 4533261"/>
              <a:gd name="connsiteY2" fmla="*/ 1071563 h 1214438"/>
              <a:gd name="connsiteX3" fmla="*/ 3352801 w 4533261"/>
              <a:gd name="connsiteY3" fmla="*/ 0 h 1214438"/>
              <a:gd name="connsiteX0" fmla="*/ 3352801 w 4533261"/>
              <a:gd name="connsiteY0" fmla="*/ 0 h 1214438"/>
              <a:gd name="connsiteX1" fmla="*/ 0 w 4533261"/>
              <a:gd name="connsiteY1" fmla="*/ 1214438 h 1214438"/>
              <a:gd name="connsiteX2" fmla="*/ 4533261 w 4533261"/>
              <a:gd name="connsiteY2" fmla="*/ 1098859 h 1214438"/>
              <a:gd name="connsiteX3" fmla="*/ 3352801 w 4533261"/>
              <a:gd name="connsiteY3" fmla="*/ 0 h 1214438"/>
            </a:gdLst>
            <a:ahLst/>
            <a:cxnLst>
              <a:cxn ang="0">
                <a:pos x="connsiteX0" y="connsiteY0"/>
              </a:cxn>
              <a:cxn ang="0">
                <a:pos x="connsiteX1" y="connsiteY1"/>
              </a:cxn>
              <a:cxn ang="0">
                <a:pos x="connsiteX2" y="connsiteY2"/>
              </a:cxn>
              <a:cxn ang="0">
                <a:pos x="connsiteX3" y="connsiteY3"/>
              </a:cxn>
            </a:cxnLst>
            <a:rect l="l" t="t" r="r" b="b"/>
            <a:pathLst>
              <a:path w="4533261" h="1214438">
                <a:moveTo>
                  <a:pt x="3352801" y="0"/>
                </a:moveTo>
                <a:lnTo>
                  <a:pt x="0" y="1214438"/>
                </a:lnTo>
                <a:lnTo>
                  <a:pt x="4533261" y="1098859"/>
                </a:lnTo>
                <a:lnTo>
                  <a:pt x="3352801" y="0"/>
                </a:lnTo>
                <a:close/>
              </a:path>
            </a:pathLst>
          </a:custGeom>
          <a:gradFill>
            <a:gsLst>
              <a:gs pos="15000">
                <a:schemeClr val="accent2"/>
              </a:gs>
              <a:gs pos="100000">
                <a:schemeClr val="accent1"/>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18" name="Freeform 17"/>
          <p:cNvSpPr/>
          <p:nvPr/>
        </p:nvSpPr>
        <p:spPr>
          <a:xfrm>
            <a:off x="11015664" y="1"/>
            <a:ext cx="1176841" cy="1098080"/>
          </a:xfrm>
          <a:custGeom>
            <a:avLst/>
            <a:gdLst>
              <a:gd name="connsiteX0" fmla="*/ 0 w 1171575"/>
              <a:gd name="connsiteY0" fmla="*/ 0 h 1076325"/>
              <a:gd name="connsiteX1" fmla="*/ 1171575 w 1171575"/>
              <a:gd name="connsiteY1" fmla="*/ 1076325 h 1076325"/>
              <a:gd name="connsiteX2" fmla="*/ 1171575 w 1171575"/>
              <a:gd name="connsiteY2" fmla="*/ 0 h 1076325"/>
              <a:gd name="connsiteX3" fmla="*/ 0 w 1171575"/>
              <a:gd name="connsiteY3" fmla="*/ 0 h 1076325"/>
              <a:gd name="connsiteX0" fmla="*/ 0 w 1171575"/>
              <a:gd name="connsiteY0" fmla="*/ 0 h 1076325"/>
              <a:gd name="connsiteX1" fmla="*/ 1171575 w 1171575"/>
              <a:gd name="connsiteY1" fmla="*/ 1076325 h 1076325"/>
              <a:gd name="connsiteX2" fmla="*/ 1171575 w 1171575"/>
              <a:gd name="connsiteY2" fmla="*/ 0 h 1076325"/>
              <a:gd name="connsiteX3" fmla="*/ 0 w 1171575"/>
              <a:gd name="connsiteY3" fmla="*/ 0 h 1076325"/>
              <a:gd name="connsiteX0" fmla="*/ 0 w 1176299"/>
              <a:gd name="connsiteY0" fmla="*/ 0 h 1085850"/>
              <a:gd name="connsiteX1" fmla="*/ 1176299 w 1176299"/>
              <a:gd name="connsiteY1" fmla="*/ 1085850 h 1085850"/>
              <a:gd name="connsiteX2" fmla="*/ 1171575 w 1176299"/>
              <a:gd name="connsiteY2" fmla="*/ 0 h 1085850"/>
              <a:gd name="connsiteX3" fmla="*/ 0 w 1176299"/>
              <a:gd name="connsiteY3" fmla="*/ 0 h 1085850"/>
              <a:gd name="connsiteX0" fmla="*/ 0 w 1181344"/>
              <a:gd name="connsiteY0" fmla="*/ 0 h 1085850"/>
              <a:gd name="connsiteX1" fmla="*/ 1176299 w 1181344"/>
              <a:gd name="connsiteY1" fmla="*/ 1085850 h 1085850"/>
              <a:gd name="connsiteX2" fmla="*/ 1181138 w 1181344"/>
              <a:gd name="connsiteY2" fmla="*/ 0 h 1085850"/>
              <a:gd name="connsiteX3" fmla="*/ 0 w 1181344"/>
              <a:gd name="connsiteY3" fmla="*/ 0 h 1085850"/>
              <a:gd name="connsiteX0" fmla="*/ 0 w 1181586"/>
              <a:gd name="connsiteY0" fmla="*/ 0 h 1081088"/>
              <a:gd name="connsiteX1" fmla="*/ 1181080 w 1181586"/>
              <a:gd name="connsiteY1" fmla="*/ 1081088 h 1081088"/>
              <a:gd name="connsiteX2" fmla="*/ 1181138 w 1181586"/>
              <a:gd name="connsiteY2" fmla="*/ 0 h 1081088"/>
              <a:gd name="connsiteX3" fmla="*/ 0 w 1181586"/>
              <a:gd name="connsiteY3" fmla="*/ 0 h 1081088"/>
              <a:gd name="connsiteX0" fmla="*/ 0 w 1181586"/>
              <a:gd name="connsiteY0" fmla="*/ 0 h 1070785"/>
              <a:gd name="connsiteX1" fmla="*/ 1181080 w 1181586"/>
              <a:gd name="connsiteY1" fmla="*/ 1070785 h 1070785"/>
              <a:gd name="connsiteX2" fmla="*/ 1181138 w 1181586"/>
              <a:gd name="connsiteY2" fmla="*/ 0 h 1070785"/>
              <a:gd name="connsiteX3" fmla="*/ 0 w 1181586"/>
              <a:gd name="connsiteY3" fmla="*/ 0 h 1070785"/>
              <a:gd name="connsiteX0" fmla="*/ 0 w 1181152"/>
              <a:gd name="connsiteY0" fmla="*/ 0 h 593113"/>
              <a:gd name="connsiteX1" fmla="*/ 1057755 w 1181152"/>
              <a:gd name="connsiteY1" fmla="*/ 593113 h 593113"/>
              <a:gd name="connsiteX2" fmla="*/ 1181138 w 1181152"/>
              <a:gd name="connsiteY2" fmla="*/ 0 h 593113"/>
              <a:gd name="connsiteX3" fmla="*/ 0 w 1181152"/>
              <a:gd name="connsiteY3" fmla="*/ 0 h 593113"/>
              <a:gd name="connsiteX0" fmla="*/ 0 w 1181586"/>
              <a:gd name="connsiteY0" fmla="*/ 0 h 1098080"/>
              <a:gd name="connsiteX1" fmla="*/ 1181081 w 1181586"/>
              <a:gd name="connsiteY1" fmla="*/ 1098080 h 1098080"/>
              <a:gd name="connsiteX2" fmla="*/ 1181138 w 1181586"/>
              <a:gd name="connsiteY2" fmla="*/ 0 h 1098080"/>
              <a:gd name="connsiteX3" fmla="*/ 0 w 1181586"/>
              <a:gd name="connsiteY3" fmla="*/ 0 h 1098080"/>
            </a:gdLst>
            <a:ahLst/>
            <a:cxnLst>
              <a:cxn ang="0">
                <a:pos x="connsiteX0" y="connsiteY0"/>
              </a:cxn>
              <a:cxn ang="0">
                <a:pos x="connsiteX1" y="connsiteY1"/>
              </a:cxn>
              <a:cxn ang="0">
                <a:pos x="connsiteX2" y="connsiteY2"/>
              </a:cxn>
              <a:cxn ang="0">
                <a:pos x="connsiteX3" y="connsiteY3"/>
              </a:cxn>
            </a:cxnLst>
            <a:rect l="l" t="t" r="r" b="b"/>
            <a:pathLst>
              <a:path w="1181586" h="1098080">
                <a:moveTo>
                  <a:pt x="0" y="0"/>
                </a:moveTo>
                <a:lnTo>
                  <a:pt x="1181081" y="1098080"/>
                </a:lnTo>
                <a:cubicBezTo>
                  <a:pt x="1179506" y="736130"/>
                  <a:pt x="1182713" y="361950"/>
                  <a:pt x="1181138" y="0"/>
                </a:cubicBezTo>
                <a:lnTo>
                  <a:pt x="0" y="0"/>
                </a:lnTo>
                <a:close/>
              </a:path>
            </a:pathLst>
          </a:custGeom>
          <a:gradFill>
            <a:gsLst>
              <a:gs pos="23000">
                <a:schemeClr val="accent1"/>
              </a:gs>
              <a:gs pos="100000">
                <a:schemeClr val="accent2"/>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19" name="Freeform 18"/>
          <p:cNvSpPr/>
          <p:nvPr/>
        </p:nvSpPr>
        <p:spPr>
          <a:xfrm>
            <a:off x="10959906" y="1057275"/>
            <a:ext cx="1232552" cy="3276600"/>
          </a:xfrm>
          <a:custGeom>
            <a:avLst/>
            <a:gdLst>
              <a:gd name="connsiteX0" fmla="*/ 1171575 w 1176337"/>
              <a:gd name="connsiteY0" fmla="*/ 0 h 3267075"/>
              <a:gd name="connsiteX1" fmla="*/ 0 w 1176337"/>
              <a:gd name="connsiteY1" fmla="*/ 2762250 h 3267075"/>
              <a:gd name="connsiteX2" fmla="*/ 1176337 w 1176337"/>
              <a:gd name="connsiteY2" fmla="*/ 3267075 h 3267075"/>
              <a:gd name="connsiteX3" fmla="*/ 1171575 w 1176337"/>
              <a:gd name="connsiteY3" fmla="*/ 0 h 3267075"/>
              <a:gd name="connsiteX0" fmla="*/ 1176337 w 1176795"/>
              <a:gd name="connsiteY0" fmla="*/ 0 h 3276600"/>
              <a:gd name="connsiteX1" fmla="*/ 0 w 1176795"/>
              <a:gd name="connsiteY1" fmla="*/ 2771775 h 3276600"/>
              <a:gd name="connsiteX2" fmla="*/ 1176337 w 1176795"/>
              <a:gd name="connsiteY2" fmla="*/ 3276600 h 3276600"/>
              <a:gd name="connsiteX3" fmla="*/ 1176337 w 1176795"/>
              <a:gd name="connsiteY3" fmla="*/ 0 h 3276600"/>
              <a:gd name="connsiteX0" fmla="*/ 1209791 w 1210249"/>
              <a:gd name="connsiteY0" fmla="*/ 0 h 3276600"/>
              <a:gd name="connsiteX1" fmla="*/ 0 w 1210249"/>
              <a:gd name="connsiteY1" fmla="*/ 2771775 h 3276600"/>
              <a:gd name="connsiteX2" fmla="*/ 1209791 w 1210249"/>
              <a:gd name="connsiteY2" fmla="*/ 3276600 h 3276600"/>
              <a:gd name="connsiteX3" fmla="*/ 1209791 w 1210249"/>
              <a:gd name="connsiteY3" fmla="*/ 0 h 3276600"/>
              <a:gd name="connsiteX0" fmla="*/ 1232094 w 1232552"/>
              <a:gd name="connsiteY0" fmla="*/ 0 h 3276600"/>
              <a:gd name="connsiteX1" fmla="*/ 0 w 1232552"/>
              <a:gd name="connsiteY1" fmla="*/ 2749472 h 3276600"/>
              <a:gd name="connsiteX2" fmla="*/ 1232094 w 1232552"/>
              <a:gd name="connsiteY2" fmla="*/ 3276600 h 3276600"/>
              <a:gd name="connsiteX3" fmla="*/ 1232094 w 1232552"/>
              <a:gd name="connsiteY3" fmla="*/ 0 h 3276600"/>
            </a:gdLst>
            <a:ahLst/>
            <a:cxnLst>
              <a:cxn ang="0">
                <a:pos x="connsiteX0" y="connsiteY0"/>
              </a:cxn>
              <a:cxn ang="0">
                <a:pos x="connsiteX1" y="connsiteY1"/>
              </a:cxn>
              <a:cxn ang="0">
                <a:pos x="connsiteX2" y="connsiteY2"/>
              </a:cxn>
              <a:cxn ang="0">
                <a:pos x="connsiteX3" y="connsiteY3"/>
              </a:cxn>
            </a:cxnLst>
            <a:rect l="l" t="t" r="r" b="b"/>
            <a:pathLst>
              <a:path w="1232552" h="3276600">
                <a:moveTo>
                  <a:pt x="1232094" y="0"/>
                </a:moveTo>
                <a:lnTo>
                  <a:pt x="0" y="2749472"/>
                </a:lnTo>
                <a:lnTo>
                  <a:pt x="1232094" y="3276600"/>
                </a:lnTo>
                <a:cubicBezTo>
                  <a:pt x="1230507" y="2187575"/>
                  <a:pt x="1233681" y="1089025"/>
                  <a:pt x="1232094" y="0"/>
                </a:cubicBezTo>
                <a:close/>
              </a:path>
            </a:pathLst>
          </a:custGeom>
          <a:gradFill>
            <a:gsLst>
              <a:gs pos="21000">
                <a:schemeClr val="accent1"/>
              </a:gs>
              <a:gs pos="100000">
                <a:schemeClr val="accent2"/>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20" name="Freeform 19"/>
          <p:cNvSpPr/>
          <p:nvPr/>
        </p:nvSpPr>
        <p:spPr>
          <a:xfrm>
            <a:off x="6366969" y="2428875"/>
            <a:ext cx="3339005" cy="2271713"/>
          </a:xfrm>
          <a:custGeom>
            <a:avLst/>
            <a:gdLst>
              <a:gd name="connsiteX0" fmla="*/ 0 w 3324225"/>
              <a:gd name="connsiteY0" fmla="*/ 590550 h 2271713"/>
              <a:gd name="connsiteX1" fmla="*/ 1343025 w 3324225"/>
              <a:gd name="connsiteY1" fmla="*/ 2271713 h 2271713"/>
              <a:gd name="connsiteX2" fmla="*/ 3324225 w 3324225"/>
              <a:gd name="connsiteY2" fmla="*/ 0 h 2271713"/>
              <a:gd name="connsiteX3" fmla="*/ 0 w 3324225"/>
              <a:gd name="connsiteY3" fmla="*/ 590550 h 2271713"/>
              <a:gd name="connsiteX0" fmla="*/ 0 w 3333750"/>
              <a:gd name="connsiteY0" fmla="*/ 585787 h 2271713"/>
              <a:gd name="connsiteX1" fmla="*/ 1352550 w 3333750"/>
              <a:gd name="connsiteY1" fmla="*/ 2271713 h 2271713"/>
              <a:gd name="connsiteX2" fmla="*/ 3333750 w 3333750"/>
              <a:gd name="connsiteY2" fmla="*/ 0 h 2271713"/>
              <a:gd name="connsiteX3" fmla="*/ 0 w 3333750"/>
              <a:gd name="connsiteY3" fmla="*/ 585787 h 2271713"/>
              <a:gd name="connsiteX0" fmla="*/ 0 w 3333750"/>
              <a:gd name="connsiteY0" fmla="*/ 591043 h 2271713"/>
              <a:gd name="connsiteX1" fmla="*/ 1352550 w 3333750"/>
              <a:gd name="connsiteY1" fmla="*/ 2271713 h 2271713"/>
              <a:gd name="connsiteX2" fmla="*/ 3333750 w 3333750"/>
              <a:gd name="connsiteY2" fmla="*/ 0 h 2271713"/>
              <a:gd name="connsiteX3" fmla="*/ 0 w 3333750"/>
              <a:gd name="connsiteY3" fmla="*/ 591043 h 2271713"/>
              <a:gd name="connsiteX0" fmla="*/ 0 w 3339005"/>
              <a:gd name="connsiteY0" fmla="*/ 591043 h 2271713"/>
              <a:gd name="connsiteX1" fmla="*/ 1357805 w 3339005"/>
              <a:gd name="connsiteY1" fmla="*/ 2271713 h 2271713"/>
              <a:gd name="connsiteX2" fmla="*/ 3339005 w 3339005"/>
              <a:gd name="connsiteY2" fmla="*/ 0 h 2271713"/>
              <a:gd name="connsiteX3" fmla="*/ 0 w 3339005"/>
              <a:gd name="connsiteY3" fmla="*/ 591043 h 2271713"/>
            </a:gdLst>
            <a:ahLst/>
            <a:cxnLst>
              <a:cxn ang="0">
                <a:pos x="connsiteX0" y="connsiteY0"/>
              </a:cxn>
              <a:cxn ang="0">
                <a:pos x="connsiteX1" y="connsiteY1"/>
              </a:cxn>
              <a:cxn ang="0">
                <a:pos x="connsiteX2" y="connsiteY2"/>
              </a:cxn>
              <a:cxn ang="0">
                <a:pos x="connsiteX3" y="connsiteY3"/>
              </a:cxn>
            </a:cxnLst>
            <a:rect l="l" t="t" r="r" b="b"/>
            <a:pathLst>
              <a:path w="3339005" h="2271713">
                <a:moveTo>
                  <a:pt x="0" y="591043"/>
                </a:moveTo>
                <a:lnTo>
                  <a:pt x="1357805" y="2271713"/>
                </a:lnTo>
                <a:lnTo>
                  <a:pt x="3339005" y="0"/>
                </a:lnTo>
                <a:lnTo>
                  <a:pt x="0" y="591043"/>
                </a:lnTo>
                <a:close/>
              </a:path>
            </a:pathLst>
          </a:custGeom>
          <a:gradFill>
            <a:gsLst>
              <a:gs pos="0">
                <a:schemeClr val="accent1"/>
              </a:gs>
              <a:gs pos="87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21" name="Freeform 20"/>
          <p:cNvSpPr/>
          <p:nvPr/>
        </p:nvSpPr>
        <p:spPr>
          <a:xfrm>
            <a:off x="1025774" y="1761707"/>
            <a:ext cx="2098477" cy="1910094"/>
          </a:xfrm>
          <a:custGeom>
            <a:avLst/>
            <a:gdLst>
              <a:gd name="connsiteX0" fmla="*/ 2086304 w 2086304"/>
              <a:gd name="connsiteY0" fmla="*/ 0 h 1886607"/>
              <a:gd name="connsiteX1" fmla="*/ 0 w 2086304"/>
              <a:gd name="connsiteY1" fmla="*/ 15765 h 1886607"/>
              <a:gd name="connsiteX2" fmla="*/ 362607 w 2086304"/>
              <a:gd name="connsiteY2" fmla="*/ 1886607 h 1886607"/>
              <a:gd name="connsiteX3" fmla="*/ 2086304 w 2086304"/>
              <a:gd name="connsiteY3" fmla="*/ 0 h 1886607"/>
              <a:gd name="connsiteX0" fmla="*/ 2101053 w 2101053"/>
              <a:gd name="connsiteY0" fmla="*/ 0 h 1886607"/>
              <a:gd name="connsiteX1" fmla="*/ 0 w 2101053"/>
              <a:gd name="connsiteY1" fmla="*/ 1207 h 1886607"/>
              <a:gd name="connsiteX2" fmla="*/ 377356 w 2101053"/>
              <a:gd name="connsiteY2" fmla="*/ 1886607 h 1886607"/>
              <a:gd name="connsiteX3" fmla="*/ 2101053 w 2101053"/>
              <a:gd name="connsiteY3" fmla="*/ 0 h 1886607"/>
              <a:gd name="connsiteX0" fmla="*/ 2098477 w 2098477"/>
              <a:gd name="connsiteY0" fmla="*/ 8963 h 1885400"/>
              <a:gd name="connsiteX1" fmla="*/ 0 w 2098477"/>
              <a:gd name="connsiteY1" fmla="*/ 0 h 1885400"/>
              <a:gd name="connsiteX2" fmla="*/ 377356 w 2098477"/>
              <a:gd name="connsiteY2" fmla="*/ 1885400 h 1885400"/>
              <a:gd name="connsiteX3" fmla="*/ 2098477 w 2098477"/>
              <a:gd name="connsiteY3" fmla="*/ 8963 h 1885400"/>
            </a:gdLst>
            <a:ahLst/>
            <a:cxnLst>
              <a:cxn ang="0">
                <a:pos x="connsiteX0" y="connsiteY0"/>
              </a:cxn>
              <a:cxn ang="0">
                <a:pos x="connsiteX1" y="connsiteY1"/>
              </a:cxn>
              <a:cxn ang="0">
                <a:pos x="connsiteX2" y="connsiteY2"/>
              </a:cxn>
              <a:cxn ang="0">
                <a:pos x="connsiteX3" y="connsiteY3"/>
              </a:cxn>
            </a:cxnLst>
            <a:rect l="l" t="t" r="r" b="b"/>
            <a:pathLst>
              <a:path w="2098477" h="1885400">
                <a:moveTo>
                  <a:pt x="2098477" y="8963"/>
                </a:moveTo>
                <a:lnTo>
                  <a:pt x="0" y="0"/>
                </a:lnTo>
                <a:lnTo>
                  <a:pt x="377356" y="1885400"/>
                </a:lnTo>
                <a:lnTo>
                  <a:pt x="2098477" y="8963"/>
                </a:lnTo>
                <a:close/>
              </a:path>
            </a:pathLst>
          </a:custGeom>
          <a:gradFill>
            <a:gsLst>
              <a:gs pos="8000">
                <a:schemeClr val="accent2"/>
              </a:gs>
              <a:gs pos="90000">
                <a:schemeClr val="accent1"/>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22" name="Freeform 21"/>
          <p:cNvSpPr/>
          <p:nvPr/>
        </p:nvSpPr>
        <p:spPr>
          <a:xfrm>
            <a:off x="3532" y="4857972"/>
            <a:ext cx="4090198" cy="2007612"/>
          </a:xfrm>
          <a:custGeom>
            <a:avLst/>
            <a:gdLst>
              <a:gd name="connsiteX0" fmla="*/ 3576398 w 4077729"/>
              <a:gd name="connsiteY0" fmla="*/ 0 h 1994733"/>
              <a:gd name="connsiteX1" fmla="*/ 4077729 w 4077729"/>
              <a:gd name="connsiteY1" fmla="*/ 1101516 h 1994733"/>
              <a:gd name="connsiteX2" fmla="*/ 0 w 4077729"/>
              <a:gd name="connsiteY2" fmla="*/ 1994733 h 1994733"/>
              <a:gd name="connsiteX3" fmla="*/ 3576398 w 4077729"/>
              <a:gd name="connsiteY3" fmla="*/ 0 h 1994733"/>
              <a:gd name="connsiteX0" fmla="*/ 3576398 w 4086042"/>
              <a:gd name="connsiteY0" fmla="*/ 0 h 1994733"/>
              <a:gd name="connsiteX1" fmla="*/ 4086042 w 4086042"/>
              <a:gd name="connsiteY1" fmla="*/ 1093204 h 1994733"/>
              <a:gd name="connsiteX2" fmla="*/ 0 w 4086042"/>
              <a:gd name="connsiteY2" fmla="*/ 1994733 h 1994733"/>
              <a:gd name="connsiteX3" fmla="*/ 3576398 w 4086042"/>
              <a:gd name="connsiteY3" fmla="*/ 0 h 1994733"/>
              <a:gd name="connsiteX0" fmla="*/ 3576398 w 4090198"/>
              <a:gd name="connsiteY0" fmla="*/ 0 h 1994733"/>
              <a:gd name="connsiteX1" fmla="*/ 4090198 w 4090198"/>
              <a:gd name="connsiteY1" fmla="*/ 1084892 h 1994733"/>
              <a:gd name="connsiteX2" fmla="*/ 0 w 4090198"/>
              <a:gd name="connsiteY2" fmla="*/ 1994733 h 1994733"/>
              <a:gd name="connsiteX3" fmla="*/ 3576398 w 4090198"/>
              <a:gd name="connsiteY3" fmla="*/ 0 h 1994733"/>
              <a:gd name="connsiteX0" fmla="*/ 3576398 w 4090198"/>
              <a:gd name="connsiteY0" fmla="*/ 0 h 2007612"/>
              <a:gd name="connsiteX1" fmla="*/ 4090198 w 4090198"/>
              <a:gd name="connsiteY1" fmla="*/ 1084892 h 2007612"/>
              <a:gd name="connsiteX2" fmla="*/ 0 w 4090198"/>
              <a:gd name="connsiteY2" fmla="*/ 2007612 h 2007612"/>
              <a:gd name="connsiteX3" fmla="*/ 3576398 w 4090198"/>
              <a:gd name="connsiteY3" fmla="*/ 0 h 2007612"/>
            </a:gdLst>
            <a:ahLst/>
            <a:cxnLst>
              <a:cxn ang="0">
                <a:pos x="connsiteX0" y="connsiteY0"/>
              </a:cxn>
              <a:cxn ang="0">
                <a:pos x="connsiteX1" y="connsiteY1"/>
              </a:cxn>
              <a:cxn ang="0">
                <a:pos x="connsiteX2" y="connsiteY2"/>
              </a:cxn>
              <a:cxn ang="0">
                <a:pos x="connsiteX3" y="connsiteY3"/>
              </a:cxn>
            </a:cxnLst>
            <a:rect l="l" t="t" r="r" b="b"/>
            <a:pathLst>
              <a:path w="4090198" h="2007612">
                <a:moveTo>
                  <a:pt x="3576398" y="0"/>
                </a:moveTo>
                <a:lnTo>
                  <a:pt x="4090198" y="1084892"/>
                </a:lnTo>
                <a:lnTo>
                  <a:pt x="0" y="2007612"/>
                </a:lnTo>
                <a:lnTo>
                  <a:pt x="3576398" y="0"/>
                </a:lnTo>
                <a:close/>
              </a:path>
            </a:pathLst>
          </a:custGeom>
          <a:gradFill>
            <a:gsLst>
              <a:gs pos="15000">
                <a:schemeClr val="accent1"/>
              </a:gs>
              <a:gs pos="100000">
                <a:schemeClr val="accent2"/>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23" name="Freeform 22"/>
          <p:cNvSpPr/>
          <p:nvPr/>
        </p:nvSpPr>
        <p:spPr>
          <a:xfrm>
            <a:off x="-6301" y="5938309"/>
            <a:ext cx="4092304" cy="924304"/>
          </a:xfrm>
          <a:custGeom>
            <a:avLst/>
            <a:gdLst>
              <a:gd name="connsiteX0" fmla="*/ 4074199 w 4074199"/>
              <a:gd name="connsiteY0" fmla="*/ 0 h 907339"/>
              <a:gd name="connsiteX1" fmla="*/ 3357507 w 4074199"/>
              <a:gd name="connsiteY1" fmla="*/ 907339 h 907339"/>
              <a:gd name="connsiteX2" fmla="*/ 0 w 4074199"/>
              <a:gd name="connsiteY2" fmla="*/ 907339 h 907339"/>
              <a:gd name="connsiteX3" fmla="*/ 4074199 w 4074199"/>
              <a:gd name="connsiteY3" fmla="*/ 0 h 907339"/>
              <a:gd name="connsiteX0" fmla="*/ 4084791 w 4084791"/>
              <a:gd name="connsiteY0" fmla="*/ 0 h 907339"/>
              <a:gd name="connsiteX1" fmla="*/ 3368099 w 4084791"/>
              <a:gd name="connsiteY1" fmla="*/ 907339 h 907339"/>
              <a:gd name="connsiteX2" fmla="*/ 0 w 4084791"/>
              <a:gd name="connsiteY2" fmla="*/ 907339 h 907339"/>
              <a:gd name="connsiteX3" fmla="*/ 4084791 w 4084791"/>
              <a:gd name="connsiteY3" fmla="*/ 0 h 907339"/>
              <a:gd name="connsiteX0" fmla="*/ 4100031 w 4100031"/>
              <a:gd name="connsiteY0" fmla="*/ 0 h 907339"/>
              <a:gd name="connsiteX1" fmla="*/ 3368099 w 4100031"/>
              <a:gd name="connsiteY1" fmla="*/ 907339 h 907339"/>
              <a:gd name="connsiteX2" fmla="*/ 0 w 4100031"/>
              <a:gd name="connsiteY2" fmla="*/ 907339 h 907339"/>
              <a:gd name="connsiteX3" fmla="*/ 4100031 w 4100031"/>
              <a:gd name="connsiteY3" fmla="*/ 0 h 907339"/>
              <a:gd name="connsiteX0" fmla="*/ 4102607 w 4102607"/>
              <a:gd name="connsiteY0" fmla="*/ 0 h 907339"/>
              <a:gd name="connsiteX1" fmla="*/ 3370675 w 4102607"/>
              <a:gd name="connsiteY1" fmla="*/ 907339 h 907339"/>
              <a:gd name="connsiteX2" fmla="*/ 0 w 4102607"/>
              <a:gd name="connsiteY2" fmla="*/ 857464 h 907339"/>
              <a:gd name="connsiteX3" fmla="*/ 4102607 w 4102607"/>
              <a:gd name="connsiteY3" fmla="*/ 0 h 907339"/>
              <a:gd name="connsiteX0" fmla="*/ 4097455 w 4097455"/>
              <a:gd name="connsiteY0" fmla="*/ 0 h 907339"/>
              <a:gd name="connsiteX1" fmla="*/ 3365523 w 4097455"/>
              <a:gd name="connsiteY1" fmla="*/ 907339 h 907339"/>
              <a:gd name="connsiteX2" fmla="*/ 0 w 4097455"/>
              <a:gd name="connsiteY2" fmla="*/ 859958 h 907339"/>
              <a:gd name="connsiteX3" fmla="*/ 4097455 w 4097455"/>
              <a:gd name="connsiteY3" fmla="*/ 0 h 907339"/>
              <a:gd name="connsiteX0" fmla="*/ 4097455 w 4097455"/>
              <a:gd name="connsiteY0" fmla="*/ 0 h 862451"/>
              <a:gd name="connsiteX1" fmla="*/ 3411887 w 4097455"/>
              <a:gd name="connsiteY1" fmla="*/ 862451 h 862451"/>
              <a:gd name="connsiteX2" fmla="*/ 0 w 4097455"/>
              <a:gd name="connsiteY2" fmla="*/ 859958 h 862451"/>
              <a:gd name="connsiteX3" fmla="*/ 4097455 w 4097455"/>
              <a:gd name="connsiteY3" fmla="*/ 0 h 862451"/>
              <a:gd name="connsiteX0" fmla="*/ 4089728 w 4089728"/>
              <a:gd name="connsiteY0" fmla="*/ 0 h 892377"/>
              <a:gd name="connsiteX1" fmla="*/ 3411887 w 4089728"/>
              <a:gd name="connsiteY1" fmla="*/ 892377 h 892377"/>
              <a:gd name="connsiteX2" fmla="*/ 0 w 4089728"/>
              <a:gd name="connsiteY2" fmla="*/ 889884 h 892377"/>
              <a:gd name="connsiteX3" fmla="*/ 4089728 w 4089728"/>
              <a:gd name="connsiteY3" fmla="*/ 0 h 892377"/>
              <a:gd name="connsiteX0" fmla="*/ 4089728 w 4089728"/>
              <a:gd name="connsiteY0" fmla="*/ 0 h 892377"/>
              <a:gd name="connsiteX1" fmla="*/ 3424766 w 4089728"/>
              <a:gd name="connsiteY1" fmla="*/ 892377 h 892377"/>
              <a:gd name="connsiteX2" fmla="*/ 0 w 4089728"/>
              <a:gd name="connsiteY2" fmla="*/ 889884 h 892377"/>
              <a:gd name="connsiteX3" fmla="*/ 4089728 w 4089728"/>
              <a:gd name="connsiteY3" fmla="*/ 0 h 892377"/>
              <a:gd name="connsiteX0" fmla="*/ 4089728 w 4089728"/>
              <a:gd name="connsiteY0" fmla="*/ 0 h 889884"/>
              <a:gd name="connsiteX1" fmla="*/ 3360372 w 4089728"/>
              <a:gd name="connsiteY1" fmla="*/ 889884 h 889884"/>
              <a:gd name="connsiteX2" fmla="*/ 0 w 4089728"/>
              <a:gd name="connsiteY2" fmla="*/ 889884 h 889884"/>
              <a:gd name="connsiteX3" fmla="*/ 4089728 w 4089728"/>
              <a:gd name="connsiteY3" fmla="*/ 0 h 889884"/>
              <a:gd name="connsiteX0" fmla="*/ 4079425 w 4079425"/>
              <a:gd name="connsiteY0" fmla="*/ 0 h 889884"/>
              <a:gd name="connsiteX1" fmla="*/ 3350069 w 4079425"/>
              <a:gd name="connsiteY1" fmla="*/ 889884 h 889884"/>
              <a:gd name="connsiteX2" fmla="*/ 0 w 4079425"/>
              <a:gd name="connsiteY2" fmla="*/ 882403 h 889884"/>
              <a:gd name="connsiteX3" fmla="*/ 4079425 w 4079425"/>
              <a:gd name="connsiteY3" fmla="*/ 0 h 889884"/>
              <a:gd name="connsiteX0" fmla="*/ 4082000 w 4082000"/>
              <a:gd name="connsiteY0" fmla="*/ 0 h 889884"/>
              <a:gd name="connsiteX1" fmla="*/ 3352644 w 4082000"/>
              <a:gd name="connsiteY1" fmla="*/ 889884 h 889884"/>
              <a:gd name="connsiteX2" fmla="*/ 0 w 4082000"/>
              <a:gd name="connsiteY2" fmla="*/ 882403 h 889884"/>
              <a:gd name="connsiteX3" fmla="*/ 4082000 w 4082000"/>
              <a:gd name="connsiteY3" fmla="*/ 0 h 889884"/>
              <a:gd name="connsiteX0" fmla="*/ 4087152 w 4087152"/>
              <a:gd name="connsiteY0" fmla="*/ 0 h 1007091"/>
              <a:gd name="connsiteX1" fmla="*/ 3357796 w 4087152"/>
              <a:gd name="connsiteY1" fmla="*/ 889884 h 1007091"/>
              <a:gd name="connsiteX2" fmla="*/ 0 w 4087152"/>
              <a:gd name="connsiteY2" fmla="*/ 1007091 h 1007091"/>
              <a:gd name="connsiteX3" fmla="*/ 4087152 w 4087152"/>
              <a:gd name="connsiteY3" fmla="*/ 0 h 1007091"/>
              <a:gd name="connsiteX0" fmla="*/ 4092304 w 4092304"/>
              <a:gd name="connsiteY0" fmla="*/ 0 h 894872"/>
              <a:gd name="connsiteX1" fmla="*/ 3362948 w 4092304"/>
              <a:gd name="connsiteY1" fmla="*/ 889884 h 894872"/>
              <a:gd name="connsiteX2" fmla="*/ 0 w 4092304"/>
              <a:gd name="connsiteY2" fmla="*/ 894872 h 894872"/>
              <a:gd name="connsiteX3" fmla="*/ 4092304 w 4092304"/>
              <a:gd name="connsiteY3" fmla="*/ 0 h 894872"/>
            </a:gdLst>
            <a:ahLst/>
            <a:cxnLst>
              <a:cxn ang="0">
                <a:pos x="connsiteX0" y="connsiteY0"/>
              </a:cxn>
              <a:cxn ang="0">
                <a:pos x="connsiteX1" y="connsiteY1"/>
              </a:cxn>
              <a:cxn ang="0">
                <a:pos x="connsiteX2" y="connsiteY2"/>
              </a:cxn>
              <a:cxn ang="0">
                <a:pos x="connsiteX3" y="connsiteY3"/>
              </a:cxn>
            </a:cxnLst>
            <a:rect l="l" t="t" r="r" b="b"/>
            <a:pathLst>
              <a:path w="4092304" h="894872">
                <a:moveTo>
                  <a:pt x="4092304" y="0"/>
                </a:moveTo>
                <a:lnTo>
                  <a:pt x="3362948" y="889884"/>
                </a:lnTo>
                <a:lnTo>
                  <a:pt x="0" y="894872"/>
                </a:lnTo>
                <a:lnTo>
                  <a:pt x="4092304" y="0"/>
                </a:lnTo>
                <a:close/>
              </a:path>
            </a:pathLst>
          </a:custGeom>
          <a:gradFill>
            <a:gsLst>
              <a:gs pos="21000">
                <a:schemeClr val="accent1"/>
              </a:gs>
              <a:gs pos="10000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24" name="Freeform 23"/>
          <p:cNvSpPr/>
          <p:nvPr/>
        </p:nvSpPr>
        <p:spPr>
          <a:xfrm>
            <a:off x="4102443" y="4914459"/>
            <a:ext cx="547228" cy="151811"/>
          </a:xfrm>
          <a:custGeom>
            <a:avLst/>
            <a:gdLst>
              <a:gd name="connsiteX0" fmla="*/ 0 w 547228"/>
              <a:gd name="connsiteY0" fmla="*/ 0 h 151811"/>
              <a:gd name="connsiteX1" fmla="*/ 547228 w 547228"/>
              <a:gd name="connsiteY1" fmla="*/ 70610 h 151811"/>
              <a:gd name="connsiteX2" fmla="*/ 526045 w 547228"/>
              <a:gd name="connsiteY2" fmla="*/ 151811 h 151811"/>
            </a:gdLst>
            <a:ahLst/>
            <a:cxnLst>
              <a:cxn ang="0">
                <a:pos x="connsiteX0" y="connsiteY0"/>
              </a:cxn>
              <a:cxn ang="0">
                <a:pos x="connsiteX1" y="connsiteY1"/>
              </a:cxn>
              <a:cxn ang="0">
                <a:pos x="connsiteX2" y="connsiteY2"/>
              </a:cxn>
            </a:cxnLst>
            <a:rect l="l" t="t" r="r" b="b"/>
            <a:pathLst>
              <a:path w="547228" h="151811">
                <a:moveTo>
                  <a:pt x="0" y="0"/>
                </a:moveTo>
                <a:lnTo>
                  <a:pt x="547228" y="70610"/>
                </a:lnTo>
                <a:lnTo>
                  <a:pt x="526045" y="151811"/>
                </a:lnTo>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5" name="Freeform 24"/>
          <p:cNvSpPr/>
          <p:nvPr/>
        </p:nvSpPr>
        <p:spPr>
          <a:xfrm>
            <a:off x="3317876" y="5936217"/>
            <a:ext cx="5416584" cy="930949"/>
          </a:xfrm>
          <a:custGeom>
            <a:avLst/>
            <a:gdLst>
              <a:gd name="connsiteX0" fmla="*/ 683287 w 5365819"/>
              <a:gd name="connsiteY0" fmla="*/ 0 h 914400"/>
              <a:gd name="connsiteX1" fmla="*/ 5365819 w 5365819"/>
              <a:gd name="connsiteY1" fmla="*/ 904351 h 914400"/>
              <a:gd name="connsiteX2" fmla="*/ 0 w 5365819"/>
              <a:gd name="connsiteY2" fmla="*/ 914400 h 914400"/>
              <a:gd name="connsiteX3" fmla="*/ 683287 w 5365819"/>
              <a:gd name="connsiteY3" fmla="*/ 0 h 914400"/>
              <a:gd name="connsiteX0" fmla="*/ 711531 w 5394063"/>
              <a:gd name="connsiteY0" fmla="*/ 0 h 917930"/>
              <a:gd name="connsiteX1" fmla="*/ 5394063 w 5394063"/>
              <a:gd name="connsiteY1" fmla="*/ 904351 h 917930"/>
              <a:gd name="connsiteX2" fmla="*/ 0 w 5394063"/>
              <a:gd name="connsiteY2" fmla="*/ 917930 h 917930"/>
              <a:gd name="connsiteX3" fmla="*/ 711531 w 5394063"/>
              <a:gd name="connsiteY3" fmla="*/ 0 h 917930"/>
              <a:gd name="connsiteX0" fmla="*/ 725653 w 5394063"/>
              <a:gd name="connsiteY0" fmla="*/ 0 h 910869"/>
              <a:gd name="connsiteX1" fmla="*/ 5394063 w 5394063"/>
              <a:gd name="connsiteY1" fmla="*/ 897290 h 910869"/>
              <a:gd name="connsiteX2" fmla="*/ 0 w 5394063"/>
              <a:gd name="connsiteY2" fmla="*/ 910869 h 910869"/>
              <a:gd name="connsiteX3" fmla="*/ 725653 w 5394063"/>
              <a:gd name="connsiteY3" fmla="*/ 0 h 910869"/>
              <a:gd name="connsiteX0" fmla="*/ 725653 w 5376410"/>
              <a:gd name="connsiteY0" fmla="*/ 0 h 910869"/>
              <a:gd name="connsiteX1" fmla="*/ 5376410 w 5376410"/>
              <a:gd name="connsiteY1" fmla="*/ 907881 h 910869"/>
              <a:gd name="connsiteX2" fmla="*/ 0 w 5376410"/>
              <a:gd name="connsiteY2" fmla="*/ 910869 h 910869"/>
              <a:gd name="connsiteX3" fmla="*/ 725653 w 5376410"/>
              <a:gd name="connsiteY3" fmla="*/ 0 h 910869"/>
              <a:gd name="connsiteX0" fmla="*/ 783842 w 5376410"/>
              <a:gd name="connsiteY0" fmla="*/ 0 h 765396"/>
              <a:gd name="connsiteX1" fmla="*/ 5376410 w 5376410"/>
              <a:gd name="connsiteY1" fmla="*/ 762408 h 765396"/>
              <a:gd name="connsiteX2" fmla="*/ 0 w 5376410"/>
              <a:gd name="connsiteY2" fmla="*/ 765396 h 765396"/>
              <a:gd name="connsiteX3" fmla="*/ 783842 w 5376410"/>
              <a:gd name="connsiteY3" fmla="*/ 0 h 765396"/>
              <a:gd name="connsiteX0" fmla="*/ 729810 w 5376410"/>
              <a:gd name="connsiteY0" fmla="*/ 0 h 910869"/>
              <a:gd name="connsiteX1" fmla="*/ 5376410 w 5376410"/>
              <a:gd name="connsiteY1" fmla="*/ 907881 h 910869"/>
              <a:gd name="connsiteX2" fmla="*/ 0 w 5376410"/>
              <a:gd name="connsiteY2" fmla="*/ 910869 h 910869"/>
              <a:gd name="connsiteX3" fmla="*/ 729810 w 5376410"/>
              <a:gd name="connsiteY3" fmla="*/ 0 h 910869"/>
              <a:gd name="connsiteX0" fmla="*/ 714570 w 5376410"/>
              <a:gd name="connsiteY0" fmla="*/ 0 h 918489"/>
              <a:gd name="connsiteX1" fmla="*/ 5376410 w 5376410"/>
              <a:gd name="connsiteY1" fmla="*/ 915501 h 918489"/>
              <a:gd name="connsiteX2" fmla="*/ 0 w 5376410"/>
              <a:gd name="connsiteY2" fmla="*/ 918489 h 918489"/>
              <a:gd name="connsiteX3" fmla="*/ 714570 w 5376410"/>
              <a:gd name="connsiteY3" fmla="*/ 0 h 918489"/>
              <a:gd name="connsiteX0" fmla="*/ 809820 w 5376410"/>
              <a:gd name="connsiteY0" fmla="*/ 0 h 758469"/>
              <a:gd name="connsiteX1" fmla="*/ 5376410 w 5376410"/>
              <a:gd name="connsiteY1" fmla="*/ 755481 h 758469"/>
              <a:gd name="connsiteX2" fmla="*/ 0 w 5376410"/>
              <a:gd name="connsiteY2" fmla="*/ 758469 h 758469"/>
              <a:gd name="connsiteX3" fmla="*/ 809820 w 5376410"/>
              <a:gd name="connsiteY3" fmla="*/ 0 h 758469"/>
              <a:gd name="connsiteX0" fmla="*/ 710760 w 5376410"/>
              <a:gd name="connsiteY0" fmla="*/ 0 h 918489"/>
              <a:gd name="connsiteX1" fmla="*/ 5376410 w 5376410"/>
              <a:gd name="connsiteY1" fmla="*/ 915501 h 918489"/>
              <a:gd name="connsiteX2" fmla="*/ 0 w 5376410"/>
              <a:gd name="connsiteY2" fmla="*/ 918489 h 918489"/>
              <a:gd name="connsiteX3" fmla="*/ 710760 w 5376410"/>
              <a:gd name="connsiteY3" fmla="*/ 0 h 918489"/>
              <a:gd name="connsiteX0" fmla="*/ 722190 w 5376410"/>
              <a:gd name="connsiteY0" fmla="*/ 0 h 914679"/>
              <a:gd name="connsiteX1" fmla="*/ 5376410 w 5376410"/>
              <a:gd name="connsiteY1" fmla="*/ 911691 h 914679"/>
              <a:gd name="connsiteX2" fmla="*/ 0 w 5376410"/>
              <a:gd name="connsiteY2" fmla="*/ 914679 h 914679"/>
              <a:gd name="connsiteX3" fmla="*/ 722190 w 5376410"/>
              <a:gd name="connsiteY3" fmla="*/ 0 h 914679"/>
              <a:gd name="connsiteX0" fmla="*/ 735069 w 5389289"/>
              <a:gd name="connsiteY0" fmla="*/ 0 h 912104"/>
              <a:gd name="connsiteX1" fmla="*/ 5389289 w 5389289"/>
              <a:gd name="connsiteY1" fmla="*/ 911691 h 912104"/>
              <a:gd name="connsiteX2" fmla="*/ 0 w 5389289"/>
              <a:gd name="connsiteY2" fmla="*/ 912104 h 912104"/>
              <a:gd name="connsiteX3" fmla="*/ 735069 w 5389289"/>
              <a:gd name="connsiteY3" fmla="*/ 0 h 912104"/>
              <a:gd name="connsiteX0" fmla="*/ 735069 w 5389289"/>
              <a:gd name="connsiteY0" fmla="*/ 0 h 925339"/>
              <a:gd name="connsiteX1" fmla="*/ 5389289 w 5389289"/>
              <a:gd name="connsiteY1" fmla="*/ 925339 h 925339"/>
              <a:gd name="connsiteX2" fmla="*/ 0 w 5389289"/>
              <a:gd name="connsiteY2" fmla="*/ 912104 h 925339"/>
              <a:gd name="connsiteX3" fmla="*/ 735069 w 5389289"/>
              <a:gd name="connsiteY3" fmla="*/ 0 h 925339"/>
              <a:gd name="connsiteX0" fmla="*/ 762364 w 5416584"/>
              <a:gd name="connsiteY0" fmla="*/ 0 h 939400"/>
              <a:gd name="connsiteX1" fmla="*/ 5416584 w 5416584"/>
              <a:gd name="connsiteY1" fmla="*/ 925339 h 939400"/>
              <a:gd name="connsiteX2" fmla="*/ 0 w 5416584"/>
              <a:gd name="connsiteY2" fmla="*/ 939400 h 939400"/>
              <a:gd name="connsiteX3" fmla="*/ 762364 w 5416584"/>
              <a:gd name="connsiteY3" fmla="*/ 0 h 939400"/>
              <a:gd name="connsiteX0" fmla="*/ 762364 w 5416584"/>
              <a:gd name="connsiteY0" fmla="*/ 0 h 945010"/>
              <a:gd name="connsiteX1" fmla="*/ 5416584 w 5416584"/>
              <a:gd name="connsiteY1" fmla="*/ 930949 h 945010"/>
              <a:gd name="connsiteX2" fmla="*/ 0 w 5416584"/>
              <a:gd name="connsiteY2" fmla="*/ 945010 h 945010"/>
              <a:gd name="connsiteX3" fmla="*/ 762364 w 5416584"/>
              <a:gd name="connsiteY3" fmla="*/ 0 h 945010"/>
              <a:gd name="connsiteX0" fmla="*/ 762364 w 5416584"/>
              <a:gd name="connsiteY0" fmla="*/ 0 h 930949"/>
              <a:gd name="connsiteX1" fmla="*/ 5416584 w 5416584"/>
              <a:gd name="connsiteY1" fmla="*/ 930949 h 930949"/>
              <a:gd name="connsiteX2" fmla="*/ 0 w 5416584"/>
              <a:gd name="connsiteY2" fmla="*/ 921156 h 930949"/>
              <a:gd name="connsiteX3" fmla="*/ 762364 w 5416584"/>
              <a:gd name="connsiteY3" fmla="*/ 0 h 930949"/>
            </a:gdLst>
            <a:ahLst/>
            <a:cxnLst>
              <a:cxn ang="0">
                <a:pos x="connsiteX0" y="connsiteY0"/>
              </a:cxn>
              <a:cxn ang="0">
                <a:pos x="connsiteX1" y="connsiteY1"/>
              </a:cxn>
              <a:cxn ang="0">
                <a:pos x="connsiteX2" y="connsiteY2"/>
              </a:cxn>
              <a:cxn ang="0">
                <a:pos x="connsiteX3" y="connsiteY3"/>
              </a:cxn>
            </a:cxnLst>
            <a:rect l="l" t="t" r="r" b="b"/>
            <a:pathLst>
              <a:path w="5416584" h="930949">
                <a:moveTo>
                  <a:pt x="762364" y="0"/>
                </a:moveTo>
                <a:lnTo>
                  <a:pt x="5416584" y="930949"/>
                </a:lnTo>
                <a:lnTo>
                  <a:pt x="0" y="921156"/>
                </a:lnTo>
                <a:lnTo>
                  <a:pt x="762364" y="0"/>
                </a:lnTo>
                <a:close/>
              </a:path>
            </a:pathLst>
          </a:custGeom>
          <a:gradFill>
            <a:gsLst>
              <a:gs pos="4000">
                <a:schemeClr val="accent1"/>
              </a:gs>
              <a:gs pos="100000">
                <a:schemeClr val="accent2"/>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26" name="Freeform 25"/>
          <p:cNvSpPr/>
          <p:nvPr/>
        </p:nvSpPr>
        <p:spPr>
          <a:xfrm>
            <a:off x="10990536" y="3785435"/>
            <a:ext cx="1203845" cy="3091509"/>
          </a:xfrm>
          <a:custGeom>
            <a:avLst/>
            <a:gdLst>
              <a:gd name="connsiteX0" fmla="*/ 0 w 1182718"/>
              <a:gd name="connsiteY0" fmla="*/ 0 h 3032701"/>
              <a:gd name="connsiteX1" fmla="*/ 497800 w 1182718"/>
              <a:gd name="connsiteY1" fmla="*/ 3032701 h 3032701"/>
              <a:gd name="connsiteX2" fmla="*/ 1182718 w 1182718"/>
              <a:gd name="connsiteY2" fmla="*/ 515453 h 3032701"/>
              <a:gd name="connsiteX3" fmla="*/ 0 w 1182718"/>
              <a:gd name="connsiteY3" fmla="*/ 0 h 3032701"/>
              <a:gd name="connsiteX0" fmla="*/ 0 w 1179187"/>
              <a:gd name="connsiteY0" fmla="*/ 0 h 3029170"/>
              <a:gd name="connsiteX1" fmla="*/ 494269 w 1179187"/>
              <a:gd name="connsiteY1" fmla="*/ 3029170 h 3029170"/>
              <a:gd name="connsiteX2" fmla="*/ 1179187 w 1179187"/>
              <a:gd name="connsiteY2" fmla="*/ 511922 h 3029170"/>
              <a:gd name="connsiteX3" fmla="*/ 0 w 1179187"/>
              <a:gd name="connsiteY3" fmla="*/ 0 h 3029170"/>
              <a:gd name="connsiteX0" fmla="*/ 0 w 1179187"/>
              <a:gd name="connsiteY0" fmla="*/ 0 h 3039761"/>
              <a:gd name="connsiteX1" fmla="*/ 483677 w 1179187"/>
              <a:gd name="connsiteY1" fmla="*/ 3039761 h 3039761"/>
              <a:gd name="connsiteX2" fmla="*/ 1179187 w 1179187"/>
              <a:gd name="connsiteY2" fmla="*/ 511922 h 3039761"/>
              <a:gd name="connsiteX3" fmla="*/ 0 w 1179187"/>
              <a:gd name="connsiteY3" fmla="*/ 0 h 3039761"/>
              <a:gd name="connsiteX0" fmla="*/ 0 w 1190407"/>
              <a:gd name="connsiteY0" fmla="*/ 0 h 3039761"/>
              <a:gd name="connsiteX1" fmla="*/ 494897 w 1190407"/>
              <a:gd name="connsiteY1" fmla="*/ 3039761 h 3039761"/>
              <a:gd name="connsiteX2" fmla="*/ 1190407 w 1190407"/>
              <a:gd name="connsiteY2" fmla="*/ 511922 h 3039761"/>
              <a:gd name="connsiteX3" fmla="*/ 0 w 1190407"/>
              <a:gd name="connsiteY3" fmla="*/ 0 h 3039761"/>
              <a:gd name="connsiteX0" fmla="*/ 0 w 1203107"/>
              <a:gd name="connsiteY0" fmla="*/ 0 h 3065161"/>
              <a:gd name="connsiteX1" fmla="*/ 507597 w 1203107"/>
              <a:gd name="connsiteY1" fmla="*/ 3065161 h 3065161"/>
              <a:gd name="connsiteX2" fmla="*/ 1203107 w 1203107"/>
              <a:gd name="connsiteY2" fmla="*/ 537322 h 3065161"/>
              <a:gd name="connsiteX3" fmla="*/ 0 w 1203107"/>
              <a:gd name="connsiteY3" fmla="*/ 0 h 3065161"/>
              <a:gd name="connsiteX0" fmla="*/ 0 w 1209457"/>
              <a:gd name="connsiteY0" fmla="*/ 0 h 3065161"/>
              <a:gd name="connsiteX1" fmla="*/ 507597 w 1209457"/>
              <a:gd name="connsiteY1" fmla="*/ 3065161 h 3065161"/>
              <a:gd name="connsiteX2" fmla="*/ 1209457 w 1209457"/>
              <a:gd name="connsiteY2" fmla="*/ 543672 h 3065161"/>
              <a:gd name="connsiteX3" fmla="*/ 0 w 1209457"/>
              <a:gd name="connsiteY3" fmla="*/ 0 h 3065161"/>
              <a:gd name="connsiteX0" fmla="*/ 0 w 1215807"/>
              <a:gd name="connsiteY0" fmla="*/ 0 h 3065161"/>
              <a:gd name="connsiteX1" fmla="*/ 507597 w 1215807"/>
              <a:gd name="connsiteY1" fmla="*/ 3065161 h 3065161"/>
              <a:gd name="connsiteX2" fmla="*/ 1215807 w 1215807"/>
              <a:gd name="connsiteY2" fmla="*/ 537322 h 3065161"/>
              <a:gd name="connsiteX3" fmla="*/ 0 w 1215807"/>
              <a:gd name="connsiteY3" fmla="*/ 0 h 3065161"/>
              <a:gd name="connsiteX0" fmla="*/ 0 w 1209457"/>
              <a:gd name="connsiteY0" fmla="*/ 0 h 3077861"/>
              <a:gd name="connsiteX1" fmla="*/ 501247 w 1209457"/>
              <a:gd name="connsiteY1" fmla="*/ 3077861 h 3077861"/>
              <a:gd name="connsiteX2" fmla="*/ 1209457 w 1209457"/>
              <a:gd name="connsiteY2" fmla="*/ 550022 h 3077861"/>
              <a:gd name="connsiteX3" fmla="*/ 0 w 1209457"/>
              <a:gd name="connsiteY3" fmla="*/ 0 h 3077861"/>
              <a:gd name="connsiteX0" fmla="*/ 0 w 1209457"/>
              <a:gd name="connsiteY0" fmla="*/ 0 h 3091509"/>
              <a:gd name="connsiteX1" fmla="*/ 501247 w 1209457"/>
              <a:gd name="connsiteY1" fmla="*/ 3091509 h 3091509"/>
              <a:gd name="connsiteX2" fmla="*/ 1209457 w 1209457"/>
              <a:gd name="connsiteY2" fmla="*/ 550022 h 3091509"/>
              <a:gd name="connsiteX3" fmla="*/ 0 w 1209457"/>
              <a:gd name="connsiteY3" fmla="*/ 0 h 3091509"/>
            </a:gdLst>
            <a:ahLst/>
            <a:cxnLst>
              <a:cxn ang="0">
                <a:pos x="connsiteX0" y="connsiteY0"/>
              </a:cxn>
              <a:cxn ang="0">
                <a:pos x="connsiteX1" y="connsiteY1"/>
              </a:cxn>
              <a:cxn ang="0">
                <a:pos x="connsiteX2" y="connsiteY2"/>
              </a:cxn>
              <a:cxn ang="0">
                <a:pos x="connsiteX3" y="connsiteY3"/>
              </a:cxn>
            </a:cxnLst>
            <a:rect l="l" t="t" r="r" b="b"/>
            <a:pathLst>
              <a:path w="1209457" h="3091509">
                <a:moveTo>
                  <a:pt x="0" y="0"/>
                </a:moveTo>
                <a:lnTo>
                  <a:pt x="501247" y="3091509"/>
                </a:lnTo>
                <a:lnTo>
                  <a:pt x="1209457" y="550022"/>
                </a:lnTo>
                <a:lnTo>
                  <a:pt x="0" y="0"/>
                </a:lnTo>
                <a:close/>
              </a:path>
            </a:pathLst>
          </a:custGeom>
          <a:gradFill>
            <a:gsLst>
              <a:gs pos="34000">
                <a:schemeClr val="accent2"/>
              </a:gs>
              <a:gs pos="100000">
                <a:schemeClr val="accent1"/>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27" name="Freeform 26"/>
          <p:cNvSpPr/>
          <p:nvPr/>
        </p:nvSpPr>
        <p:spPr>
          <a:xfrm>
            <a:off x="11488254" y="4321334"/>
            <a:ext cx="708319" cy="2552078"/>
          </a:xfrm>
          <a:custGeom>
            <a:avLst/>
            <a:gdLst>
              <a:gd name="connsiteX0" fmla="*/ 691978 w 697728"/>
              <a:gd name="connsiteY0" fmla="*/ 0 h 2520778"/>
              <a:gd name="connsiteX1" fmla="*/ 0 w 697728"/>
              <a:gd name="connsiteY1" fmla="*/ 2520778 h 2520778"/>
              <a:gd name="connsiteX2" fmla="*/ 695509 w 697728"/>
              <a:gd name="connsiteY2" fmla="*/ 2517248 h 2520778"/>
              <a:gd name="connsiteX3" fmla="*/ 691978 w 697728"/>
              <a:gd name="connsiteY3" fmla="*/ 0 h 2520778"/>
              <a:gd name="connsiteX0" fmla="*/ 691978 w 697728"/>
              <a:gd name="connsiteY0" fmla="*/ 0 h 2531370"/>
              <a:gd name="connsiteX1" fmla="*/ 0 w 697728"/>
              <a:gd name="connsiteY1" fmla="*/ 2531370 h 2531370"/>
              <a:gd name="connsiteX2" fmla="*/ 695509 w 697728"/>
              <a:gd name="connsiteY2" fmla="*/ 2517248 h 2531370"/>
              <a:gd name="connsiteX3" fmla="*/ 691978 w 697728"/>
              <a:gd name="connsiteY3" fmla="*/ 0 h 2531370"/>
              <a:gd name="connsiteX0" fmla="*/ 691978 w 703175"/>
              <a:gd name="connsiteY0" fmla="*/ 0 h 2531370"/>
              <a:gd name="connsiteX1" fmla="*/ 0 w 703175"/>
              <a:gd name="connsiteY1" fmla="*/ 2531370 h 2531370"/>
              <a:gd name="connsiteX2" fmla="*/ 702570 w 703175"/>
              <a:gd name="connsiteY2" fmla="*/ 2527839 h 2531370"/>
              <a:gd name="connsiteX3" fmla="*/ 691978 w 703175"/>
              <a:gd name="connsiteY3" fmla="*/ 0 h 2531370"/>
              <a:gd name="connsiteX0" fmla="*/ 691978 w 703175"/>
              <a:gd name="connsiteY0" fmla="*/ 0 h 2531370"/>
              <a:gd name="connsiteX1" fmla="*/ 0 w 703175"/>
              <a:gd name="connsiteY1" fmla="*/ 2531370 h 2531370"/>
              <a:gd name="connsiteX2" fmla="*/ 702570 w 703175"/>
              <a:gd name="connsiteY2" fmla="*/ 2527839 h 2531370"/>
              <a:gd name="connsiteX3" fmla="*/ 691978 w 703175"/>
              <a:gd name="connsiteY3" fmla="*/ 0 h 2531370"/>
              <a:gd name="connsiteX0" fmla="*/ 699039 w 704789"/>
              <a:gd name="connsiteY0" fmla="*/ 0 h 2541962"/>
              <a:gd name="connsiteX1" fmla="*/ 0 w 704789"/>
              <a:gd name="connsiteY1" fmla="*/ 2541962 h 2541962"/>
              <a:gd name="connsiteX2" fmla="*/ 702570 w 704789"/>
              <a:gd name="connsiteY2" fmla="*/ 2538431 h 2541962"/>
              <a:gd name="connsiteX3" fmla="*/ 699039 w 704789"/>
              <a:gd name="connsiteY3" fmla="*/ 0 h 2541962"/>
              <a:gd name="connsiteX0" fmla="*/ 702569 w 708319"/>
              <a:gd name="connsiteY0" fmla="*/ 0 h 2538431"/>
              <a:gd name="connsiteX1" fmla="*/ 0 w 708319"/>
              <a:gd name="connsiteY1" fmla="*/ 2538431 h 2538431"/>
              <a:gd name="connsiteX2" fmla="*/ 706100 w 708319"/>
              <a:gd name="connsiteY2" fmla="*/ 2538431 h 2538431"/>
              <a:gd name="connsiteX3" fmla="*/ 702569 w 708319"/>
              <a:gd name="connsiteY3" fmla="*/ 0 h 2538431"/>
              <a:gd name="connsiteX0" fmla="*/ 667264 w 673014"/>
              <a:gd name="connsiteY0" fmla="*/ 0 h 2538431"/>
              <a:gd name="connsiteX1" fmla="*/ 0 w 673014"/>
              <a:gd name="connsiteY1" fmla="*/ 2252460 h 2538431"/>
              <a:gd name="connsiteX2" fmla="*/ 670795 w 673014"/>
              <a:gd name="connsiteY2" fmla="*/ 2538431 h 2538431"/>
              <a:gd name="connsiteX3" fmla="*/ 667264 w 673014"/>
              <a:gd name="connsiteY3" fmla="*/ 0 h 2538431"/>
              <a:gd name="connsiteX0" fmla="*/ 702569 w 708319"/>
              <a:gd name="connsiteY0" fmla="*/ 0 h 2541961"/>
              <a:gd name="connsiteX1" fmla="*/ 0 w 708319"/>
              <a:gd name="connsiteY1" fmla="*/ 2541961 h 2541961"/>
              <a:gd name="connsiteX2" fmla="*/ 706100 w 708319"/>
              <a:gd name="connsiteY2" fmla="*/ 2538431 h 2541961"/>
              <a:gd name="connsiteX3" fmla="*/ 702569 w 708319"/>
              <a:gd name="connsiteY3" fmla="*/ 0 h 2541961"/>
              <a:gd name="connsiteX0" fmla="*/ 702569 w 708319"/>
              <a:gd name="connsiteY0" fmla="*/ 0 h 2538431"/>
              <a:gd name="connsiteX1" fmla="*/ 0 w 708319"/>
              <a:gd name="connsiteY1" fmla="*/ 2534900 h 2538431"/>
              <a:gd name="connsiteX2" fmla="*/ 706100 w 708319"/>
              <a:gd name="connsiteY2" fmla="*/ 2538431 h 2538431"/>
              <a:gd name="connsiteX3" fmla="*/ 702569 w 708319"/>
              <a:gd name="connsiteY3" fmla="*/ 0 h 2538431"/>
              <a:gd name="connsiteX0" fmla="*/ 702569 w 708319"/>
              <a:gd name="connsiteY0" fmla="*/ 0 h 2548548"/>
              <a:gd name="connsiteX1" fmla="*/ 0 w 708319"/>
              <a:gd name="connsiteY1" fmla="*/ 2548548 h 2548548"/>
              <a:gd name="connsiteX2" fmla="*/ 706100 w 708319"/>
              <a:gd name="connsiteY2" fmla="*/ 2538431 h 2548548"/>
              <a:gd name="connsiteX3" fmla="*/ 702569 w 708319"/>
              <a:gd name="connsiteY3" fmla="*/ 0 h 2548548"/>
              <a:gd name="connsiteX0" fmla="*/ 702569 w 704906"/>
              <a:gd name="connsiteY0" fmla="*/ 0 h 2548548"/>
              <a:gd name="connsiteX1" fmla="*/ 0 w 704906"/>
              <a:gd name="connsiteY1" fmla="*/ 2548548 h 2548548"/>
              <a:gd name="connsiteX2" fmla="*/ 692452 w 704906"/>
              <a:gd name="connsiteY2" fmla="*/ 2538431 h 2548548"/>
              <a:gd name="connsiteX3" fmla="*/ 702569 w 704906"/>
              <a:gd name="connsiteY3" fmla="*/ 0 h 2548548"/>
              <a:gd name="connsiteX0" fmla="*/ 702569 w 708319"/>
              <a:gd name="connsiteY0" fmla="*/ 0 h 2565726"/>
              <a:gd name="connsiteX1" fmla="*/ 0 w 708319"/>
              <a:gd name="connsiteY1" fmla="*/ 2548548 h 2565726"/>
              <a:gd name="connsiteX2" fmla="*/ 706100 w 708319"/>
              <a:gd name="connsiteY2" fmla="*/ 2565726 h 2565726"/>
              <a:gd name="connsiteX3" fmla="*/ 702569 w 708319"/>
              <a:gd name="connsiteY3" fmla="*/ 0 h 2565726"/>
              <a:gd name="connsiteX0" fmla="*/ 702569 w 708319"/>
              <a:gd name="connsiteY0" fmla="*/ 0 h 2552078"/>
              <a:gd name="connsiteX1" fmla="*/ 0 w 708319"/>
              <a:gd name="connsiteY1" fmla="*/ 2548548 h 2552078"/>
              <a:gd name="connsiteX2" fmla="*/ 706100 w 708319"/>
              <a:gd name="connsiteY2" fmla="*/ 2552078 h 2552078"/>
              <a:gd name="connsiteX3" fmla="*/ 702569 w 708319"/>
              <a:gd name="connsiteY3" fmla="*/ 0 h 2552078"/>
            </a:gdLst>
            <a:ahLst/>
            <a:cxnLst>
              <a:cxn ang="0">
                <a:pos x="connsiteX0" y="connsiteY0"/>
              </a:cxn>
              <a:cxn ang="0">
                <a:pos x="connsiteX1" y="connsiteY1"/>
              </a:cxn>
              <a:cxn ang="0">
                <a:pos x="connsiteX2" y="connsiteY2"/>
              </a:cxn>
              <a:cxn ang="0">
                <a:pos x="connsiteX3" y="connsiteY3"/>
              </a:cxn>
            </a:cxnLst>
            <a:rect l="l" t="t" r="r" b="b"/>
            <a:pathLst>
              <a:path w="708319" h="2552078">
                <a:moveTo>
                  <a:pt x="702569" y="0"/>
                </a:moveTo>
                <a:lnTo>
                  <a:pt x="0" y="2548548"/>
                </a:lnTo>
                <a:lnTo>
                  <a:pt x="706100" y="2552078"/>
                </a:lnTo>
                <a:cubicBezTo>
                  <a:pt x="708454" y="1710642"/>
                  <a:pt x="710807" y="834375"/>
                  <a:pt x="702569" y="0"/>
                </a:cubicBezTo>
                <a:close/>
              </a:path>
            </a:pathLst>
          </a:custGeom>
          <a:gradFill>
            <a:gsLst>
              <a:gs pos="21000">
                <a:schemeClr val="accent2"/>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28" name="Freeform 27"/>
          <p:cNvSpPr/>
          <p:nvPr/>
        </p:nvSpPr>
        <p:spPr>
          <a:xfrm>
            <a:off x="8745794" y="2426110"/>
            <a:ext cx="2263877" cy="4424516"/>
          </a:xfrm>
          <a:custGeom>
            <a:avLst/>
            <a:gdLst>
              <a:gd name="connsiteX0" fmla="*/ 958645 w 2263877"/>
              <a:gd name="connsiteY0" fmla="*/ 0 h 4424516"/>
              <a:gd name="connsiteX1" fmla="*/ 2263877 w 2263877"/>
              <a:gd name="connsiteY1" fmla="*/ 1393722 h 4424516"/>
              <a:gd name="connsiteX2" fmla="*/ 0 w 2263877"/>
              <a:gd name="connsiteY2" fmla="*/ 4424516 h 4424516"/>
              <a:gd name="connsiteX3" fmla="*/ 958645 w 2263877"/>
              <a:gd name="connsiteY3" fmla="*/ 0 h 4424516"/>
            </a:gdLst>
            <a:ahLst/>
            <a:cxnLst>
              <a:cxn ang="0">
                <a:pos x="connsiteX0" y="connsiteY0"/>
              </a:cxn>
              <a:cxn ang="0">
                <a:pos x="connsiteX1" y="connsiteY1"/>
              </a:cxn>
              <a:cxn ang="0">
                <a:pos x="connsiteX2" y="connsiteY2"/>
              </a:cxn>
              <a:cxn ang="0">
                <a:pos x="connsiteX3" y="connsiteY3"/>
              </a:cxn>
            </a:cxnLst>
            <a:rect l="l" t="t" r="r" b="b"/>
            <a:pathLst>
              <a:path w="2263877" h="4424516">
                <a:moveTo>
                  <a:pt x="958645" y="0"/>
                </a:moveTo>
                <a:lnTo>
                  <a:pt x="2263877" y="1393722"/>
                </a:lnTo>
                <a:lnTo>
                  <a:pt x="0" y="4424516"/>
                </a:lnTo>
                <a:lnTo>
                  <a:pt x="958645"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29" name="Freeform 28"/>
          <p:cNvSpPr/>
          <p:nvPr/>
        </p:nvSpPr>
        <p:spPr>
          <a:xfrm>
            <a:off x="-1" y="-1"/>
            <a:ext cx="3153403" cy="1773715"/>
          </a:xfrm>
          <a:custGeom>
            <a:avLst/>
            <a:gdLst>
              <a:gd name="connsiteX0" fmla="*/ 0 w 3172858"/>
              <a:gd name="connsiteY0" fmla="*/ 0 h 1773716"/>
              <a:gd name="connsiteX1" fmla="*/ 1079653 w 3172858"/>
              <a:gd name="connsiteY1" fmla="*/ 1773716 h 1773716"/>
              <a:gd name="connsiteX2" fmla="*/ 3172858 w 3172858"/>
              <a:gd name="connsiteY2" fmla="*/ 1751682 h 1773716"/>
              <a:gd name="connsiteX3" fmla="*/ 0 w 3172858"/>
              <a:gd name="connsiteY3" fmla="*/ 0 h 1773716"/>
              <a:gd name="connsiteX0" fmla="*/ 0 w 3114492"/>
              <a:gd name="connsiteY0" fmla="*/ 0 h 1773716"/>
              <a:gd name="connsiteX1" fmla="*/ 1079653 w 3114492"/>
              <a:gd name="connsiteY1" fmla="*/ 1773716 h 1773716"/>
              <a:gd name="connsiteX2" fmla="*/ 3114492 w 3114492"/>
              <a:gd name="connsiteY2" fmla="*/ 1177750 h 1773716"/>
              <a:gd name="connsiteX3" fmla="*/ 0 w 3114492"/>
              <a:gd name="connsiteY3" fmla="*/ 0 h 1773716"/>
              <a:gd name="connsiteX0" fmla="*/ 0 w 3153403"/>
              <a:gd name="connsiteY0" fmla="*/ 0 h 1773716"/>
              <a:gd name="connsiteX1" fmla="*/ 1079653 w 3153403"/>
              <a:gd name="connsiteY1" fmla="*/ 1773716 h 1773716"/>
              <a:gd name="connsiteX2" fmla="*/ 3153403 w 3153403"/>
              <a:gd name="connsiteY2" fmla="*/ 1771137 h 1773716"/>
              <a:gd name="connsiteX3" fmla="*/ 0 w 3153403"/>
              <a:gd name="connsiteY3" fmla="*/ 0 h 1773716"/>
              <a:gd name="connsiteX0" fmla="*/ 0 w 3153403"/>
              <a:gd name="connsiteY0" fmla="*/ 0 h 1771137"/>
              <a:gd name="connsiteX1" fmla="*/ 1036790 w 3153403"/>
              <a:gd name="connsiteY1" fmla="*/ 1768953 h 1771137"/>
              <a:gd name="connsiteX2" fmla="*/ 3153403 w 3153403"/>
              <a:gd name="connsiteY2" fmla="*/ 1771137 h 1771137"/>
              <a:gd name="connsiteX3" fmla="*/ 0 w 3153403"/>
              <a:gd name="connsiteY3" fmla="*/ 0 h 1771137"/>
              <a:gd name="connsiteX0" fmla="*/ 0 w 3153403"/>
              <a:gd name="connsiteY0" fmla="*/ 0 h 1773715"/>
              <a:gd name="connsiteX1" fmla="*/ 1036790 w 3153403"/>
              <a:gd name="connsiteY1" fmla="*/ 1773715 h 1773715"/>
              <a:gd name="connsiteX2" fmla="*/ 3153403 w 3153403"/>
              <a:gd name="connsiteY2" fmla="*/ 1771137 h 1773715"/>
              <a:gd name="connsiteX3" fmla="*/ 0 w 3153403"/>
              <a:gd name="connsiteY3" fmla="*/ 0 h 1773715"/>
            </a:gdLst>
            <a:ahLst/>
            <a:cxnLst>
              <a:cxn ang="0">
                <a:pos x="connsiteX0" y="connsiteY0"/>
              </a:cxn>
              <a:cxn ang="0">
                <a:pos x="connsiteX1" y="connsiteY1"/>
              </a:cxn>
              <a:cxn ang="0">
                <a:pos x="connsiteX2" y="connsiteY2"/>
              </a:cxn>
              <a:cxn ang="0">
                <a:pos x="connsiteX3" y="connsiteY3"/>
              </a:cxn>
            </a:cxnLst>
            <a:rect l="l" t="t" r="r" b="b"/>
            <a:pathLst>
              <a:path w="3153403" h="1773715">
                <a:moveTo>
                  <a:pt x="0" y="0"/>
                </a:moveTo>
                <a:lnTo>
                  <a:pt x="1036790" y="1773715"/>
                </a:lnTo>
                <a:lnTo>
                  <a:pt x="3153403" y="1771137"/>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30" name="Freeform 29"/>
          <p:cNvSpPr/>
          <p:nvPr/>
        </p:nvSpPr>
        <p:spPr>
          <a:xfrm>
            <a:off x="-2381" y="-1"/>
            <a:ext cx="3112998" cy="1786065"/>
          </a:xfrm>
          <a:custGeom>
            <a:avLst/>
            <a:gdLst>
              <a:gd name="connsiteX0" fmla="*/ 0 w 3172858"/>
              <a:gd name="connsiteY0" fmla="*/ 0 h 1773716"/>
              <a:gd name="connsiteX1" fmla="*/ 1079653 w 3172858"/>
              <a:gd name="connsiteY1" fmla="*/ 1773716 h 1773716"/>
              <a:gd name="connsiteX2" fmla="*/ 3172858 w 3172858"/>
              <a:gd name="connsiteY2" fmla="*/ 1751682 h 1773716"/>
              <a:gd name="connsiteX3" fmla="*/ 0 w 3172858"/>
              <a:gd name="connsiteY3" fmla="*/ 0 h 1773716"/>
              <a:gd name="connsiteX0" fmla="*/ 0 w 3114492"/>
              <a:gd name="connsiteY0" fmla="*/ 0 h 1773716"/>
              <a:gd name="connsiteX1" fmla="*/ 1079653 w 3114492"/>
              <a:gd name="connsiteY1" fmla="*/ 1773716 h 1773716"/>
              <a:gd name="connsiteX2" fmla="*/ 3114492 w 3114492"/>
              <a:gd name="connsiteY2" fmla="*/ 1177750 h 1773716"/>
              <a:gd name="connsiteX3" fmla="*/ 0 w 3114492"/>
              <a:gd name="connsiteY3" fmla="*/ 0 h 1773716"/>
              <a:gd name="connsiteX0" fmla="*/ 0 w 3153403"/>
              <a:gd name="connsiteY0" fmla="*/ 0 h 1773716"/>
              <a:gd name="connsiteX1" fmla="*/ 1079653 w 3153403"/>
              <a:gd name="connsiteY1" fmla="*/ 1773716 h 1773716"/>
              <a:gd name="connsiteX2" fmla="*/ 3153403 w 3153403"/>
              <a:gd name="connsiteY2" fmla="*/ 1771137 h 1773716"/>
              <a:gd name="connsiteX3" fmla="*/ 0 w 3153403"/>
              <a:gd name="connsiteY3" fmla="*/ 0 h 1773716"/>
              <a:gd name="connsiteX0" fmla="*/ 0 w 3153403"/>
              <a:gd name="connsiteY0" fmla="*/ 0 h 1771137"/>
              <a:gd name="connsiteX1" fmla="*/ 1036790 w 3153403"/>
              <a:gd name="connsiteY1" fmla="*/ 1768953 h 1771137"/>
              <a:gd name="connsiteX2" fmla="*/ 3153403 w 3153403"/>
              <a:gd name="connsiteY2" fmla="*/ 1771137 h 1771137"/>
              <a:gd name="connsiteX3" fmla="*/ 0 w 3153403"/>
              <a:gd name="connsiteY3" fmla="*/ 0 h 1771137"/>
              <a:gd name="connsiteX0" fmla="*/ 0 w 3153403"/>
              <a:gd name="connsiteY0" fmla="*/ 0 h 1773715"/>
              <a:gd name="connsiteX1" fmla="*/ 1036790 w 3153403"/>
              <a:gd name="connsiteY1" fmla="*/ 1773715 h 1773715"/>
              <a:gd name="connsiteX2" fmla="*/ 3153403 w 3153403"/>
              <a:gd name="connsiteY2" fmla="*/ 1771137 h 1773715"/>
              <a:gd name="connsiteX3" fmla="*/ 0 w 3153403"/>
              <a:gd name="connsiteY3" fmla="*/ 0 h 1773715"/>
              <a:gd name="connsiteX0" fmla="*/ 0 w 3081965"/>
              <a:gd name="connsiteY0" fmla="*/ 0 h 1775900"/>
              <a:gd name="connsiteX1" fmla="*/ 1036790 w 3081965"/>
              <a:gd name="connsiteY1" fmla="*/ 1773715 h 1775900"/>
              <a:gd name="connsiteX2" fmla="*/ 3081965 w 3081965"/>
              <a:gd name="connsiteY2" fmla="*/ 1775900 h 1775900"/>
              <a:gd name="connsiteX3" fmla="*/ 0 w 3081965"/>
              <a:gd name="connsiteY3" fmla="*/ 0 h 1775900"/>
              <a:gd name="connsiteX0" fmla="*/ 0 w 3086728"/>
              <a:gd name="connsiteY0" fmla="*/ 0 h 1775900"/>
              <a:gd name="connsiteX1" fmla="*/ 1036790 w 3086728"/>
              <a:gd name="connsiteY1" fmla="*/ 1773715 h 1775900"/>
              <a:gd name="connsiteX2" fmla="*/ 3086728 w 3086728"/>
              <a:gd name="connsiteY2" fmla="*/ 1775900 h 1775900"/>
              <a:gd name="connsiteX3" fmla="*/ 0 w 3086728"/>
              <a:gd name="connsiteY3" fmla="*/ 0 h 1775900"/>
              <a:gd name="connsiteX0" fmla="*/ 0 w 3091491"/>
              <a:gd name="connsiteY0" fmla="*/ 0 h 1799713"/>
              <a:gd name="connsiteX1" fmla="*/ 1036790 w 3091491"/>
              <a:gd name="connsiteY1" fmla="*/ 1773715 h 1799713"/>
              <a:gd name="connsiteX2" fmla="*/ 3091491 w 3091491"/>
              <a:gd name="connsiteY2" fmla="*/ 1799713 h 1799713"/>
              <a:gd name="connsiteX3" fmla="*/ 0 w 3091491"/>
              <a:gd name="connsiteY3" fmla="*/ 0 h 1799713"/>
              <a:gd name="connsiteX0" fmla="*/ 0 w 3120066"/>
              <a:gd name="connsiteY0" fmla="*/ 0 h 1799713"/>
              <a:gd name="connsiteX1" fmla="*/ 1036790 w 3120066"/>
              <a:gd name="connsiteY1" fmla="*/ 1773715 h 1799713"/>
              <a:gd name="connsiteX2" fmla="*/ 3120066 w 3120066"/>
              <a:gd name="connsiteY2" fmla="*/ 1799713 h 1799713"/>
              <a:gd name="connsiteX3" fmla="*/ 0 w 3120066"/>
              <a:gd name="connsiteY3" fmla="*/ 0 h 1799713"/>
              <a:gd name="connsiteX0" fmla="*/ 0 w 3120066"/>
              <a:gd name="connsiteY0" fmla="*/ 0 h 1799713"/>
              <a:gd name="connsiteX1" fmla="*/ 1019730 w 3120066"/>
              <a:gd name="connsiteY1" fmla="*/ 1773715 h 1799713"/>
              <a:gd name="connsiteX2" fmla="*/ 3120066 w 3120066"/>
              <a:gd name="connsiteY2" fmla="*/ 1799713 h 1799713"/>
              <a:gd name="connsiteX3" fmla="*/ 0 w 3120066"/>
              <a:gd name="connsiteY3" fmla="*/ 0 h 1799713"/>
              <a:gd name="connsiteX0" fmla="*/ 0 w 3133714"/>
              <a:gd name="connsiteY0" fmla="*/ 0 h 1799713"/>
              <a:gd name="connsiteX1" fmla="*/ 1033378 w 3133714"/>
              <a:gd name="connsiteY1" fmla="*/ 1773715 h 1799713"/>
              <a:gd name="connsiteX2" fmla="*/ 3133714 w 3133714"/>
              <a:gd name="connsiteY2" fmla="*/ 1799713 h 1799713"/>
              <a:gd name="connsiteX3" fmla="*/ 0 w 3133714"/>
              <a:gd name="connsiteY3" fmla="*/ 0 h 1799713"/>
              <a:gd name="connsiteX0" fmla="*/ 0 w 3140538"/>
              <a:gd name="connsiteY0" fmla="*/ 0 h 1799713"/>
              <a:gd name="connsiteX1" fmla="*/ 1040202 w 3140538"/>
              <a:gd name="connsiteY1" fmla="*/ 1773715 h 1799713"/>
              <a:gd name="connsiteX2" fmla="*/ 3140538 w 3140538"/>
              <a:gd name="connsiteY2" fmla="*/ 1799713 h 1799713"/>
              <a:gd name="connsiteX3" fmla="*/ 0 w 3140538"/>
              <a:gd name="connsiteY3" fmla="*/ 0 h 1799713"/>
              <a:gd name="connsiteX0" fmla="*/ 0 w 3126890"/>
              <a:gd name="connsiteY0" fmla="*/ 0 h 1786065"/>
              <a:gd name="connsiteX1" fmla="*/ 1040202 w 3126890"/>
              <a:gd name="connsiteY1" fmla="*/ 1773715 h 1786065"/>
              <a:gd name="connsiteX2" fmla="*/ 3126890 w 3126890"/>
              <a:gd name="connsiteY2" fmla="*/ 1786065 h 1786065"/>
              <a:gd name="connsiteX3" fmla="*/ 0 w 3126890"/>
              <a:gd name="connsiteY3" fmla="*/ 0 h 1786065"/>
              <a:gd name="connsiteX0" fmla="*/ 0 w 3113242"/>
              <a:gd name="connsiteY0" fmla="*/ 0 h 1782653"/>
              <a:gd name="connsiteX1" fmla="*/ 1026554 w 3113242"/>
              <a:gd name="connsiteY1" fmla="*/ 1770303 h 1782653"/>
              <a:gd name="connsiteX2" fmla="*/ 3113242 w 3113242"/>
              <a:gd name="connsiteY2" fmla="*/ 1782653 h 1782653"/>
              <a:gd name="connsiteX3" fmla="*/ 0 w 3113242"/>
              <a:gd name="connsiteY3" fmla="*/ 0 h 1782653"/>
              <a:gd name="connsiteX0" fmla="*/ 0 w 3123478"/>
              <a:gd name="connsiteY0" fmla="*/ 0 h 1782653"/>
              <a:gd name="connsiteX1" fmla="*/ 1036790 w 3123478"/>
              <a:gd name="connsiteY1" fmla="*/ 1770303 h 1782653"/>
              <a:gd name="connsiteX2" fmla="*/ 3123478 w 3123478"/>
              <a:gd name="connsiteY2" fmla="*/ 1782653 h 1782653"/>
              <a:gd name="connsiteX3" fmla="*/ 0 w 3123478"/>
              <a:gd name="connsiteY3" fmla="*/ 0 h 1782653"/>
              <a:gd name="connsiteX0" fmla="*/ 0 w 3109830"/>
              <a:gd name="connsiteY0" fmla="*/ 0 h 1782653"/>
              <a:gd name="connsiteX1" fmla="*/ 1036790 w 3109830"/>
              <a:gd name="connsiteY1" fmla="*/ 1770303 h 1782653"/>
              <a:gd name="connsiteX2" fmla="*/ 3109830 w 3109830"/>
              <a:gd name="connsiteY2" fmla="*/ 1782653 h 1782653"/>
              <a:gd name="connsiteX3" fmla="*/ 0 w 3109830"/>
              <a:gd name="connsiteY3" fmla="*/ 0 h 1782653"/>
              <a:gd name="connsiteX0" fmla="*/ 0 w 3120462"/>
              <a:gd name="connsiteY0" fmla="*/ 0 h 1793286"/>
              <a:gd name="connsiteX1" fmla="*/ 1047422 w 3120462"/>
              <a:gd name="connsiteY1" fmla="*/ 1780936 h 1793286"/>
              <a:gd name="connsiteX2" fmla="*/ 3120462 w 3120462"/>
              <a:gd name="connsiteY2" fmla="*/ 1793286 h 1793286"/>
              <a:gd name="connsiteX3" fmla="*/ 0 w 3120462"/>
              <a:gd name="connsiteY3" fmla="*/ 0 h 1793286"/>
            </a:gdLst>
            <a:ahLst/>
            <a:cxnLst>
              <a:cxn ang="0">
                <a:pos x="connsiteX0" y="connsiteY0"/>
              </a:cxn>
              <a:cxn ang="0">
                <a:pos x="connsiteX1" y="connsiteY1"/>
              </a:cxn>
              <a:cxn ang="0">
                <a:pos x="connsiteX2" y="connsiteY2"/>
              </a:cxn>
              <a:cxn ang="0">
                <a:pos x="connsiteX3" y="connsiteY3"/>
              </a:cxn>
            </a:cxnLst>
            <a:rect l="l" t="t" r="r" b="b"/>
            <a:pathLst>
              <a:path w="3120462" h="1793286">
                <a:moveTo>
                  <a:pt x="0" y="0"/>
                </a:moveTo>
                <a:lnTo>
                  <a:pt x="1047422" y="1780936"/>
                </a:lnTo>
                <a:lnTo>
                  <a:pt x="3120462" y="1793286"/>
                </a:lnTo>
                <a:lnTo>
                  <a:pt x="0" y="0"/>
                </a:lnTo>
                <a:close/>
              </a:path>
            </a:pathLst>
          </a:custGeom>
          <a:gradFill>
            <a:gsLst>
              <a:gs pos="19000">
                <a:schemeClr val="accent2"/>
              </a:gs>
              <a:gs pos="94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31" name="Freeform 30"/>
          <p:cNvSpPr/>
          <p:nvPr/>
        </p:nvSpPr>
        <p:spPr>
          <a:xfrm>
            <a:off x="-3295" y="1769807"/>
            <a:ext cx="1407341" cy="5098422"/>
          </a:xfrm>
          <a:custGeom>
            <a:avLst/>
            <a:gdLst>
              <a:gd name="connsiteX0" fmla="*/ 1026488 w 1398147"/>
              <a:gd name="connsiteY0" fmla="*/ 0 h 5073445"/>
              <a:gd name="connsiteX1" fmla="*/ 1398147 w 1398147"/>
              <a:gd name="connsiteY1" fmla="*/ 1875995 h 5073445"/>
              <a:gd name="connsiteX2" fmla="*/ 0 w 1398147"/>
              <a:gd name="connsiteY2" fmla="*/ 5073445 h 5073445"/>
              <a:gd name="connsiteX3" fmla="*/ 1026488 w 1398147"/>
              <a:gd name="connsiteY3" fmla="*/ 0 h 5073445"/>
              <a:gd name="connsiteX0" fmla="*/ 1032388 w 1398147"/>
              <a:gd name="connsiteY0" fmla="*/ 0 h 5055747"/>
              <a:gd name="connsiteX1" fmla="*/ 1398147 w 1398147"/>
              <a:gd name="connsiteY1" fmla="*/ 1858297 h 5055747"/>
              <a:gd name="connsiteX2" fmla="*/ 0 w 1398147"/>
              <a:gd name="connsiteY2" fmla="*/ 5055747 h 5055747"/>
              <a:gd name="connsiteX3" fmla="*/ 1032388 w 1398147"/>
              <a:gd name="connsiteY3" fmla="*/ 0 h 5055747"/>
              <a:gd name="connsiteX0" fmla="*/ 1032388 w 1398147"/>
              <a:gd name="connsiteY0" fmla="*/ 0 h 5061646"/>
              <a:gd name="connsiteX1" fmla="*/ 1398147 w 1398147"/>
              <a:gd name="connsiteY1" fmla="*/ 1864196 h 5061646"/>
              <a:gd name="connsiteX2" fmla="*/ 0 w 1398147"/>
              <a:gd name="connsiteY2" fmla="*/ 5061646 h 5061646"/>
              <a:gd name="connsiteX3" fmla="*/ 1032388 w 1398147"/>
              <a:gd name="connsiteY3" fmla="*/ 0 h 5061646"/>
              <a:gd name="connsiteX0" fmla="*/ 1032388 w 1398147"/>
              <a:gd name="connsiteY0" fmla="*/ 0 h 5079344"/>
              <a:gd name="connsiteX1" fmla="*/ 1398147 w 1398147"/>
              <a:gd name="connsiteY1" fmla="*/ 1881894 h 5079344"/>
              <a:gd name="connsiteX2" fmla="*/ 0 w 1398147"/>
              <a:gd name="connsiteY2" fmla="*/ 5079344 h 5079344"/>
              <a:gd name="connsiteX3" fmla="*/ 1032388 w 1398147"/>
              <a:gd name="connsiteY3" fmla="*/ 0 h 5079344"/>
              <a:gd name="connsiteX0" fmla="*/ 1032388 w 1398147"/>
              <a:gd name="connsiteY0" fmla="*/ 0 h 5089936"/>
              <a:gd name="connsiteX1" fmla="*/ 1398147 w 1398147"/>
              <a:gd name="connsiteY1" fmla="*/ 1881894 h 5089936"/>
              <a:gd name="connsiteX2" fmla="*/ 0 w 1398147"/>
              <a:gd name="connsiteY2" fmla="*/ 5089936 h 5089936"/>
              <a:gd name="connsiteX3" fmla="*/ 1032388 w 1398147"/>
              <a:gd name="connsiteY3" fmla="*/ 0 h 5089936"/>
              <a:gd name="connsiteX0" fmla="*/ 1039450 w 1405209"/>
              <a:gd name="connsiteY0" fmla="*/ 0 h 5089936"/>
              <a:gd name="connsiteX1" fmla="*/ 1405209 w 1405209"/>
              <a:gd name="connsiteY1" fmla="*/ 1881894 h 5089936"/>
              <a:gd name="connsiteX2" fmla="*/ 0 w 1405209"/>
              <a:gd name="connsiteY2" fmla="*/ 5089936 h 5089936"/>
              <a:gd name="connsiteX3" fmla="*/ 1039450 w 1405209"/>
              <a:gd name="connsiteY3" fmla="*/ 0 h 5089936"/>
              <a:gd name="connsiteX0" fmla="*/ 1039450 w 1405209"/>
              <a:gd name="connsiteY0" fmla="*/ 0 h 5089936"/>
              <a:gd name="connsiteX1" fmla="*/ 1405209 w 1405209"/>
              <a:gd name="connsiteY1" fmla="*/ 1891419 h 5089936"/>
              <a:gd name="connsiteX2" fmla="*/ 0 w 1405209"/>
              <a:gd name="connsiteY2" fmla="*/ 5089936 h 5089936"/>
              <a:gd name="connsiteX3" fmla="*/ 1039450 w 1405209"/>
              <a:gd name="connsiteY3" fmla="*/ 0 h 5089936"/>
              <a:gd name="connsiteX0" fmla="*/ 1039450 w 1405209"/>
              <a:gd name="connsiteY0" fmla="*/ 0 h 5089936"/>
              <a:gd name="connsiteX1" fmla="*/ 1405209 w 1405209"/>
              <a:gd name="connsiteY1" fmla="*/ 1891419 h 5089936"/>
              <a:gd name="connsiteX2" fmla="*/ 0 w 1405209"/>
              <a:gd name="connsiteY2" fmla="*/ 5089936 h 5089936"/>
              <a:gd name="connsiteX3" fmla="*/ 8890 w 1405209"/>
              <a:gd name="connsiteY3" fmla="*/ 5081754 h 5089936"/>
              <a:gd name="connsiteX4" fmla="*/ 1039450 w 1405209"/>
              <a:gd name="connsiteY4" fmla="*/ 0 h 5089936"/>
              <a:gd name="connsiteX0" fmla="*/ 1041582 w 1407341"/>
              <a:gd name="connsiteY0" fmla="*/ 0 h 5098422"/>
              <a:gd name="connsiteX1" fmla="*/ 1407341 w 1407341"/>
              <a:gd name="connsiteY1" fmla="*/ 1891419 h 5098422"/>
              <a:gd name="connsiteX2" fmla="*/ 2132 w 1407341"/>
              <a:gd name="connsiteY2" fmla="*/ 5089936 h 5098422"/>
              <a:gd name="connsiteX3" fmla="*/ 719 w 1407341"/>
              <a:gd name="connsiteY3" fmla="*/ 5097208 h 5098422"/>
              <a:gd name="connsiteX4" fmla="*/ 1041582 w 1407341"/>
              <a:gd name="connsiteY4" fmla="*/ 0 h 5098422"/>
              <a:gd name="connsiteX0" fmla="*/ 1034758 w 1407341"/>
              <a:gd name="connsiteY0" fmla="*/ 0 h 5098422"/>
              <a:gd name="connsiteX1" fmla="*/ 1407341 w 1407341"/>
              <a:gd name="connsiteY1" fmla="*/ 1891419 h 5098422"/>
              <a:gd name="connsiteX2" fmla="*/ 2132 w 1407341"/>
              <a:gd name="connsiteY2" fmla="*/ 5089936 h 5098422"/>
              <a:gd name="connsiteX3" fmla="*/ 719 w 1407341"/>
              <a:gd name="connsiteY3" fmla="*/ 5097208 h 5098422"/>
              <a:gd name="connsiteX4" fmla="*/ 1034758 w 1407341"/>
              <a:gd name="connsiteY4" fmla="*/ 0 h 5098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7341" h="5098422">
                <a:moveTo>
                  <a:pt x="1034758" y="0"/>
                </a:moveTo>
                <a:lnTo>
                  <a:pt x="1407341" y="1891419"/>
                </a:lnTo>
                <a:lnTo>
                  <a:pt x="2132" y="5089936"/>
                </a:lnTo>
                <a:cubicBezTo>
                  <a:pt x="5095" y="5083774"/>
                  <a:pt x="-2244" y="5103370"/>
                  <a:pt x="719" y="5097208"/>
                </a:cubicBezTo>
                <a:lnTo>
                  <a:pt x="1034758" y="0"/>
                </a:lnTo>
                <a:close/>
              </a:path>
            </a:pathLst>
          </a:custGeom>
          <a:gradFill>
            <a:gsLst>
              <a:gs pos="15000">
                <a:schemeClr val="accent2"/>
              </a:gs>
              <a:gs pos="76000">
                <a:schemeClr val="accent1"/>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32" name="Freeform 31"/>
          <p:cNvSpPr/>
          <p:nvPr/>
        </p:nvSpPr>
        <p:spPr>
          <a:xfrm>
            <a:off x="8694845" y="2426110"/>
            <a:ext cx="2293341" cy="4440419"/>
          </a:xfrm>
          <a:custGeom>
            <a:avLst/>
            <a:gdLst>
              <a:gd name="connsiteX0" fmla="*/ 958645 w 2263877"/>
              <a:gd name="connsiteY0" fmla="*/ 0 h 4424516"/>
              <a:gd name="connsiteX1" fmla="*/ 2263877 w 2263877"/>
              <a:gd name="connsiteY1" fmla="*/ 1393722 h 4424516"/>
              <a:gd name="connsiteX2" fmla="*/ 0 w 2263877"/>
              <a:gd name="connsiteY2" fmla="*/ 4424516 h 4424516"/>
              <a:gd name="connsiteX3" fmla="*/ 958645 w 2263877"/>
              <a:gd name="connsiteY3" fmla="*/ 0 h 4424516"/>
              <a:gd name="connsiteX0" fmla="*/ 958645 w 2269487"/>
              <a:gd name="connsiteY0" fmla="*/ 0 h 4424516"/>
              <a:gd name="connsiteX1" fmla="*/ 2269487 w 2269487"/>
              <a:gd name="connsiteY1" fmla="*/ 1388112 h 4424516"/>
              <a:gd name="connsiteX2" fmla="*/ 0 w 2269487"/>
              <a:gd name="connsiteY2" fmla="*/ 4424516 h 4424516"/>
              <a:gd name="connsiteX3" fmla="*/ 958645 w 2269487"/>
              <a:gd name="connsiteY3" fmla="*/ 0 h 4424516"/>
              <a:gd name="connsiteX0" fmla="*/ 982499 w 2293341"/>
              <a:gd name="connsiteY0" fmla="*/ 0 h 4440419"/>
              <a:gd name="connsiteX1" fmla="*/ 2293341 w 2293341"/>
              <a:gd name="connsiteY1" fmla="*/ 1388112 h 4440419"/>
              <a:gd name="connsiteX2" fmla="*/ 0 w 2293341"/>
              <a:gd name="connsiteY2" fmla="*/ 4440419 h 4440419"/>
              <a:gd name="connsiteX3" fmla="*/ 982499 w 2293341"/>
              <a:gd name="connsiteY3" fmla="*/ 0 h 4440419"/>
            </a:gdLst>
            <a:ahLst/>
            <a:cxnLst>
              <a:cxn ang="0">
                <a:pos x="connsiteX0" y="connsiteY0"/>
              </a:cxn>
              <a:cxn ang="0">
                <a:pos x="connsiteX1" y="connsiteY1"/>
              </a:cxn>
              <a:cxn ang="0">
                <a:pos x="connsiteX2" y="connsiteY2"/>
              </a:cxn>
              <a:cxn ang="0">
                <a:pos x="connsiteX3" y="connsiteY3"/>
              </a:cxn>
            </a:cxnLst>
            <a:rect l="l" t="t" r="r" b="b"/>
            <a:pathLst>
              <a:path w="2293341" h="4440419">
                <a:moveTo>
                  <a:pt x="982499" y="0"/>
                </a:moveTo>
                <a:lnTo>
                  <a:pt x="2293341" y="1388112"/>
                </a:lnTo>
                <a:lnTo>
                  <a:pt x="0" y="4440419"/>
                </a:lnTo>
                <a:lnTo>
                  <a:pt x="982499" y="0"/>
                </a:lnTo>
                <a:close/>
              </a:path>
            </a:pathLst>
          </a:custGeom>
          <a:gradFill>
            <a:gsLst>
              <a:gs pos="34000">
                <a:schemeClr val="accent2"/>
              </a:gs>
              <a:gs pos="100000">
                <a:schemeClr val="accent1"/>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33" name="Freeform 32"/>
          <p:cNvSpPr/>
          <p:nvPr/>
        </p:nvSpPr>
        <p:spPr>
          <a:xfrm>
            <a:off x="9669015" y="1094096"/>
            <a:ext cx="2522985" cy="2734954"/>
          </a:xfrm>
          <a:custGeom>
            <a:avLst/>
            <a:gdLst>
              <a:gd name="connsiteX0" fmla="*/ 2481262 w 2481262"/>
              <a:gd name="connsiteY0" fmla="*/ 0 h 2762250"/>
              <a:gd name="connsiteX1" fmla="*/ 0 w 2481262"/>
              <a:gd name="connsiteY1" fmla="*/ 1371600 h 2762250"/>
              <a:gd name="connsiteX2" fmla="*/ 1309687 w 2481262"/>
              <a:gd name="connsiteY2" fmla="*/ 2762250 h 2762250"/>
              <a:gd name="connsiteX3" fmla="*/ 2481262 w 2481262"/>
              <a:gd name="connsiteY3" fmla="*/ 0 h 2762250"/>
              <a:gd name="connsiteX0" fmla="*/ 2481262 w 2481262"/>
              <a:gd name="connsiteY0" fmla="*/ 0 h 2762250"/>
              <a:gd name="connsiteX1" fmla="*/ 0 w 2481262"/>
              <a:gd name="connsiteY1" fmla="*/ 1371600 h 2762250"/>
              <a:gd name="connsiteX2" fmla="*/ 1292857 w 2481262"/>
              <a:gd name="connsiteY2" fmla="*/ 2762250 h 2762250"/>
              <a:gd name="connsiteX3" fmla="*/ 2481262 w 2481262"/>
              <a:gd name="connsiteY3" fmla="*/ 0 h 2762250"/>
              <a:gd name="connsiteX0" fmla="*/ 2509311 w 2509311"/>
              <a:gd name="connsiteY0" fmla="*/ 0 h 2762250"/>
              <a:gd name="connsiteX1" fmla="*/ 0 w 2509311"/>
              <a:gd name="connsiteY1" fmla="*/ 1354771 h 2762250"/>
              <a:gd name="connsiteX2" fmla="*/ 1320906 w 2509311"/>
              <a:gd name="connsiteY2" fmla="*/ 2762250 h 2762250"/>
              <a:gd name="connsiteX3" fmla="*/ 2509311 w 2509311"/>
              <a:gd name="connsiteY3" fmla="*/ 0 h 2762250"/>
              <a:gd name="connsiteX0" fmla="*/ 2519943 w 2519943"/>
              <a:gd name="connsiteY0" fmla="*/ 0 h 2762250"/>
              <a:gd name="connsiteX1" fmla="*/ 0 w 2519943"/>
              <a:gd name="connsiteY1" fmla="*/ 1354771 h 2762250"/>
              <a:gd name="connsiteX2" fmla="*/ 1320906 w 2519943"/>
              <a:gd name="connsiteY2" fmla="*/ 2762250 h 2762250"/>
              <a:gd name="connsiteX3" fmla="*/ 2519943 w 2519943"/>
              <a:gd name="connsiteY3" fmla="*/ 0 h 2762250"/>
              <a:gd name="connsiteX0" fmla="*/ 2530575 w 2530575"/>
              <a:gd name="connsiteY0" fmla="*/ 0 h 2762250"/>
              <a:gd name="connsiteX1" fmla="*/ 0 w 2530575"/>
              <a:gd name="connsiteY1" fmla="*/ 1354771 h 2762250"/>
              <a:gd name="connsiteX2" fmla="*/ 1320906 w 2530575"/>
              <a:gd name="connsiteY2" fmla="*/ 2762250 h 2762250"/>
              <a:gd name="connsiteX3" fmla="*/ 2530575 w 2530575"/>
              <a:gd name="connsiteY3" fmla="*/ 0 h 2762250"/>
            </a:gdLst>
            <a:ahLst/>
            <a:cxnLst>
              <a:cxn ang="0">
                <a:pos x="connsiteX0" y="connsiteY0"/>
              </a:cxn>
              <a:cxn ang="0">
                <a:pos x="connsiteX1" y="connsiteY1"/>
              </a:cxn>
              <a:cxn ang="0">
                <a:pos x="connsiteX2" y="connsiteY2"/>
              </a:cxn>
              <a:cxn ang="0">
                <a:pos x="connsiteX3" y="connsiteY3"/>
              </a:cxn>
            </a:cxnLst>
            <a:rect l="l" t="t" r="r" b="b"/>
            <a:pathLst>
              <a:path w="2530575" h="2762250">
                <a:moveTo>
                  <a:pt x="2530575" y="0"/>
                </a:moveTo>
                <a:lnTo>
                  <a:pt x="0" y="1354771"/>
                </a:lnTo>
                <a:lnTo>
                  <a:pt x="1320906" y="2762250"/>
                </a:lnTo>
                <a:lnTo>
                  <a:pt x="2530575" y="0"/>
                </a:lnTo>
                <a:close/>
              </a:path>
            </a:pathLst>
          </a:custGeom>
          <a:gradFill>
            <a:gsLst>
              <a:gs pos="2100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34" name="Freeform 33"/>
          <p:cNvSpPr/>
          <p:nvPr/>
        </p:nvSpPr>
        <p:spPr>
          <a:xfrm>
            <a:off x="3317358" y="-5316"/>
            <a:ext cx="4354033" cy="1222744"/>
          </a:xfrm>
          <a:custGeom>
            <a:avLst/>
            <a:gdLst>
              <a:gd name="connsiteX0" fmla="*/ 0 w 4354033"/>
              <a:gd name="connsiteY0" fmla="*/ 0 h 1217428"/>
              <a:gd name="connsiteX1" fmla="*/ 3067493 w 4354033"/>
              <a:gd name="connsiteY1" fmla="*/ 10632 h 1217428"/>
              <a:gd name="connsiteX2" fmla="*/ 4354033 w 4354033"/>
              <a:gd name="connsiteY2" fmla="*/ 1217428 h 1217428"/>
              <a:gd name="connsiteX3" fmla="*/ 0 w 4354033"/>
              <a:gd name="connsiteY3" fmla="*/ 0 h 1217428"/>
              <a:gd name="connsiteX0" fmla="*/ 0 w 4354033"/>
              <a:gd name="connsiteY0" fmla="*/ 0 h 1217428"/>
              <a:gd name="connsiteX1" fmla="*/ 3088758 w 4354033"/>
              <a:gd name="connsiteY1" fmla="*/ 10632 h 1217428"/>
              <a:gd name="connsiteX2" fmla="*/ 4354033 w 4354033"/>
              <a:gd name="connsiteY2" fmla="*/ 1217428 h 1217428"/>
              <a:gd name="connsiteX3" fmla="*/ 0 w 4354033"/>
              <a:gd name="connsiteY3" fmla="*/ 0 h 1217428"/>
              <a:gd name="connsiteX0" fmla="*/ 0 w 4375298"/>
              <a:gd name="connsiteY0" fmla="*/ 0 h 1217428"/>
              <a:gd name="connsiteX1" fmla="*/ 3088758 w 4375298"/>
              <a:gd name="connsiteY1" fmla="*/ 10632 h 1217428"/>
              <a:gd name="connsiteX2" fmla="*/ 4375298 w 4375298"/>
              <a:gd name="connsiteY2" fmla="*/ 1217428 h 1217428"/>
              <a:gd name="connsiteX3" fmla="*/ 0 w 4375298"/>
              <a:gd name="connsiteY3" fmla="*/ 0 h 1217428"/>
              <a:gd name="connsiteX0" fmla="*/ 0 w 4364666"/>
              <a:gd name="connsiteY0" fmla="*/ 0 h 1217428"/>
              <a:gd name="connsiteX1" fmla="*/ 3088758 w 4364666"/>
              <a:gd name="connsiteY1" fmla="*/ 10632 h 1217428"/>
              <a:gd name="connsiteX2" fmla="*/ 4364666 w 4364666"/>
              <a:gd name="connsiteY2" fmla="*/ 1217428 h 1217428"/>
              <a:gd name="connsiteX3" fmla="*/ 0 w 4364666"/>
              <a:gd name="connsiteY3" fmla="*/ 0 h 1217428"/>
              <a:gd name="connsiteX0" fmla="*/ 0 w 4354033"/>
              <a:gd name="connsiteY0" fmla="*/ 0 h 1222744"/>
              <a:gd name="connsiteX1" fmla="*/ 3088758 w 4354033"/>
              <a:gd name="connsiteY1" fmla="*/ 10632 h 1222744"/>
              <a:gd name="connsiteX2" fmla="*/ 4354033 w 4354033"/>
              <a:gd name="connsiteY2" fmla="*/ 1222744 h 1222744"/>
              <a:gd name="connsiteX3" fmla="*/ 0 w 4354033"/>
              <a:gd name="connsiteY3" fmla="*/ 0 h 1222744"/>
              <a:gd name="connsiteX0" fmla="*/ 0 w 4354033"/>
              <a:gd name="connsiteY0" fmla="*/ 5317 h 1228061"/>
              <a:gd name="connsiteX1" fmla="*/ 3083442 w 4354033"/>
              <a:gd name="connsiteY1" fmla="*/ 0 h 1228061"/>
              <a:gd name="connsiteX2" fmla="*/ 4354033 w 4354033"/>
              <a:gd name="connsiteY2" fmla="*/ 1228061 h 1228061"/>
              <a:gd name="connsiteX3" fmla="*/ 0 w 4354033"/>
              <a:gd name="connsiteY3" fmla="*/ 5317 h 1228061"/>
              <a:gd name="connsiteX0" fmla="*/ 0 w 4354033"/>
              <a:gd name="connsiteY0" fmla="*/ 0 h 1222744"/>
              <a:gd name="connsiteX1" fmla="*/ 3094074 w 4354033"/>
              <a:gd name="connsiteY1" fmla="*/ 5315 h 1222744"/>
              <a:gd name="connsiteX2" fmla="*/ 4354033 w 4354033"/>
              <a:gd name="connsiteY2" fmla="*/ 1222744 h 1222744"/>
              <a:gd name="connsiteX3" fmla="*/ 0 w 4354033"/>
              <a:gd name="connsiteY3" fmla="*/ 0 h 1222744"/>
            </a:gdLst>
            <a:ahLst/>
            <a:cxnLst>
              <a:cxn ang="0">
                <a:pos x="connsiteX0" y="connsiteY0"/>
              </a:cxn>
              <a:cxn ang="0">
                <a:pos x="connsiteX1" y="connsiteY1"/>
              </a:cxn>
              <a:cxn ang="0">
                <a:pos x="connsiteX2" y="connsiteY2"/>
              </a:cxn>
              <a:cxn ang="0">
                <a:pos x="connsiteX3" y="connsiteY3"/>
              </a:cxn>
            </a:cxnLst>
            <a:rect l="l" t="t" r="r" b="b"/>
            <a:pathLst>
              <a:path w="4354033" h="1222744">
                <a:moveTo>
                  <a:pt x="0" y="0"/>
                </a:moveTo>
                <a:lnTo>
                  <a:pt x="3094074" y="5315"/>
                </a:lnTo>
                <a:lnTo>
                  <a:pt x="4354033" y="1222744"/>
                </a:lnTo>
                <a:lnTo>
                  <a:pt x="0" y="0"/>
                </a:lnTo>
                <a:close/>
              </a:path>
            </a:pathLst>
          </a:custGeom>
          <a:gradFill>
            <a:gsLst>
              <a:gs pos="100000">
                <a:schemeClr val="accent2"/>
              </a:gs>
              <a:gs pos="44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5" name="Freeform 34"/>
          <p:cNvSpPr/>
          <p:nvPr/>
        </p:nvSpPr>
        <p:spPr>
          <a:xfrm>
            <a:off x="8690615" y="3783805"/>
            <a:ext cx="2797640" cy="3086077"/>
          </a:xfrm>
          <a:custGeom>
            <a:avLst/>
            <a:gdLst>
              <a:gd name="connsiteX0" fmla="*/ 2270113 w 2753791"/>
              <a:gd name="connsiteY0" fmla="*/ 0 h 3029171"/>
              <a:gd name="connsiteX1" fmla="*/ 0 w 2753791"/>
              <a:gd name="connsiteY1" fmla="*/ 3025640 h 3029171"/>
              <a:gd name="connsiteX2" fmla="*/ 2753791 w 2753791"/>
              <a:gd name="connsiteY2" fmla="*/ 3029171 h 3029171"/>
              <a:gd name="connsiteX3" fmla="*/ 2270113 w 2753791"/>
              <a:gd name="connsiteY3" fmla="*/ 0 h 3029171"/>
              <a:gd name="connsiteX0" fmla="*/ 2247810 w 2753791"/>
              <a:gd name="connsiteY0" fmla="*/ 0 h 3073776"/>
              <a:gd name="connsiteX1" fmla="*/ 0 w 2753791"/>
              <a:gd name="connsiteY1" fmla="*/ 3070245 h 3073776"/>
              <a:gd name="connsiteX2" fmla="*/ 2753791 w 2753791"/>
              <a:gd name="connsiteY2" fmla="*/ 3073776 h 3073776"/>
              <a:gd name="connsiteX3" fmla="*/ 2247810 w 2753791"/>
              <a:gd name="connsiteY3" fmla="*/ 0 h 3073776"/>
              <a:gd name="connsiteX0" fmla="*/ 2311420 w 2817401"/>
              <a:gd name="connsiteY0" fmla="*/ 0 h 3073776"/>
              <a:gd name="connsiteX1" fmla="*/ 0 w 2817401"/>
              <a:gd name="connsiteY1" fmla="*/ 3062294 h 3073776"/>
              <a:gd name="connsiteX2" fmla="*/ 2817401 w 2817401"/>
              <a:gd name="connsiteY2" fmla="*/ 3073776 h 3073776"/>
              <a:gd name="connsiteX3" fmla="*/ 2311420 w 2817401"/>
              <a:gd name="connsiteY3" fmla="*/ 0 h 3073776"/>
              <a:gd name="connsiteX0" fmla="*/ 2311420 w 2817401"/>
              <a:gd name="connsiteY0" fmla="*/ 0 h 3089589"/>
              <a:gd name="connsiteX1" fmla="*/ 0 w 2817401"/>
              <a:gd name="connsiteY1" fmla="*/ 3089589 h 3089589"/>
              <a:gd name="connsiteX2" fmla="*/ 2817401 w 2817401"/>
              <a:gd name="connsiteY2" fmla="*/ 3073776 h 3089589"/>
              <a:gd name="connsiteX3" fmla="*/ 2311420 w 2817401"/>
              <a:gd name="connsiteY3" fmla="*/ 0 h 3089589"/>
              <a:gd name="connsiteX0" fmla="*/ 2306657 w 2812638"/>
              <a:gd name="connsiteY0" fmla="*/ 0 h 3089589"/>
              <a:gd name="connsiteX1" fmla="*/ 0 w 2812638"/>
              <a:gd name="connsiteY1" fmla="*/ 3089589 h 3089589"/>
              <a:gd name="connsiteX2" fmla="*/ 2812638 w 2812638"/>
              <a:gd name="connsiteY2" fmla="*/ 3073776 h 3089589"/>
              <a:gd name="connsiteX3" fmla="*/ 2306657 w 2812638"/>
              <a:gd name="connsiteY3" fmla="*/ 0 h 3089589"/>
              <a:gd name="connsiteX0" fmla="*/ 2306657 w 2812638"/>
              <a:gd name="connsiteY0" fmla="*/ 0 h 3084826"/>
              <a:gd name="connsiteX1" fmla="*/ 0 w 2812638"/>
              <a:gd name="connsiteY1" fmla="*/ 3084826 h 3084826"/>
              <a:gd name="connsiteX2" fmla="*/ 2812638 w 2812638"/>
              <a:gd name="connsiteY2" fmla="*/ 3073776 h 3084826"/>
              <a:gd name="connsiteX3" fmla="*/ 2306657 w 2812638"/>
              <a:gd name="connsiteY3" fmla="*/ 0 h 3084826"/>
              <a:gd name="connsiteX0" fmla="*/ 2292370 w 2798351"/>
              <a:gd name="connsiteY0" fmla="*/ 0 h 3084826"/>
              <a:gd name="connsiteX1" fmla="*/ 0 w 2798351"/>
              <a:gd name="connsiteY1" fmla="*/ 3084826 h 3084826"/>
              <a:gd name="connsiteX2" fmla="*/ 2798351 w 2798351"/>
              <a:gd name="connsiteY2" fmla="*/ 3073776 h 3084826"/>
              <a:gd name="connsiteX3" fmla="*/ 2292370 w 2798351"/>
              <a:gd name="connsiteY3" fmla="*/ 0 h 3084826"/>
              <a:gd name="connsiteX0" fmla="*/ 2298720 w 2804701"/>
              <a:gd name="connsiteY0" fmla="*/ 0 h 3084826"/>
              <a:gd name="connsiteX1" fmla="*/ 0 w 2804701"/>
              <a:gd name="connsiteY1" fmla="*/ 3084826 h 3084826"/>
              <a:gd name="connsiteX2" fmla="*/ 2804701 w 2804701"/>
              <a:gd name="connsiteY2" fmla="*/ 3073776 h 3084826"/>
              <a:gd name="connsiteX3" fmla="*/ 2298720 w 2804701"/>
              <a:gd name="connsiteY3" fmla="*/ 0 h 3084826"/>
              <a:gd name="connsiteX0" fmla="*/ 2298720 w 2804701"/>
              <a:gd name="connsiteY0" fmla="*/ 0 h 3084826"/>
              <a:gd name="connsiteX1" fmla="*/ 0 w 2804701"/>
              <a:gd name="connsiteY1" fmla="*/ 3084826 h 3084826"/>
              <a:gd name="connsiteX2" fmla="*/ 2804701 w 2804701"/>
              <a:gd name="connsiteY2" fmla="*/ 3073776 h 3084826"/>
              <a:gd name="connsiteX3" fmla="*/ 2298720 w 2804701"/>
              <a:gd name="connsiteY3" fmla="*/ 0 h 3084826"/>
              <a:gd name="connsiteX0" fmla="*/ 2311420 w 2804701"/>
              <a:gd name="connsiteY0" fmla="*/ 0 h 3084826"/>
              <a:gd name="connsiteX1" fmla="*/ 0 w 2804701"/>
              <a:gd name="connsiteY1" fmla="*/ 3084826 h 3084826"/>
              <a:gd name="connsiteX2" fmla="*/ 2804701 w 2804701"/>
              <a:gd name="connsiteY2" fmla="*/ 3073776 h 3084826"/>
              <a:gd name="connsiteX3" fmla="*/ 2311420 w 2804701"/>
              <a:gd name="connsiteY3" fmla="*/ 0 h 3084826"/>
              <a:gd name="connsiteX0" fmla="*/ 2311420 w 2804701"/>
              <a:gd name="connsiteY0" fmla="*/ 0 h 3087424"/>
              <a:gd name="connsiteX1" fmla="*/ 0 w 2804701"/>
              <a:gd name="connsiteY1" fmla="*/ 3084826 h 3087424"/>
              <a:gd name="connsiteX2" fmla="*/ 2804701 w 2804701"/>
              <a:gd name="connsiteY2" fmla="*/ 3087424 h 3087424"/>
              <a:gd name="connsiteX3" fmla="*/ 2311420 w 2804701"/>
              <a:gd name="connsiteY3" fmla="*/ 0 h 3087424"/>
              <a:gd name="connsiteX0" fmla="*/ 2311420 w 2818349"/>
              <a:gd name="connsiteY0" fmla="*/ 0 h 3087424"/>
              <a:gd name="connsiteX1" fmla="*/ 0 w 2818349"/>
              <a:gd name="connsiteY1" fmla="*/ 3084826 h 3087424"/>
              <a:gd name="connsiteX2" fmla="*/ 2818349 w 2818349"/>
              <a:gd name="connsiteY2" fmla="*/ 3087424 h 3087424"/>
              <a:gd name="connsiteX3" fmla="*/ 2311420 w 2818349"/>
              <a:gd name="connsiteY3" fmla="*/ 0 h 3087424"/>
            </a:gdLst>
            <a:ahLst/>
            <a:cxnLst>
              <a:cxn ang="0">
                <a:pos x="connsiteX0" y="connsiteY0"/>
              </a:cxn>
              <a:cxn ang="0">
                <a:pos x="connsiteX1" y="connsiteY1"/>
              </a:cxn>
              <a:cxn ang="0">
                <a:pos x="connsiteX2" y="connsiteY2"/>
              </a:cxn>
              <a:cxn ang="0">
                <a:pos x="connsiteX3" y="connsiteY3"/>
              </a:cxn>
            </a:cxnLst>
            <a:rect l="l" t="t" r="r" b="b"/>
            <a:pathLst>
              <a:path w="2818349" h="3087424">
                <a:moveTo>
                  <a:pt x="2311420" y="0"/>
                </a:moveTo>
                <a:lnTo>
                  <a:pt x="0" y="3084826"/>
                </a:lnTo>
                <a:lnTo>
                  <a:pt x="2818349" y="3087424"/>
                </a:lnTo>
                <a:lnTo>
                  <a:pt x="2311420" y="0"/>
                </a:lnTo>
                <a:close/>
              </a:path>
            </a:pathLst>
          </a:custGeom>
          <a:gradFill>
            <a:gsLst>
              <a:gs pos="11000">
                <a:schemeClr val="accent2"/>
              </a:gs>
              <a:gs pos="78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36" name="Freeform 35"/>
          <p:cNvSpPr/>
          <p:nvPr/>
        </p:nvSpPr>
        <p:spPr>
          <a:xfrm>
            <a:off x="7660347" y="1094096"/>
            <a:ext cx="4531653" cy="1344304"/>
          </a:xfrm>
          <a:custGeom>
            <a:avLst/>
            <a:gdLst>
              <a:gd name="connsiteX0" fmla="*/ 0 w 4533900"/>
              <a:gd name="connsiteY0" fmla="*/ 142875 h 1371600"/>
              <a:gd name="connsiteX1" fmla="*/ 4533900 w 4533900"/>
              <a:gd name="connsiteY1" fmla="*/ 0 h 1371600"/>
              <a:gd name="connsiteX2" fmla="*/ 2043113 w 4533900"/>
              <a:gd name="connsiteY2" fmla="*/ 1371600 h 1371600"/>
              <a:gd name="connsiteX3" fmla="*/ 0 w 4533900"/>
              <a:gd name="connsiteY3" fmla="*/ 142875 h 1371600"/>
              <a:gd name="connsiteX0" fmla="*/ 0 w 4533900"/>
              <a:gd name="connsiteY0" fmla="*/ 142875 h 1371600"/>
              <a:gd name="connsiteX1" fmla="*/ 4533900 w 4533900"/>
              <a:gd name="connsiteY1" fmla="*/ 0 h 1371600"/>
              <a:gd name="connsiteX2" fmla="*/ 2021848 w 4533900"/>
              <a:gd name="connsiteY2" fmla="*/ 1371600 h 1371600"/>
              <a:gd name="connsiteX3" fmla="*/ 0 w 4533900"/>
              <a:gd name="connsiteY3" fmla="*/ 142875 h 1371600"/>
              <a:gd name="connsiteX0" fmla="*/ 0 w 4544532"/>
              <a:gd name="connsiteY0" fmla="*/ 153508 h 1371600"/>
              <a:gd name="connsiteX1" fmla="*/ 4544532 w 4544532"/>
              <a:gd name="connsiteY1" fmla="*/ 0 h 1371600"/>
              <a:gd name="connsiteX2" fmla="*/ 2032480 w 4544532"/>
              <a:gd name="connsiteY2" fmla="*/ 1371600 h 1371600"/>
              <a:gd name="connsiteX3" fmla="*/ 0 w 4544532"/>
              <a:gd name="connsiteY3" fmla="*/ 153508 h 1371600"/>
              <a:gd name="connsiteX0" fmla="*/ 0 w 4544532"/>
              <a:gd name="connsiteY0" fmla="*/ 142875 h 1371600"/>
              <a:gd name="connsiteX1" fmla="*/ 4544532 w 4544532"/>
              <a:gd name="connsiteY1" fmla="*/ 0 h 1371600"/>
              <a:gd name="connsiteX2" fmla="*/ 2032480 w 4544532"/>
              <a:gd name="connsiteY2" fmla="*/ 1371600 h 1371600"/>
              <a:gd name="connsiteX3" fmla="*/ 0 w 4544532"/>
              <a:gd name="connsiteY3" fmla="*/ 142875 h 1371600"/>
              <a:gd name="connsiteX0" fmla="*/ 0 w 4536805"/>
              <a:gd name="connsiteY0" fmla="*/ 148026 h 1371600"/>
              <a:gd name="connsiteX1" fmla="*/ 4536805 w 4536805"/>
              <a:gd name="connsiteY1" fmla="*/ 0 h 1371600"/>
              <a:gd name="connsiteX2" fmla="*/ 2024753 w 4536805"/>
              <a:gd name="connsiteY2" fmla="*/ 1371600 h 1371600"/>
              <a:gd name="connsiteX3" fmla="*/ 0 w 4536805"/>
              <a:gd name="connsiteY3" fmla="*/ 148026 h 1371600"/>
              <a:gd name="connsiteX0" fmla="*/ 0 w 4531653"/>
              <a:gd name="connsiteY0" fmla="*/ 142874 h 1371600"/>
              <a:gd name="connsiteX1" fmla="*/ 4531653 w 4531653"/>
              <a:gd name="connsiteY1" fmla="*/ 0 h 1371600"/>
              <a:gd name="connsiteX2" fmla="*/ 2019601 w 4531653"/>
              <a:gd name="connsiteY2" fmla="*/ 1371600 h 1371600"/>
              <a:gd name="connsiteX3" fmla="*/ 0 w 4531653"/>
              <a:gd name="connsiteY3" fmla="*/ 142874 h 1371600"/>
              <a:gd name="connsiteX0" fmla="*/ 0 w 3944799"/>
              <a:gd name="connsiteY0" fmla="*/ 33692 h 1262418"/>
              <a:gd name="connsiteX1" fmla="*/ 3944799 w 3944799"/>
              <a:gd name="connsiteY1" fmla="*/ 0 h 1262418"/>
              <a:gd name="connsiteX2" fmla="*/ 2019601 w 3944799"/>
              <a:gd name="connsiteY2" fmla="*/ 1262418 h 1262418"/>
              <a:gd name="connsiteX3" fmla="*/ 0 w 3944799"/>
              <a:gd name="connsiteY3" fmla="*/ 33692 h 1262418"/>
              <a:gd name="connsiteX0" fmla="*/ 0 w 4531653"/>
              <a:gd name="connsiteY0" fmla="*/ 115578 h 1344304"/>
              <a:gd name="connsiteX1" fmla="*/ 4531653 w 4531653"/>
              <a:gd name="connsiteY1" fmla="*/ 0 h 1344304"/>
              <a:gd name="connsiteX2" fmla="*/ 2019601 w 4531653"/>
              <a:gd name="connsiteY2" fmla="*/ 1344304 h 1344304"/>
              <a:gd name="connsiteX3" fmla="*/ 0 w 4531653"/>
              <a:gd name="connsiteY3" fmla="*/ 115578 h 1344304"/>
            </a:gdLst>
            <a:ahLst/>
            <a:cxnLst>
              <a:cxn ang="0">
                <a:pos x="connsiteX0" y="connsiteY0"/>
              </a:cxn>
              <a:cxn ang="0">
                <a:pos x="connsiteX1" y="connsiteY1"/>
              </a:cxn>
              <a:cxn ang="0">
                <a:pos x="connsiteX2" y="connsiteY2"/>
              </a:cxn>
              <a:cxn ang="0">
                <a:pos x="connsiteX3" y="connsiteY3"/>
              </a:cxn>
            </a:cxnLst>
            <a:rect l="l" t="t" r="r" b="b"/>
            <a:pathLst>
              <a:path w="4531653" h="1344304">
                <a:moveTo>
                  <a:pt x="0" y="115578"/>
                </a:moveTo>
                <a:lnTo>
                  <a:pt x="4531653" y="0"/>
                </a:lnTo>
                <a:lnTo>
                  <a:pt x="2019601" y="1344304"/>
                </a:lnTo>
                <a:lnTo>
                  <a:pt x="0" y="115578"/>
                </a:lnTo>
                <a:close/>
              </a:path>
            </a:pathLst>
          </a:custGeom>
          <a:gradFill>
            <a:gsLst>
              <a:gs pos="9000">
                <a:schemeClr val="accent1"/>
              </a:gs>
              <a:gs pos="100000">
                <a:schemeClr val="accent2"/>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37" name="Freeform 36"/>
          <p:cNvSpPr/>
          <p:nvPr/>
        </p:nvSpPr>
        <p:spPr>
          <a:xfrm>
            <a:off x="4067336" y="4705135"/>
            <a:ext cx="4628534" cy="2161794"/>
          </a:xfrm>
          <a:custGeom>
            <a:avLst/>
            <a:gdLst>
              <a:gd name="connsiteX0" fmla="*/ 0 w 4632158"/>
              <a:gd name="connsiteY0" fmla="*/ 1239253 h 2129590"/>
              <a:gd name="connsiteX1" fmla="*/ 3645569 w 4632158"/>
              <a:gd name="connsiteY1" fmla="*/ 0 h 2129590"/>
              <a:gd name="connsiteX2" fmla="*/ 4632158 w 4632158"/>
              <a:gd name="connsiteY2" fmla="*/ 2129590 h 2129590"/>
              <a:gd name="connsiteX3" fmla="*/ 0 w 4632158"/>
              <a:gd name="connsiteY3" fmla="*/ 1239253 h 2129590"/>
              <a:gd name="connsiteX0" fmla="*/ 0 w 4632158"/>
              <a:gd name="connsiteY0" fmla="*/ 1243228 h 2133565"/>
              <a:gd name="connsiteX1" fmla="*/ 3641593 w 4632158"/>
              <a:gd name="connsiteY1" fmla="*/ 0 h 2133565"/>
              <a:gd name="connsiteX2" fmla="*/ 4632158 w 4632158"/>
              <a:gd name="connsiteY2" fmla="*/ 2133565 h 2133565"/>
              <a:gd name="connsiteX3" fmla="*/ 0 w 4632158"/>
              <a:gd name="connsiteY3" fmla="*/ 1243228 h 2133565"/>
              <a:gd name="connsiteX0" fmla="*/ 0 w 4656011"/>
              <a:gd name="connsiteY0" fmla="*/ 1243228 h 2157419"/>
              <a:gd name="connsiteX1" fmla="*/ 3641593 w 4656011"/>
              <a:gd name="connsiteY1" fmla="*/ 0 h 2157419"/>
              <a:gd name="connsiteX2" fmla="*/ 4656011 w 4656011"/>
              <a:gd name="connsiteY2" fmla="*/ 2157419 h 2157419"/>
              <a:gd name="connsiteX3" fmla="*/ 0 w 4656011"/>
              <a:gd name="connsiteY3" fmla="*/ 1243228 h 2157419"/>
              <a:gd name="connsiteX0" fmla="*/ 0 w 4659987"/>
              <a:gd name="connsiteY0" fmla="*/ 1247204 h 2157419"/>
              <a:gd name="connsiteX1" fmla="*/ 3645569 w 4659987"/>
              <a:gd name="connsiteY1" fmla="*/ 0 h 2157419"/>
              <a:gd name="connsiteX2" fmla="*/ 4659987 w 4659987"/>
              <a:gd name="connsiteY2" fmla="*/ 2157419 h 2157419"/>
              <a:gd name="connsiteX3" fmla="*/ 0 w 4659987"/>
              <a:gd name="connsiteY3" fmla="*/ 1247204 h 2157419"/>
              <a:gd name="connsiteX0" fmla="*/ 0 w 4667938"/>
              <a:gd name="connsiteY0" fmla="*/ 1263107 h 2157419"/>
              <a:gd name="connsiteX1" fmla="*/ 3653520 w 4667938"/>
              <a:gd name="connsiteY1" fmla="*/ 0 h 2157419"/>
              <a:gd name="connsiteX2" fmla="*/ 4667938 w 4667938"/>
              <a:gd name="connsiteY2" fmla="*/ 2157419 h 2157419"/>
              <a:gd name="connsiteX3" fmla="*/ 0 w 4667938"/>
              <a:gd name="connsiteY3" fmla="*/ 1263107 h 2157419"/>
              <a:gd name="connsiteX0" fmla="*/ 0 w 4667938"/>
              <a:gd name="connsiteY0" fmla="*/ 1259132 h 2157419"/>
              <a:gd name="connsiteX1" fmla="*/ 3653520 w 4667938"/>
              <a:gd name="connsiteY1" fmla="*/ 0 h 2157419"/>
              <a:gd name="connsiteX2" fmla="*/ 4667938 w 4667938"/>
              <a:gd name="connsiteY2" fmla="*/ 2157419 h 2157419"/>
              <a:gd name="connsiteX3" fmla="*/ 0 w 4667938"/>
              <a:gd name="connsiteY3" fmla="*/ 1259132 h 2157419"/>
              <a:gd name="connsiteX0" fmla="*/ 0 w 4667938"/>
              <a:gd name="connsiteY0" fmla="*/ 1259132 h 2157419"/>
              <a:gd name="connsiteX1" fmla="*/ 3653520 w 4667938"/>
              <a:gd name="connsiteY1" fmla="*/ 0 h 2157419"/>
              <a:gd name="connsiteX2" fmla="*/ 4667938 w 4667938"/>
              <a:gd name="connsiteY2" fmla="*/ 2157419 h 2157419"/>
              <a:gd name="connsiteX3" fmla="*/ 0 w 4667938"/>
              <a:gd name="connsiteY3" fmla="*/ 1259132 h 2157419"/>
              <a:gd name="connsiteX0" fmla="*/ 0 w 4659987"/>
              <a:gd name="connsiteY0" fmla="*/ 1251181 h 2157419"/>
              <a:gd name="connsiteX1" fmla="*/ 3645569 w 4659987"/>
              <a:gd name="connsiteY1" fmla="*/ 0 h 2157419"/>
              <a:gd name="connsiteX2" fmla="*/ 4659987 w 4659987"/>
              <a:gd name="connsiteY2" fmla="*/ 2157419 h 2157419"/>
              <a:gd name="connsiteX3" fmla="*/ 0 w 4659987"/>
              <a:gd name="connsiteY3" fmla="*/ 1251181 h 2157419"/>
              <a:gd name="connsiteX0" fmla="*/ 0 w 4674275"/>
              <a:gd name="connsiteY0" fmla="*/ 1251181 h 2157419"/>
              <a:gd name="connsiteX1" fmla="*/ 3645569 w 4674275"/>
              <a:gd name="connsiteY1" fmla="*/ 0 h 2157419"/>
              <a:gd name="connsiteX2" fmla="*/ 4674275 w 4674275"/>
              <a:gd name="connsiteY2" fmla="*/ 2157419 h 2157419"/>
              <a:gd name="connsiteX3" fmla="*/ 0 w 4674275"/>
              <a:gd name="connsiteY3" fmla="*/ 1251181 h 2157419"/>
              <a:gd name="connsiteX0" fmla="*/ 0 w 4683800"/>
              <a:gd name="connsiteY0" fmla="*/ 1251181 h 2157419"/>
              <a:gd name="connsiteX1" fmla="*/ 3655094 w 4683800"/>
              <a:gd name="connsiteY1" fmla="*/ 0 h 2157419"/>
              <a:gd name="connsiteX2" fmla="*/ 4683800 w 4683800"/>
              <a:gd name="connsiteY2" fmla="*/ 2157419 h 2157419"/>
              <a:gd name="connsiteX3" fmla="*/ 0 w 4683800"/>
              <a:gd name="connsiteY3" fmla="*/ 1251181 h 2157419"/>
              <a:gd name="connsiteX0" fmla="*/ 0 w 4695230"/>
              <a:gd name="connsiteY0" fmla="*/ 1251181 h 2157419"/>
              <a:gd name="connsiteX1" fmla="*/ 3666524 w 4695230"/>
              <a:gd name="connsiteY1" fmla="*/ 0 h 2157419"/>
              <a:gd name="connsiteX2" fmla="*/ 4695230 w 4695230"/>
              <a:gd name="connsiteY2" fmla="*/ 2157419 h 2157419"/>
              <a:gd name="connsiteX3" fmla="*/ 0 w 4695230"/>
              <a:gd name="connsiteY3" fmla="*/ 1251181 h 2157419"/>
              <a:gd name="connsiteX0" fmla="*/ 0 w 4695230"/>
              <a:gd name="connsiteY0" fmla="*/ 1251181 h 2171067"/>
              <a:gd name="connsiteX1" fmla="*/ 3666524 w 4695230"/>
              <a:gd name="connsiteY1" fmla="*/ 0 h 2171067"/>
              <a:gd name="connsiteX2" fmla="*/ 4695230 w 4695230"/>
              <a:gd name="connsiteY2" fmla="*/ 2171067 h 2171067"/>
              <a:gd name="connsiteX3" fmla="*/ 0 w 4695230"/>
              <a:gd name="connsiteY3" fmla="*/ 1251181 h 2171067"/>
              <a:gd name="connsiteX0" fmla="*/ 0 w 4708878"/>
              <a:gd name="connsiteY0" fmla="*/ 1251181 h 2184715"/>
              <a:gd name="connsiteX1" fmla="*/ 3666524 w 4708878"/>
              <a:gd name="connsiteY1" fmla="*/ 0 h 2184715"/>
              <a:gd name="connsiteX2" fmla="*/ 4708878 w 4708878"/>
              <a:gd name="connsiteY2" fmla="*/ 2184715 h 2184715"/>
              <a:gd name="connsiteX3" fmla="*/ 0 w 4708878"/>
              <a:gd name="connsiteY3" fmla="*/ 1251181 h 2184715"/>
              <a:gd name="connsiteX0" fmla="*/ 0 w 4722526"/>
              <a:gd name="connsiteY0" fmla="*/ 1251181 h 2198363"/>
              <a:gd name="connsiteX1" fmla="*/ 3666524 w 4722526"/>
              <a:gd name="connsiteY1" fmla="*/ 0 h 2198363"/>
              <a:gd name="connsiteX2" fmla="*/ 4722526 w 4722526"/>
              <a:gd name="connsiteY2" fmla="*/ 2198363 h 2198363"/>
              <a:gd name="connsiteX3" fmla="*/ 0 w 4722526"/>
              <a:gd name="connsiteY3" fmla="*/ 1251181 h 2198363"/>
              <a:gd name="connsiteX0" fmla="*/ 0 w 4658916"/>
              <a:gd name="connsiteY0" fmla="*/ 1251181 h 2190411"/>
              <a:gd name="connsiteX1" fmla="*/ 3666524 w 4658916"/>
              <a:gd name="connsiteY1" fmla="*/ 0 h 2190411"/>
              <a:gd name="connsiteX2" fmla="*/ 4658916 w 4658916"/>
              <a:gd name="connsiteY2" fmla="*/ 2190411 h 2190411"/>
              <a:gd name="connsiteX3" fmla="*/ 0 w 4658916"/>
              <a:gd name="connsiteY3" fmla="*/ 1251181 h 2190411"/>
              <a:gd name="connsiteX0" fmla="*/ 0 w 4658916"/>
              <a:gd name="connsiteY0" fmla="*/ 1251181 h 2166557"/>
              <a:gd name="connsiteX1" fmla="*/ 3666524 w 4658916"/>
              <a:gd name="connsiteY1" fmla="*/ 0 h 2166557"/>
              <a:gd name="connsiteX2" fmla="*/ 4658916 w 4658916"/>
              <a:gd name="connsiteY2" fmla="*/ 2166557 h 2166557"/>
              <a:gd name="connsiteX3" fmla="*/ 0 w 4658916"/>
              <a:gd name="connsiteY3" fmla="*/ 1251181 h 2166557"/>
              <a:gd name="connsiteX0" fmla="*/ 0 w 4670136"/>
              <a:gd name="connsiteY0" fmla="*/ 1251181 h 2166557"/>
              <a:gd name="connsiteX1" fmla="*/ 3677744 w 4670136"/>
              <a:gd name="connsiteY1" fmla="*/ 0 h 2166557"/>
              <a:gd name="connsiteX2" fmla="*/ 4670136 w 4670136"/>
              <a:gd name="connsiteY2" fmla="*/ 2166557 h 2166557"/>
              <a:gd name="connsiteX3" fmla="*/ 0 w 4670136"/>
              <a:gd name="connsiteY3" fmla="*/ 1251181 h 2166557"/>
              <a:gd name="connsiteX0" fmla="*/ 0 w 4653306"/>
              <a:gd name="connsiteY0" fmla="*/ 1251181 h 2166557"/>
              <a:gd name="connsiteX1" fmla="*/ 3660914 w 4653306"/>
              <a:gd name="connsiteY1" fmla="*/ 0 h 2166557"/>
              <a:gd name="connsiteX2" fmla="*/ 4653306 w 4653306"/>
              <a:gd name="connsiteY2" fmla="*/ 2166557 h 2166557"/>
              <a:gd name="connsiteX3" fmla="*/ 0 w 4653306"/>
              <a:gd name="connsiteY3" fmla="*/ 1251181 h 2166557"/>
              <a:gd name="connsiteX0" fmla="*/ 0 w 4001299"/>
              <a:gd name="connsiteY0" fmla="*/ 869518 h 2166557"/>
              <a:gd name="connsiteX1" fmla="*/ 3008907 w 4001299"/>
              <a:gd name="connsiteY1" fmla="*/ 0 h 2166557"/>
              <a:gd name="connsiteX2" fmla="*/ 4001299 w 4001299"/>
              <a:gd name="connsiteY2" fmla="*/ 2166557 h 2166557"/>
              <a:gd name="connsiteX3" fmla="*/ 0 w 4001299"/>
              <a:gd name="connsiteY3" fmla="*/ 869518 h 2166557"/>
              <a:gd name="connsiteX0" fmla="*/ 0 w 4645354"/>
              <a:gd name="connsiteY0" fmla="*/ 1251181 h 2166557"/>
              <a:gd name="connsiteX1" fmla="*/ 3652962 w 4645354"/>
              <a:gd name="connsiteY1" fmla="*/ 0 h 2166557"/>
              <a:gd name="connsiteX2" fmla="*/ 4645354 w 4645354"/>
              <a:gd name="connsiteY2" fmla="*/ 2166557 h 2166557"/>
              <a:gd name="connsiteX3" fmla="*/ 0 w 4645354"/>
              <a:gd name="connsiteY3" fmla="*/ 1251181 h 2166557"/>
              <a:gd name="connsiteX0" fmla="*/ 0 w 4645354"/>
              <a:gd name="connsiteY0" fmla="*/ 1243230 h 2166557"/>
              <a:gd name="connsiteX1" fmla="*/ 3652962 w 4645354"/>
              <a:gd name="connsiteY1" fmla="*/ 0 h 2166557"/>
              <a:gd name="connsiteX2" fmla="*/ 4645354 w 4645354"/>
              <a:gd name="connsiteY2" fmla="*/ 2166557 h 2166557"/>
              <a:gd name="connsiteX3" fmla="*/ 0 w 4645354"/>
              <a:gd name="connsiteY3" fmla="*/ 1243230 h 2166557"/>
              <a:gd name="connsiteX0" fmla="*/ 0 w 4645354"/>
              <a:gd name="connsiteY0" fmla="*/ 1238467 h 2161794"/>
              <a:gd name="connsiteX1" fmla="*/ 3664911 w 4645354"/>
              <a:gd name="connsiteY1" fmla="*/ 0 h 2161794"/>
              <a:gd name="connsiteX2" fmla="*/ 4645354 w 4645354"/>
              <a:gd name="connsiteY2" fmla="*/ 2161794 h 2161794"/>
              <a:gd name="connsiteX3" fmla="*/ 0 w 4645354"/>
              <a:gd name="connsiteY3" fmla="*/ 1238467 h 2161794"/>
            </a:gdLst>
            <a:ahLst/>
            <a:cxnLst>
              <a:cxn ang="0">
                <a:pos x="connsiteX0" y="connsiteY0"/>
              </a:cxn>
              <a:cxn ang="0">
                <a:pos x="connsiteX1" y="connsiteY1"/>
              </a:cxn>
              <a:cxn ang="0">
                <a:pos x="connsiteX2" y="connsiteY2"/>
              </a:cxn>
              <a:cxn ang="0">
                <a:pos x="connsiteX3" y="connsiteY3"/>
              </a:cxn>
            </a:cxnLst>
            <a:rect l="l" t="t" r="r" b="b"/>
            <a:pathLst>
              <a:path w="4645354" h="2161794">
                <a:moveTo>
                  <a:pt x="0" y="1238467"/>
                </a:moveTo>
                <a:lnTo>
                  <a:pt x="3664911" y="0"/>
                </a:lnTo>
                <a:lnTo>
                  <a:pt x="4645354" y="2161794"/>
                </a:lnTo>
                <a:lnTo>
                  <a:pt x="0" y="1238467"/>
                </a:lnTo>
                <a:close/>
              </a:path>
            </a:pathLst>
          </a:custGeom>
          <a:gradFill>
            <a:gsLst>
              <a:gs pos="2000">
                <a:schemeClr val="accent1"/>
              </a:gs>
              <a:gs pos="100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38" name="Freeform 37"/>
          <p:cNvSpPr/>
          <p:nvPr/>
        </p:nvSpPr>
        <p:spPr>
          <a:xfrm>
            <a:off x="3541852" y="3007895"/>
            <a:ext cx="2834884" cy="2947737"/>
          </a:xfrm>
          <a:custGeom>
            <a:avLst/>
            <a:gdLst>
              <a:gd name="connsiteX0" fmla="*/ 0 w 2791326"/>
              <a:gd name="connsiteY0" fmla="*/ 1816768 h 2947737"/>
              <a:gd name="connsiteX1" fmla="*/ 493294 w 2791326"/>
              <a:gd name="connsiteY1" fmla="*/ 2947737 h 2947737"/>
              <a:gd name="connsiteX2" fmla="*/ 2791326 w 2791326"/>
              <a:gd name="connsiteY2" fmla="*/ 0 h 2947737"/>
              <a:gd name="connsiteX3" fmla="*/ 0 w 2791326"/>
              <a:gd name="connsiteY3" fmla="*/ 1816768 h 2947737"/>
              <a:gd name="connsiteX0" fmla="*/ 0 w 2799638"/>
              <a:gd name="connsiteY0" fmla="*/ 1845863 h 2947737"/>
              <a:gd name="connsiteX1" fmla="*/ 501606 w 2799638"/>
              <a:gd name="connsiteY1" fmla="*/ 2947737 h 2947737"/>
              <a:gd name="connsiteX2" fmla="*/ 2799638 w 2799638"/>
              <a:gd name="connsiteY2" fmla="*/ 0 h 2947737"/>
              <a:gd name="connsiteX3" fmla="*/ 0 w 2799638"/>
              <a:gd name="connsiteY3" fmla="*/ 1845863 h 2947737"/>
              <a:gd name="connsiteX0" fmla="*/ 0 w 2826933"/>
              <a:gd name="connsiteY0" fmla="*/ 1886806 h 2947737"/>
              <a:gd name="connsiteX1" fmla="*/ 528901 w 2826933"/>
              <a:gd name="connsiteY1" fmla="*/ 2947737 h 2947737"/>
              <a:gd name="connsiteX2" fmla="*/ 2826933 w 2826933"/>
              <a:gd name="connsiteY2" fmla="*/ 0 h 2947737"/>
              <a:gd name="connsiteX3" fmla="*/ 0 w 2826933"/>
              <a:gd name="connsiteY3" fmla="*/ 1886806 h 2947737"/>
              <a:gd name="connsiteX0" fmla="*/ 0 w 2826933"/>
              <a:gd name="connsiteY0" fmla="*/ 1859510 h 2947737"/>
              <a:gd name="connsiteX1" fmla="*/ 528901 w 2826933"/>
              <a:gd name="connsiteY1" fmla="*/ 2947737 h 2947737"/>
              <a:gd name="connsiteX2" fmla="*/ 2826933 w 2826933"/>
              <a:gd name="connsiteY2" fmla="*/ 0 h 2947737"/>
              <a:gd name="connsiteX3" fmla="*/ 0 w 2826933"/>
              <a:gd name="connsiteY3" fmla="*/ 1859510 h 2947737"/>
              <a:gd name="connsiteX0" fmla="*/ 0 w 2826933"/>
              <a:gd name="connsiteY0" fmla="*/ 1859510 h 2947737"/>
              <a:gd name="connsiteX1" fmla="*/ 523291 w 2826933"/>
              <a:gd name="connsiteY1" fmla="*/ 2947737 h 2947737"/>
              <a:gd name="connsiteX2" fmla="*/ 2826933 w 2826933"/>
              <a:gd name="connsiteY2" fmla="*/ 0 h 2947737"/>
              <a:gd name="connsiteX3" fmla="*/ 0 w 2826933"/>
              <a:gd name="connsiteY3" fmla="*/ 1859510 h 2947737"/>
              <a:gd name="connsiteX0" fmla="*/ 0 w 2834884"/>
              <a:gd name="connsiteY0" fmla="*/ 1867462 h 2947737"/>
              <a:gd name="connsiteX1" fmla="*/ 531242 w 2834884"/>
              <a:gd name="connsiteY1" fmla="*/ 2947737 h 2947737"/>
              <a:gd name="connsiteX2" fmla="*/ 2834884 w 2834884"/>
              <a:gd name="connsiteY2" fmla="*/ 0 h 2947737"/>
              <a:gd name="connsiteX3" fmla="*/ 0 w 2834884"/>
              <a:gd name="connsiteY3" fmla="*/ 1867462 h 2947737"/>
            </a:gdLst>
            <a:ahLst/>
            <a:cxnLst>
              <a:cxn ang="0">
                <a:pos x="connsiteX0" y="connsiteY0"/>
              </a:cxn>
              <a:cxn ang="0">
                <a:pos x="connsiteX1" y="connsiteY1"/>
              </a:cxn>
              <a:cxn ang="0">
                <a:pos x="connsiteX2" y="connsiteY2"/>
              </a:cxn>
              <a:cxn ang="0">
                <a:pos x="connsiteX3" y="connsiteY3"/>
              </a:cxn>
            </a:cxnLst>
            <a:rect l="l" t="t" r="r" b="b"/>
            <a:pathLst>
              <a:path w="2834884" h="2947737">
                <a:moveTo>
                  <a:pt x="0" y="1867462"/>
                </a:moveTo>
                <a:lnTo>
                  <a:pt x="531242" y="2947737"/>
                </a:lnTo>
                <a:lnTo>
                  <a:pt x="2834884" y="0"/>
                </a:lnTo>
                <a:lnTo>
                  <a:pt x="0" y="1867462"/>
                </a:lnTo>
                <a:close/>
              </a:path>
            </a:pathLst>
          </a:custGeom>
          <a:gradFill>
            <a:gsLst>
              <a:gs pos="15000">
                <a:schemeClr val="accent2"/>
              </a:gs>
              <a:gs pos="97000">
                <a:schemeClr val="accent1"/>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2" name="Title 1"/>
          <p:cNvSpPr>
            <a:spLocks noGrp="1"/>
          </p:cNvSpPr>
          <p:nvPr userDrawn="1">
            <p:ph type="title"/>
          </p:nvPr>
        </p:nvSpPr>
        <p:spPr>
          <a:xfrm>
            <a:off x="379413" y="1333500"/>
            <a:ext cx="9521825" cy="4127499"/>
          </a:xfrm>
        </p:spPr>
        <p:txBody>
          <a:bodyPr rIns="0" anchor="t"/>
          <a:lstStyle>
            <a:lvl1pPr>
              <a:defRPr sz="4800">
                <a:solidFill>
                  <a:schemeClr val="bg1"/>
                </a:solidFill>
              </a:defRPr>
            </a:lvl1pPr>
          </a:lstStyle>
          <a:p>
            <a:r>
              <a:rPr lang="en-US" smtClean="0"/>
              <a:t>Click to edit Master title style</a:t>
            </a:r>
            <a:endParaRPr lang="en-GB" dirty="0"/>
          </a:p>
        </p:txBody>
      </p:sp>
    </p:spTree>
    <p:extLst>
      <p:ext uri="{BB962C8B-B14F-4D97-AF65-F5344CB8AC3E}">
        <p14:creationId xmlns:p14="http://schemas.microsoft.com/office/powerpoint/2010/main" val="3422756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ubtitle, 3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80999"/>
            <a:ext cx="11425237" cy="457200"/>
          </a:xfrm>
        </p:spPr>
        <p:txBody>
          <a:bodyPr/>
          <a:lstStyle/>
          <a:p>
            <a:r>
              <a:rPr lang="en-US" dirty="0" smtClean="0"/>
              <a:t>Click to edit Master title style</a:t>
            </a:r>
            <a:endParaRPr lang="en-GB" dirty="0"/>
          </a:p>
        </p:txBody>
      </p:sp>
      <p:sp>
        <p:nvSpPr>
          <p:cNvPr id="6" name="Text Placeholder 4"/>
          <p:cNvSpPr>
            <a:spLocks noGrp="1"/>
          </p:cNvSpPr>
          <p:nvPr>
            <p:ph type="body" sz="quarter" idx="10"/>
          </p:nvPr>
        </p:nvSpPr>
        <p:spPr>
          <a:xfrm>
            <a:off x="384048" y="841248"/>
            <a:ext cx="11430000" cy="365760"/>
          </a:xfrm>
        </p:spPr>
        <p:txBody>
          <a:bodyPr/>
          <a:lstStyle>
            <a:lvl1pPr>
              <a:defRPr sz="2400"/>
            </a:lvl1pPr>
          </a:lstStyle>
          <a:p>
            <a:pPr lvl="0"/>
            <a:r>
              <a:rPr lang="en-US" smtClean="0"/>
              <a:t>Click to edit Master text styles</a:t>
            </a:r>
            <a:endParaRPr lang="en-US"/>
          </a:p>
        </p:txBody>
      </p:sp>
      <p:sp>
        <p:nvSpPr>
          <p:cNvPr id="7" name="Content Placeholder 4"/>
          <p:cNvSpPr>
            <a:spLocks noGrp="1"/>
          </p:cNvSpPr>
          <p:nvPr>
            <p:ph sz="quarter" idx="13"/>
          </p:nvPr>
        </p:nvSpPr>
        <p:spPr>
          <a:xfrm>
            <a:off x="379412" y="1295401"/>
            <a:ext cx="379476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smtClean="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8" name="Content Placeholder 4"/>
          <p:cNvSpPr>
            <a:spLocks noGrp="1"/>
          </p:cNvSpPr>
          <p:nvPr>
            <p:ph sz="quarter" idx="14"/>
          </p:nvPr>
        </p:nvSpPr>
        <p:spPr>
          <a:xfrm>
            <a:off x="4187952" y="1295401"/>
            <a:ext cx="3803904" cy="49530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9" name="Content Placeholder 4"/>
          <p:cNvSpPr>
            <a:spLocks noGrp="1"/>
          </p:cNvSpPr>
          <p:nvPr>
            <p:ph sz="quarter" idx="15"/>
          </p:nvPr>
        </p:nvSpPr>
        <p:spPr>
          <a:xfrm>
            <a:off x="8010144" y="1295401"/>
            <a:ext cx="3794760" cy="49530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11" name="TextBox 10"/>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smtClean="0"/>
          </a:p>
        </p:txBody>
      </p:sp>
      <p:grpSp>
        <p:nvGrpSpPr>
          <p:cNvPr id="12" name="Group 22"/>
          <p:cNvGrpSpPr>
            <a:grpSpLocks/>
          </p:cNvGrpSpPr>
          <p:nvPr userDrawn="1"/>
        </p:nvGrpSpPr>
        <p:grpSpPr bwMode="auto">
          <a:xfrm>
            <a:off x="-264086" y="6596401"/>
            <a:ext cx="2147228" cy="184155"/>
            <a:chOff x="9374212" y="6574531"/>
            <a:chExt cx="2147228" cy="182885"/>
          </a:xfrm>
        </p:grpSpPr>
        <p:grpSp>
          <p:nvGrpSpPr>
            <p:cNvPr id="13" name="Group 8"/>
            <p:cNvGrpSpPr>
              <a:grpSpLocks/>
            </p:cNvGrpSpPr>
            <p:nvPr/>
          </p:nvGrpSpPr>
          <p:grpSpPr bwMode="auto">
            <a:xfrm>
              <a:off x="9374212" y="6574531"/>
              <a:ext cx="2147228" cy="182883"/>
              <a:chOff x="9378677" y="6574531"/>
              <a:chExt cx="2147228" cy="182883"/>
            </a:xfrm>
          </p:grpSpPr>
          <p:sp>
            <p:nvSpPr>
              <p:cNvPr id="15" name="Footer Placeholder 3"/>
              <p:cNvSpPr txBox="1">
                <a:spLocks/>
              </p:cNvSpPr>
              <p:nvPr/>
            </p:nvSpPr>
            <p:spPr bwMode="auto">
              <a:xfrm>
                <a:off x="10461203" y="6574537"/>
                <a:ext cx="1064702" cy="1828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6"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15 August 2015</a:t>
                </a:fld>
                <a:endPar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7"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smtClean="0">
                  <a:ln>
                    <a:noFill/>
                  </a:ln>
                  <a:solidFill>
                    <a:prstClr val="black"/>
                  </a:solidFill>
                  <a:effectLst/>
                  <a:uLnTx/>
                  <a:uFillTx/>
                  <a:ea typeface="ＭＳ Ｐゴシック" charset="0"/>
                  <a:cs typeface="3M Circular TT Book" panose="020B0604020101020102" pitchFamily="34" charset="0"/>
                </a:endParaRPr>
              </a:p>
            </p:txBody>
          </p:sp>
        </p:grpSp>
        <p:sp>
          <p:nvSpPr>
            <p:cNvPr id="14"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8"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smtClean="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3959026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Section Header Option 2">
    <p:spTree>
      <p:nvGrpSpPr>
        <p:cNvPr id="1" name=""/>
        <p:cNvGrpSpPr/>
        <p:nvPr/>
      </p:nvGrpSpPr>
      <p:grpSpPr>
        <a:xfrm>
          <a:off x="0" y="0"/>
          <a:ext cx="0" cy="0"/>
          <a:chOff x="0" y="0"/>
          <a:chExt cx="0" cy="0"/>
        </a:xfrm>
      </p:grpSpPr>
      <p:sp>
        <p:nvSpPr>
          <p:cNvPr id="41" name="Rectangle 40"/>
          <p:cNvSpPr/>
          <p:nvPr userDrawn="1"/>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grpSp>
        <p:nvGrpSpPr>
          <p:cNvPr id="3" name="Group 2"/>
          <p:cNvGrpSpPr/>
          <p:nvPr userDrawn="1"/>
        </p:nvGrpSpPr>
        <p:grpSpPr>
          <a:xfrm>
            <a:off x="-9845" y="-7221"/>
            <a:ext cx="12210731" cy="6884165"/>
            <a:chOff x="-9845" y="-7221"/>
            <a:chExt cx="12210731" cy="6884165"/>
          </a:xfrm>
        </p:grpSpPr>
        <p:sp>
          <p:nvSpPr>
            <p:cNvPr id="6" name="Freeform 5"/>
            <p:cNvSpPr/>
            <p:nvPr/>
          </p:nvSpPr>
          <p:spPr>
            <a:xfrm>
              <a:off x="-6314" y="3602940"/>
              <a:ext cx="3593122" cy="3267566"/>
            </a:xfrm>
            <a:custGeom>
              <a:avLst/>
              <a:gdLst>
                <a:gd name="connsiteX0" fmla="*/ 1392248 w 3580909"/>
                <a:gd name="connsiteY0" fmla="*/ 0 h 3209249"/>
                <a:gd name="connsiteX1" fmla="*/ 0 w 3580909"/>
                <a:gd name="connsiteY1" fmla="*/ 3209249 h 3209249"/>
                <a:gd name="connsiteX2" fmla="*/ 3580909 w 3580909"/>
                <a:gd name="connsiteY2" fmla="*/ 1215267 h 3209249"/>
                <a:gd name="connsiteX3" fmla="*/ 1392248 w 3580909"/>
                <a:gd name="connsiteY3" fmla="*/ 0 h 3209249"/>
                <a:gd name="connsiteX0" fmla="*/ 1406371 w 3595032"/>
                <a:gd name="connsiteY0" fmla="*/ 0 h 3209249"/>
                <a:gd name="connsiteX1" fmla="*/ 0 w 3595032"/>
                <a:gd name="connsiteY1" fmla="*/ 3209249 h 3209249"/>
                <a:gd name="connsiteX2" fmla="*/ 3595032 w 3595032"/>
                <a:gd name="connsiteY2" fmla="*/ 1215267 h 3209249"/>
                <a:gd name="connsiteX3" fmla="*/ 1406371 w 3595032"/>
                <a:gd name="connsiteY3" fmla="*/ 0 h 3209249"/>
                <a:gd name="connsiteX0" fmla="*/ 1399310 w 3587971"/>
                <a:gd name="connsiteY0" fmla="*/ 0 h 3209249"/>
                <a:gd name="connsiteX1" fmla="*/ 0 w 3587971"/>
                <a:gd name="connsiteY1" fmla="*/ 3209249 h 3209249"/>
                <a:gd name="connsiteX2" fmla="*/ 3587971 w 3587971"/>
                <a:gd name="connsiteY2" fmla="*/ 1215267 h 3209249"/>
                <a:gd name="connsiteX3" fmla="*/ 1399310 w 3587971"/>
                <a:gd name="connsiteY3" fmla="*/ 0 h 3209249"/>
                <a:gd name="connsiteX0" fmla="*/ 1399310 w 3587971"/>
                <a:gd name="connsiteY0" fmla="*/ 0 h 3252111"/>
                <a:gd name="connsiteX1" fmla="*/ 0 w 3587971"/>
                <a:gd name="connsiteY1" fmla="*/ 3252111 h 3252111"/>
                <a:gd name="connsiteX2" fmla="*/ 3587971 w 3587971"/>
                <a:gd name="connsiteY2" fmla="*/ 1258129 h 3252111"/>
                <a:gd name="connsiteX3" fmla="*/ 1399310 w 3587971"/>
                <a:gd name="connsiteY3" fmla="*/ 0 h 3252111"/>
                <a:gd name="connsiteX0" fmla="*/ 1396734 w 3585395"/>
                <a:gd name="connsiteY0" fmla="*/ 0 h 3264990"/>
                <a:gd name="connsiteX1" fmla="*/ 0 w 3585395"/>
                <a:gd name="connsiteY1" fmla="*/ 3264990 h 3264990"/>
                <a:gd name="connsiteX2" fmla="*/ 3585395 w 3585395"/>
                <a:gd name="connsiteY2" fmla="*/ 1258129 h 3264990"/>
                <a:gd name="connsiteX3" fmla="*/ 1396734 w 3585395"/>
                <a:gd name="connsiteY3" fmla="*/ 0 h 3264990"/>
                <a:gd name="connsiteX0" fmla="*/ 1404461 w 3593122"/>
                <a:gd name="connsiteY0" fmla="*/ 0 h 3267566"/>
                <a:gd name="connsiteX1" fmla="*/ 0 w 3593122"/>
                <a:gd name="connsiteY1" fmla="*/ 3267566 h 3267566"/>
                <a:gd name="connsiteX2" fmla="*/ 3593122 w 3593122"/>
                <a:gd name="connsiteY2" fmla="*/ 1258129 h 3267566"/>
                <a:gd name="connsiteX3" fmla="*/ 1404461 w 3593122"/>
                <a:gd name="connsiteY3" fmla="*/ 0 h 3267566"/>
              </a:gdLst>
              <a:ahLst/>
              <a:cxnLst>
                <a:cxn ang="0">
                  <a:pos x="connsiteX0" y="connsiteY0"/>
                </a:cxn>
                <a:cxn ang="0">
                  <a:pos x="connsiteX1" y="connsiteY1"/>
                </a:cxn>
                <a:cxn ang="0">
                  <a:pos x="connsiteX2" y="connsiteY2"/>
                </a:cxn>
                <a:cxn ang="0">
                  <a:pos x="connsiteX3" y="connsiteY3"/>
                </a:cxn>
              </a:cxnLst>
              <a:rect l="l" t="t" r="r" b="b"/>
              <a:pathLst>
                <a:path w="3593122" h="3267566">
                  <a:moveTo>
                    <a:pt x="1404461" y="0"/>
                  </a:moveTo>
                  <a:lnTo>
                    <a:pt x="0" y="3267566"/>
                  </a:lnTo>
                  <a:lnTo>
                    <a:pt x="3593122" y="1258129"/>
                  </a:lnTo>
                  <a:lnTo>
                    <a:pt x="1404461" y="0"/>
                  </a:lnTo>
                  <a:close/>
                </a:path>
              </a:pathLst>
            </a:custGeom>
            <a:gradFill>
              <a:gsLst>
                <a:gs pos="100000">
                  <a:schemeClr val="accent3"/>
                </a:gs>
                <a:gs pos="4400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7" name="Freeform 6"/>
            <p:cNvSpPr/>
            <p:nvPr/>
          </p:nvSpPr>
          <p:spPr>
            <a:xfrm>
              <a:off x="1390330" y="1741468"/>
              <a:ext cx="2199979" cy="3164694"/>
            </a:xfrm>
            <a:custGeom>
              <a:avLst/>
              <a:gdLst>
                <a:gd name="connsiteX0" fmla="*/ 1739462 w 2186152"/>
                <a:gd name="connsiteY0" fmla="*/ 0 h 3095296"/>
                <a:gd name="connsiteX1" fmla="*/ 0 w 2186152"/>
                <a:gd name="connsiteY1" fmla="*/ 1891862 h 3095296"/>
                <a:gd name="connsiteX2" fmla="*/ 2186152 w 2186152"/>
                <a:gd name="connsiteY2" fmla="*/ 3095296 h 3095296"/>
                <a:gd name="connsiteX3" fmla="*/ 1739462 w 2186152"/>
                <a:gd name="connsiteY3" fmla="*/ 0 h 3095296"/>
                <a:gd name="connsiteX0" fmla="*/ 1733563 w 2186152"/>
                <a:gd name="connsiteY0" fmla="*/ 0 h 3112994"/>
                <a:gd name="connsiteX1" fmla="*/ 0 w 2186152"/>
                <a:gd name="connsiteY1" fmla="*/ 1909560 h 3112994"/>
                <a:gd name="connsiteX2" fmla="*/ 2186152 w 2186152"/>
                <a:gd name="connsiteY2" fmla="*/ 3112994 h 3112994"/>
                <a:gd name="connsiteX3" fmla="*/ 1733563 w 2186152"/>
                <a:gd name="connsiteY3" fmla="*/ 0 h 3112994"/>
                <a:gd name="connsiteX0" fmla="*/ 1752613 w 2186152"/>
                <a:gd name="connsiteY0" fmla="*/ 0 h 3108232"/>
                <a:gd name="connsiteX1" fmla="*/ 0 w 2186152"/>
                <a:gd name="connsiteY1" fmla="*/ 1904798 h 3108232"/>
                <a:gd name="connsiteX2" fmla="*/ 2186152 w 2186152"/>
                <a:gd name="connsiteY2" fmla="*/ 3108232 h 3108232"/>
                <a:gd name="connsiteX3" fmla="*/ 1752613 w 2186152"/>
                <a:gd name="connsiteY3" fmla="*/ 0 h 3108232"/>
                <a:gd name="connsiteX0" fmla="*/ 1738326 w 2186152"/>
                <a:gd name="connsiteY0" fmla="*/ 0 h 3108232"/>
                <a:gd name="connsiteX1" fmla="*/ 0 w 2186152"/>
                <a:gd name="connsiteY1" fmla="*/ 1904798 h 3108232"/>
                <a:gd name="connsiteX2" fmla="*/ 2186152 w 2186152"/>
                <a:gd name="connsiteY2" fmla="*/ 3108232 h 3108232"/>
                <a:gd name="connsiteX3" fmla="*/ 1738326 w 2186152"/>
                <a:gd name="connsiteY3" fmla="*/ 0 h 3108232"/>
                <a:gd name="connsiteX0" fmla="*/ 1724039 w 2186152"/>
                <a:gd name="connsiteY0" fmla="*/ 0 h 3089182"/>
                <a:gd name="connsiteX1" fmla="*/ 0 w 2186152"/>
                <a:gd name="connsiteY1" fmla="*/ 1885748 h 3089182"/>
                <a:gd name="connsiteX2" fmla="*/ 2186152 w 2186152"/>
                <a:gd name="connsiteY2" fmla="*/ 3089182 h 3089182"/>
                <a:gd name="connsiteX3" fmla="*/ 1724039 w 2186152"/>
                <a:gd name="connsiteY3" fmla="*/ 0 h 3089182"/>
                <a:gd name="connsiteX0" fmla="*/ 1743089 w 2205202"/>
                <a:gd name="connsiteY0" fmla="*/ 0 h 3089182"/>
                <a:gd name="connsiteX1" fmla="*/ 0 w 2205202"/>
                <a:gd name="connsiteY1" fmla="*/ 1861935 h 3089182"/>
                <a:gd name="connsiteX2" fmla="*/ 2205202 w 2205202"/>
                <a:gd name="connsiteY2" fmla="*/ 3089182 h 3089182"/>
                <a:gd name="connsiteX3" fmla="*/ 1743089 w 2205202"/>
                <a:gd name="connsiteY3" fmla="*/ 0 h 3089182"/>
                <a:gd name="connsiteX0" fmla="*/ 1733564 w 2205202"/>
                <a:gd name="connsiteY0" fmla="*/ 0 h 3079657"/>
                <a:gd name="connsiteX1" fmla="*/ 0 w 2205202"/>
                <a:gd name="connsiteY1" fmla="*/ 1852410 h 3079657"/>
                <a:gd name="connsiteX2" fmla="*/ 2205202 w 2205202"/>
                <a:gd name="connsiteY2" fmla="*/ 3079657 h 3079657"/>
                <a:gd name="connsiteX3" fmla="*/ 1733564 w 2205202"/>
                <a:gd name="connsiteY3" fmla="*/ 0 h 3079657"/>
                <a:gd name="connsiteX0" fmla="*/ 1695464 w 2167102"/>
                <a:gd name="connsiteY0" fmla="*/ 0 h 3079657"/>
                <a:gd name="connsiteX1" fmla="*/ 0 w 2167102"/>
                <a:gd name="connsiteY1" fmla="*/ 1871460 h 3079657"/>
                <a:gd name="connsiteX2" fmla="*/ 2167102 w 2167102"/>
                <a:gd name="connsiteY2" fmla="*/ 3079657 h 3079657"/>
                <a:gd name="connsiteX3" fmla="*/ 1695464 w 2167102"/>
                <a:gd name="connsiteY3" fmla="*/ 0 h 3079657"/>
                <a:gd name="connsiteX0" fmla="*/ 1724039 w 2195677"/>
                <a:gd name="connsiteY0" fmla="*/ 0 h 3079657"/>
                <a:gd name="connsiteX1" fmla="*/ 0 w 2195677"/>
                <a:gd name="connsiteY1" fmla="*/ 1866698 h 3079657"/>
                <a:gd name="connsiteX2" fmla="*/ 2195677 w 2195677"/>
                <a:gd name="connsiteY2" fmla="*/ 3079657 h 3079657"/>
                <a:gd name="connsiteX3" fmla="*/ 1724039 w 2195677"/>
                <a:gd name="connsiteY3" fmla="*/ 0 h 3079657"/>
                <a:gd name="connsiteX0" fmla="*/ 1746073 w 2195677"/>
                <a:gd name="connsiteY0" fmla="*/ 0 h 3079657"/>
                <a:gd name="connsiteX1" fmla="*/ 0 w 2195677"/>
                <a:gd name="connsiteY1" fmla="*/ 1866698 h 3079657"/>
                <a:gd name="connsiteX2" fmla="*/ 2195677 w 2195677"/>
                <a:gd name="connsiteY2" fmla="*/ 3079657 h 3079657"/>
                <a:gd name="connsiteX3" fmla="*/ 1746073 w 2195677"/>
                <a:gd name="connsiteY3" fmla="*/ 0 h 3079657"/>
                <a:gd name="connsiteX0" fmla="*/ 1714323 w 2195677"/>
                <a:gd name="connsiteY0" fmla="*/ 0 h 3098707"/>
                <a:gd name="connsiteX1" fmla="*/ 0 w 2195677"/>
                <a:gd name="connsiteY1" fmla="*/ 1885748 h 3098707"/>
                <a:gd name="connsiteX2" fmla="*/ 2195677 w 2195677"/>
                <a:gd name="connsiteY2" fmla="*/ 3098707 h 3098707"/>
                <a:gd name="connsiteX3" fmla="*/ 1714323 w 2195677"/>
                <a:gd name="connsiteY3" fmla="*/ 0 h 3098707"/>
                <a:gd name="connsiteX0" fmla="*/ 1720673 w 2195677"/>
                <a:gd name="connsiteY0" fmla="*/ 0 h 3092357"/>
                <a:gd name="connsiteX1" fmla="*/ 0 w 2195677"/>
                <a:gd name="connsiteY1" fmla="*/ 1879398 h 3092357"/>
                <a:gd name="connsiteX2" fmla="*/ 2195677 w 2195677"/>
                <a:gd name="connsiteY2" fmla="*/ 3092357 h 3092357"/>
                <a:gd name="connsiteX3" fmla="*/ 1720673 w 2195677"/>
                <a:gd name="connsiteY3" fmla="*/ 0 h 3092357"/>
                <a:gd name="connsiteX0" fmla="*/ 1739723 w 2195677"/>
                <a:gd name="connsiteY0" fmla="*/ 0 h 3086007"/>
                <a:gd name="connsiteX1" fmla="*/ 0 w 2195677"/>
                <a:gd name="connsiteY1" fmla="*/ 1873048 h 3086007"/>
                <a:gd name="connsiteX2" fmla="*/ 2195677 w 2195677"/>
                <a:gd name="connsiteY2" fmla="*/ 3086007 h 3086007"/>
                <a:gd name="connsiteX3" fmla="*/ 1739723 w 2195677"/>
                <a:gd name="connsiteY3" fmla="*/ 0 h 3086007"/>
                <a:gd name="connsiteX0" fmla="*/ 1720673 w 2195677"/>
                <a:gd name="connsiteY0" fmla="*/ 0 h 3155857"/>
                <a:gd name="connsiteX1" fmla="*/ 0 w 2195677"/>
                <a:gd name="connsiteY1" fmla="*/ 1942898 h 3155857"/>
                <a:gd name="connsiteX2" fmla="*/ 2195677 w 2195677"/>
                <a:gd name="connsiteY2" fmla="*/ 3155857 h 3155857"/>
                <a:gd name="connsiteX3" fmla="*/ 1720673 w 2195677"/>
                <a:gd name="connsiteY3" fmla="*/ 0 h 3155857"/>
                <a:gd name="connsiteX0" fmla="*/ 1720673 w 2195677"/>
                <a:gd name="connsiteY0" fmla="*/ 0 h 3079657"/>
                <a:gd name="connsiteX1" fmla="*/ 0 w 2195677"/>
                <a:gd name="connsiteY1" fmla="*/ 1866698 h 3079657"/>
                <a:gd name="connsiteX2" fmla="*/ 2195677 w 2195677"/>
                <a:gd name="connsiteY2" fmla="*/ 3079657 h 3079657"/>
                <a:gd name="connsiteX3" fmla="*/ 1720673 w 2195677"/>
                <a:gd name="connsiteY3" fmla="*/ 0 h 3079657"/>
                <a:gd name="connsiteX0" fmla="*/ 1720673 w 2195677"/>
                <a:gd name="connsiteY0" fmla="*/ 0 h 3149507"/>
                <a:gd name="connsiteX1" fmla="*/ 0 w 2195677"/>
                <a:gd name="connsiteY1" fmla="*/ 1936548 h 3149507"/>
                <a:gd name="connsiteX2" fmla="*/ 2195677 w 2195677"/>
                <a:gd name="connsiteY2" fmla="*/ 3149507 h 3149507"/>
                <a:gd name="connsiteX3" fmla="*/ 1720673 w 2195677"/>
                <a:gd name="connsiteY3" fmla="*/ 0 h 3149507"/>
                <a:gd name="connsiteX0" fmla="*/ 1739723 w 2214727"/>
                <a:gd name="connsiteY0" fmla="*/ 0 h 3149507"/>
                <a:gd name="connsiteX1" fmla="*/ 0 w 2214727"/>
                <a:gd name="connsiteY1" fmla="*/ 1936548 h 3149507"/>
                <a:gd name="connsiteX2" fmla="*/ 2214727 w 2214727"/>
                <a:gd name="connsiteY2" fmla="*/ 3149507 h 3149507"/>
                <a:gd name="connsiteX3" fmla="*/ 1739723 w 2214727"/>
                <a:gd name="connsiteY3" fmla="*/ 0 h 3149507"/>
                <a:gd name="connsiteX0" fmla="*/ 1739723 w 2214727"/>
                <a:gd name="connsiteY0" fmla="*/ 0 h 3149507"/>
                <a:gd name="connsiteX1" fmla="*/ 0 w 2214727"/>
                <a:gd name="connsiteY1" fmla="*/ 1936548 h 3149507"/>
                <a:gd name="connsiteX2" fmla="*/ 2214727 w 2214727"/>
                <a:gd name="connsiteY2" fmla="*/ 3149507 h 3149507"/>
                <a:gd name="connsiteX3" fmla="*/ 1739723 w 2214727"/>
                <a:gd name="connsiteY3" fmla="*/ 0 h 3149507"/>
                <a:gd name="connsiteX0" fmla="*/ 1724975 w 2199979"/>
                <a:gd name="connsiteY0" fmla="*/ 0 h 3149507"/>
                <a:gd name="connsiteX1" fmla="*/ 0 w 2199979"/>
                <a:gd name="connsiteY1" fmla="*/ 1921800 h 3149507"/>
                <a:gd name="connsiteX2" fmla="*/ 2199979 w 2199979"/>
                <a:gd name="connsiteY2" fmla="*/ 3149507 h 3149507"/>
                <a:gd name="connsiteX3" fmla="*/ 1724975 w 2199979"/>
                <a:gd name="connsiteY3" fmla="*/ 0 h 3149507"/>
                <a:gd name="connsiteX0" fmla="*/ 1722399 w 2199979"/>
                <a:gd name="connsiteY0" fmla="*/ 0 h 3072234"/>
                <a:gd name="connsiteX1" fmla="*/ 0 w 2199979"/>
                <a:gd name="connsiteY1" fmla="*/ 1844527 h 3072234"/>
                <a:gd name="connsiteX2" fmla="*/ 2199979 w 2199979"/>
                <a:gd name="connsiteY2" fmla="*/ 3072234 h 3072234"/>
                <a:gd name="connsiteX3" fmla="*/ 1722399 w 2199979"/>
                <a:gd name="connsiteY3" fmla="*/ 0 h 3072234"/>
                <a:gd name="connsiteX0" fmla="*/ 1722399 w 2199979"/>
                <a:gd name="connsiteY0" fmla="*/ 0 h 3123750"/>
                <a:gd name="connsiteX1" fmla="*/ 0 w 2199979"/>
                <a:gd name="connsiteY1" fmla="*/ 1896043 h 3123750"/>
                <a:gd name="connsiteX2" fmla="*/ 2199979 w 2199979"/>
                <a:gd name="connsiteY2" fmla="*/ 3123750 h 3123750"/>
                <a:gd name="connsiteX3" fmla="*/ 1722399 w 2199979"/>
                <a:gd name="connsiteY3" fmla="*/ 0 h 3123750"/>
                <a:gd name="connsiteX0" fmla="*/ 1736047 w 2199979"/>
                <a:gd name="connsiteY0" fmla="*/ 0 h 3164694"/>
                <a:gd name="connsiteX1" fmla="*/ 0 w 2199979"/>
                <a:gd name="connsiteY1" fmla="*/ 1936987 h 3164694"/>
                <a:gd name="connsiteX2" fmla="*/ 2199979 w 2199979"/>
                <a:gd name="connsiteY2" fmla="*/ 3164694 h 3164694"/>
                <a:gd name="connsiteX3" fmla="*/ 1736047 w 2199979"/>
                <a:gd name="connsiteY3" fmla="*/ 0 h 3164694"/>
              </a:gdLst>
              <a:ahLst/>
              <a:cxnLst>
                <a:cxn ang="0">
                  <a:pos x="connsiteX0" y="connsiteY0"/>
                </a:cxn>
                <a:cxn ang="0">
                  <a:pos x="connsiteX1" y="connsiteY1"/>
                </a:cxn>
                <a:cxn ang="0">
                  <a:pos x="connsiteX2" y="connsiteY2"/>
                </a:cxn>
                <a:cxn ang="0">
                  <a:pos x="connsiteX3" y="connsiteY3"/>
                </a:cxn>
              </a:cxnLst>
              <a:rect l="l" t="t" r="r" b="b"/>
              <a:pathLst>
                <a:path w="2199979" h="3164694">
                  <a:moveTo>
                    <a:pt x="1736047" y="0"/>
                  </a:moveTo>
                  <a:lnTo>
                    <a:pt x="0" y="1936987"/>
                  </a:lnTo>
                  <a:lnTo>
                    <a:pt x="2199979" y="3164694"/>
                  </a:lnTo>
                  <a:lnTo>
                    <a:pt x="1736047" y="0"/>
                  </a:lnTo>
                  <a:close/>
                </a:path>
              </a:pathLst>
            </a:custGeom>
            <a:gradFill>
              <a:gsLst>
                <a:gs pos="100000">
                  <a:schemeClr val="accent3"/>
                </a:gs>
                <a:gs pos="44000">
                  <a:schemeClr val="accent2"/>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8" name="Freeform 7"/>
            <p:cNvSpPr/>
            <p:nvPr/>
          </p:nvSpPr>
          <p:spPr>
            <a:xfrm>
              <a:off x="6375805" y="1"/>
              <a:ext cx="4644129" cy="1222744"/>
            </a:xfrm>
            <a:custGeom>
              <a:avLst/>
              <a:gdLst>
                <a:gd name="connsiteX0" fmla="*/ 0 w 4550735"/>
                <a:gd name="connsiteY0" fmla="*/ 0 h 1222745"/>
                <a:gd name="connsiteX1" fmla="*/ 1222744 w 4550735"/>
                <a:gd name="connsiteY1" fmla="*/ 1222745 h 1222745"/>
                <a:gd name="connsiteX2" fmla="*/ 4550735 w 4550735"/>
                <a:gd name="connsiteY2" fmla="*/ 10633 h 1222745"/>
                <a:gd name="connsiteX3" fmla="*/ 0 w 4550735"/>
                <a:gd name="connsiteY3" fmla="*/ 0 h 1222745"/>
                <a:gd name="connsiteX0" fmla="*/ 0 w 4582633"/>
                <a:gd name="connsiteY0" fmla="*/ 10633 h 1212112"/>
                <a:gd name="connsiteX1" fmla="*/ 1254642 w 4582633"/>
                <a:gd name="connsiteY1" fmla="*/ 1212112 h 1212112"/>
                <a:gd name="connsiteX2" fmla="*/ 4582633 w 4582633"/>
                <a:gd name="connsiteY2" fmla="*/ 0 h 1212112"/>
                <a:gd name="connsiteX3" fmla="*/ 0 w 4582633"/>
                <a:gd name="connsiteY3" fmla="*/ 10633 h 1212112"/>
                <a:gd name="connsiteX0" fmla="*/ 0 w 4566685"/>
                <a:gd name="connsiteY0" fmla="*/ 0 h 1228061"/>
                <a:gd name="connsiteX1" fmla="*/ 1238694 w 4566685"/>
                <a:gd name="connsiteY1" fmla="*/ 1228061 h 1228061"/>
                <a:gd name="connsiteX2" fmla="*/ 4566685 w 4566685"/>
                <a:gd name="connsiteY2" fmla="*/ 15949 h 1228061"/>
                <a:gd name="connsiteX3" fmla="*/ 0 w 4566685"/>
                <a:gd name="connsiteY3" fmla="*/ 0 h 1228061"/>
                <a:gd name="connsiteX0" fmla="*/ 0 w 4566685"/>
                <a:gd name="connsiteY0" fmla="*/ 0 h 1217428"/>
                <a:gd name="connsiteX1" fmla="*/ 1238694 w 4566685"/>
                <a:gd name="connsiteY1" fmla="*/ 1217428 h 1217428"/>
                <a:gd name="connsiteX2" fmla="*/ 4566685 w 4566685"/>
                <a:gd name="connsiteY2" fmla="*/ 5316 h 1217428"/>
                <a:gd name="connsiteX3" fmla="*/ 0 w 4566685"/>
                <a:gd name="connsiteY3" fmla="*/ 0 h 1217428"/>
                <a:gd name="connsiteX0" fmla="*/ 0 w 4614532"/>
                <a:gd name="connsiteY0" fmla="*/ 0 h 1217428"/>
                <a:gd name="connsiteX1" fmla="*/ 1238694 w 4614532"/>
                <a:gd name="connsiteY1" fmla="*/ 1217428 h 1217428"/>
                <a:gd name="connsiteX2" fmla="*/ 4614532 w 4614532"/>
                <a:gd name="connsiteY2" fmla="*/ 5316 h 1217428"/>
                <a:gd name="connsiteX3" fmla="*/ 0 w 4614532"/>
                <a:gd name="connsiteY3" fmla="*/ 0 h 1217428"/>
                <a:gd name="connsiteX0" fmla="*/ 0 w 4614532"/>
                <a:gd name="connsiteY0" fmla="*/ 0 h 1228060"/>
                <a:gd name="connsiteX1" fmla="*/ 1286541 w 4614532"/>
                <a:gd name="connsiteY1" fmla="*/ 1228060 h 1228060"/>
                <a:gd name="connsiteX2" fmla="*/ 4614532 w 4614532"/>
                <a:gd name="connsiteY2" fmla="*/ 5316 h 1228060"/>
                <a:gd name="connsiteX3" fmla="*/ 0 w 4614532"/>
                <a:gd name="connsiteY3" fmla="*/ 0 h 1228060"/>
                <a:gd name="connsiteX0" fmla="*/ 0 w 4614532"/>
                <a:gd name="connsiteY0" fmla="*/ 10633 h 1222744"/>
                <a:gd name="connsiteX1" fmla="*/ 1286541 w 4614532"/>
                <a:gd name="connsiteY1" fmla="*/ 1222744 h 1222744"/>
                <a:gd name="connsiteX2" fmla="*/ 4614532 w 4614532"/>
                <a:gd name="connsiteY2" fmla="*/ 0 h 1222744"/>
                <a:gd name="connsiteX3" fmla="*/ 0 w 4614532"/>
                <a:gd name="connsiteY3" fmla="*/ 10633 h 1222744"/>
                <a:gd name="connsiteX0" fmla="*/ 0 w 4614532"/>
                <a:gd name="connsiteY0" fmla="*/ 10633 h 1201479"/>
                <a:gd name="connsiteX1" fmla="*/ 1238695 w 4614532"/>
                <a:gd name="connsiteY1" fmla="*/ 1201479 h 1201479"/>
                <a:gd name="connsiteX2" fmla="*/ 4614532 w 4614532"/>
                <a:gd name="connsiteY2" fmla="*/ 0 h 1201479"/>
                <a:gd name="connsiteX3" fmla="*/ 0 w 4614532"/>
                <a:gd name="connsiteY3" fmla="*/ 10633 h 1201479"/>
                <a:gd name="connsiteX0" fmla="*/ 0 w 4614532"/>
                <a:gd name="connsiteY0" fmla="*/ 10633 h 1222744"/>
                <a:gd name="connsiteX1" fmla="*/ 1249328 w 4614532"/>
                <a:gd name="connsiteY1" fmla="*/ 1222744 h 1222744"/>
                <a:gd name="connsiteX2" fmla="*/ 4614532 w 4614532"/>
                <a:gd name="connsiteY2" fmla="*/ 0 h 1222744"/>
                <a:gd name="connsiteX3" fmla="*/ 0 w 4614532"/>
                <a:gd name="connsiteY3" fmla="*/ 10633 h 1222744"/>
                <a:gd name="connsiteX0" fmla="*/ 0 w 4614532"/>
                <a:gd name="connsiteY0" fmla="*/ 0 h 1222744"/>
                <a:gd name="connsiteX1" fmla="*/ 1249328 w 4614532"/>
                <a:gd name="connsiteY1" fmla="*/ 1222744 h 1222744"/>
                <a:gd name="connsiteX2" fmla="*/ 4614532 w 4614532"/>
                <a:gd name="connsiteY2" fmla="*/ 0 h 1222744"/>
                <a:gd name="connsiteX3" fmla="*/ 0 w 4614532"/>
                <a:gd name="connsiteY3" fmla="*/ 0 h 1222744"/>
                <a:gd name="connsiteX0" fmla="*/ 0 w 4630481"/>
                <a:gd name="connsiteY0" fmla="*/ 0 h 1222744"/>
                <a:gd name="connsiteX1" fmla="*/ 1249328 w 4630481"/>
                <a:gd name="connsiteY1" fmla="*/ 1222744 h 1222744"/>
                <a:gd name="connsiteX2" fmla="*/ 4630481 w 4630481"/>
                <a:gd name="connsiteY2" fmla="*/ 0 h 1222744"/>
                <a:gd name="connsiteX3" fmla="*/ 0 w 4630481"/>
                <a:gd name="connsiteY3" fmla="*/ 0 h 1222744"/>
                <a:gd name="connsiteX0" fmla="*/ 0 w 4671425"/>
                <a:gd name="connsiteY0" fmla="*/ 0 h 1222744"/>
                <a:gd name="connsiteX1" fmla="*/ 1290272 w 4671425"/>
                <a:gd name="connsiteY1" fmla="*/ 1222744 h 1222744"/>
                <a:gd name="connsiteX2" fmla="*/ 4671425 w 4671425"/>
                <a:gd name="connsiteY2" fmla="*/ 0 h 1222744"/>
                <a:gd name="connsiteX3" fmla="*/ 0 w 4671425"/>
                <a:gd name="connsiteY3" fmla="*/ 0 h 1222744"/>
                <a:gd name="connsiteX0" fmla="*/ 0 w 4671425"/>
                <a:gd name="connsiteY0" fmla="*/ 0 h 1222744"/>
                <a:gd name="connsiteX1" fmla="*/ 1290272 w 4671425"/>
                <a:gd name="connsiteY1" fmla="*/ 1222744 h 1222744"/>
                <a:gd name="connsiteX2" fmla="*/ 4671425 w 4671425"/>
                <a:gd name="connsiteY2" fmla="*/ 614149 h 1222744"/>
                <a:gd name="connsiteX3" fmla="*/ 0 w 4671425"/>
                <a:gd name="connsiteY3" fmla="*/ 0 h 1222744"/>
                <a:gd name="connsiteX0" fmla="*/ 0 w 4657777"/>
                <a:gd name="connsiteY0" fmla="*/ 13648 h 1236392"/>
                <a:gd name="connsiteX1" fmla="*/ 1290272 w 4657777"/>
                <a:gd name="connsiteY1" fmla="*/ 1236392 h 1236392"/>
                <a:gd name="connsiteX2" fmla="*/ 4657777 w 4657777"/>
                <a:gd name="connsiteY2" fmla="*/ 0 h 1236392"/>
                <a:gd name="connsiteX3" fmla="*/ 0 w 4657777"/>
                <a:gd name="connsiteY3" fmla="*/ 13648 h 1236392"/>
                <a:gd name="connsiteX0" fmla="*/ 0 w 4644129"/>
                <a:gd name="connsiteY0" fmla="*/ 0 h 1222744"/>
                <a:gd name="connsiteX1" fmla="*/ 1290272 w 4644129"/>
                <a:gd name="connsiteY1" fmla="*/ 1222744 h 1222744"/>
                <a:gd name="connsiteX2" fmla="*/ 4644129 w 4644129"/>
                <a:gd name="connsiteY2" fmla="*/ 0 h 1222744"/>
                <a:gd name="connsiteX3" fmla="*/ 0 w 4644129"/>
                <a:gd name="connsiteY3" fmla="*/ 0 h 1222744"/>
              </a:gdLst>
              <a:ahLst/>
              <a:cxnLst>
                <a:cxn ang="0">
                  <a:pos x="connsiteX0" y="connsiteY0"/>
                </a:cxn>
                <a:cxn ang="0">
                  <a:pos x="connsiteX1" y="connsiteY1"/>
                </a:cxn>
                <a:cxn ang="0">
                  <a:pos x="connsiteX2" y="connsiteY2"/>
                </a:cxn>
                <a:cxn ang="0">
                  <a:pos x="connsiteX3" y="connsiteY3"/>
                </a:cxn>
              </a:cxnLst>
              <a:rect l="l" t="t" r="r" b="b"/>
              <a:pathLst>
                <a:path w="4644129" h="1222744">
                  <a:moveTo>
                    <a:pt x="0" y="0"/>
                  </a:moveTo>
                  <a:lnTo>
                    <a:pt x="1290272" y="1222744"/>
                  </a:lnTo>
                  <a:lnTo>
                    <a:pt x="4644129" y="0"/>
                  </a:lnTo>
                  <a:lnTo>
                    <a:pt x="0" y="0"/>
                  </a:lnTo>
                  <a:close/>
                </a:path>
              </a:pathLst>
            </a:custGeom>
            <a:gradFill>
              <a:gsLst>
                <a:gs pos="100000">
                  <a:schemeClr val="accent3"/>
                </a:gs>
                <a:gs pos="35000">
                  <a:schemeClr val="accent2"/>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Freeform 8"/>
            <p:cNvSpPr/>
            <p:nvPr/>
          </p:nvSpPr>
          <p:spPr>
            <a:xfrm>
              <a:off x="4052439" y="2989173"/>
              <a:ext cx="3708351" cy="2971471"/>
            </a:xfrm>
            <a:custGeom>
              <a:avLst/>
              <a:gdLst>
                <a:gd name="connsiteX0" fmla="*/ 2291255 w 3641834"/>
                <a:gd name="connsiteY0" fmla="*/ 0 h 2958662"/>
                <a:gd name="connsiteX1" fmla="*/ 3641834 w 3641834"/>
                <a:gd name="connsiteY1" fmla="*/ 1692165 h 2958662"/>
                <a:gd name="connsiteX2" fmla="*/ 0 w 3641834"/>
                <a:gd name="connsiteY2" fmla="*/ 2958662 h 2958662"/>
                <a:gd name="connsiteX3" fmla="*/ 2291255 w 3641834"/>
                <a:gd name="connsiteY3" fmla="*/ 0 h 2958662"/>
                <a:gd name="connsiteX0" fmla="*/ 2291255 w 3641834"/>
                <a:gd name="connsiteY0" fmla="*/ 0 h 2963917"/>
                <a:gd name="connsiteX1" fmla="*/ 3641834 w 3641834"/>
                <a:gd name="connsiteY1" fmla="*/ 1697420 h 2963917"/>
                <a:gd name="connsiteX2" fmla="*/ 0 w 3641834"/>
                <a:gd name="connsiteY2" fmla="*/ 2963917 h 2963917"/>
                <a:gd name="connsiteX3" fmla="*/ 2291255 w 3641834"/>
                <a:gd name="connsiteY3" fmla="*/ 0 h 2963917"/>
                <a:gd name="connsiteX0" fmla="*/ 2301765 w 3641834"/>
                <a:gd name="connsiteY0" fmla="*/ 0 h 2948152"/>
                <a:gd name="connsiteX1" fmla="*/ 3641834 w 3641834"/>
                <a:gd name="connsiteY1" fmla="*/ 1681655 h 2948152"/>
                <a:gd name="connsiteX2" fmla="*/ 0 w 3641834"/>
                <a:gd name="connsiteY2" fmla="*/ 2948152 h 2948152"/>
                <a:gd name="connsiteX3" fmla="*/ 2301765 w 3641834"/>
                <a:gd name="connsiteY3" fmla="*/ 0 h 2948152"/>
                <a:gd name="connsiteX0" fmla="*/ 2293452 w 3641834"/>
                <a:gd name="connsiteY0" fmla="*/ 0 h 2948152"/>
                <a:gd name="connsiteX1" fmla="*/ 3641834 w 3641834"/>
                <a:gd name="connsiteY1" fmla="*/ 1681655 h 2948152"/>
                <a:gd name="connsiteX2" fmla="*/ 0 w 3641834"/>
                <a:gd name="connsiteY2" fmla="*/ 2948152 h 2948152"/>
                <a:gd name="connsiteX3" fmla="*/ 2293452 w 3641834"/>
                <a:gd name="connsiteY3" fmla="*/ 0 h 2948152"/>
                <a:gd name="connsiteX0" fmla="*/ 2305379 w 3653761"/>
                <a:gd name="connsiteY0" fmla="*/ 0 h 2944176"/>
                <a:gd name="connsiteX1" fmla="*/ 3653761 w 3653761"/>
                <a:gd name="connsiteY1" fmla="*/ 1681655 h 2944176"/>
                <a:gd name="connsiteX2" fmla="*/ 0 w 3653761"/>
                <a:gd name="connsiteY2" fmla="*/ 2944176 h 2944176"/>
                <a:gd name="connsiteX3" fmla="*/ 2305379 w 3653761"/>
                <a:gd name="connsiteY3" fmla="*/ 0 h 2944176"/>
                <a:gd name="connsiteX0" fmla="*/ 2291731 w 3653761"/>
                <a:gd name="connsiteY0" fmla="*/ 0 h 2944176"/>
                <a:gd name="connsiteX1" fmla="*/ 3653761 w 3653761"/>
                <a:gd name="connsiteY1" fmla="*/ 1681655 h 2944176"/>
                <a:gd name="connsiteX2" fmla="*/ 0 w 3653761"/>
                <a:gd name="connsiteY2" fmla="*/ 2944176 h 2944176"/>
                <a:gd name="connsiteX3" fmla="*/ 2291731 w 3653761"/>
                <a:gd name="connsiteY3" fmla="*/ 0 h 2944176"/>
                <a:gd name="connsiteX0" fmla="*/ 2305378 w 3653761"/>
                <a:gd name="connsiteY0" fmla="*/ 0 h 2971471"/>
                <a:gd name="connsiteX1" fmla="*/ 3653761 w 3653761"/>
                <a:gd name="connsiteY1" fmla="*/ 1708950 h 2971471"/>
                <a:gd name="connsiteX2" fmla="*/ 0 w 3653761"/>
                <a:gd name="connsiteY2" fmla="*/ 2971471 h 2971471"/>
                <a:gd name="connsiteX3" fmla="*/ 2305378 w 3653761"/>
                <a:gd name="connsiteY3" fmla="*/ 0 h 2971471"/>
                <a:gd name="connsiteX0" fmla="*/ 2305378 w 3694704"/>
                <a:gd name="connsiteY0" fmla="*/ 0 h 2971471"/>
                <a:gd name="connsiteX1" fmla="*/ 3694704 w 3694704"/>
                <a:gd name="connsiteY1" fmla="*/ 1722598 h 2971471"/>
                <a:gd name="connsiteX2" fmla="*/ 0 w 3694704"/>
                <a:gd name="connsiteY2" fmla="*/ 2971471 h 2971471"/>
                <a:gd name="connsiteX3" fmla="*/ 2305378 w 3694704"/>
                <a:gd name="connsiteY3" fmla="*/ 0 h 2971471"/>
                <a:gd name="connsiteX0" fmla="*/ 2319025 w 3708351"/>
                <a:gd name="connsiteY0" fmla="*/ 0 h 2971471"/>
                <a:gd name="connsiteX1" fmla="*/ 3708351 w 3708351"/>
                <a:gd name="connsiteY1" fmla="*/ 1722598 h 2971471"/>
                <a:gd name="connsiteX2" fmla="*/ 0 w 3708351"/>
                <a:gd name="connsiteY2" fmla="*/ 2971471 h 2971471"/>
                <a:gd name="connsiteX3" fmla="*/ 2319025 w 3708351"/>
                <a:gd name="connsiteY3" fmla="*/ 0 h 2971471"/>
              </a:gdLst>
              <a:ahLst/>
              <a:cxnLst>
                <a:cxn ang="0">
                  <a:pos x="connsiteX0" y="connsiteY0"/>
                </a:cxn>
                <a:cxn ang="0">
                  <a:pos x="connsiteX1" y="connsiteY1"/>
                </a:cxn>
                <a:cxn ang="0">
                  <a:pos x="connsiteX2" y="connsiteY2"/>
                </a:cxn>
                <a:cxn ang="0">
                  <a:pos x="connsiteX3" y="connsiteY3"/>
                </a:cxn>
              </a:cxnLst>
              <a:rect l="l" t="t" r="r" b="b"/>
              <a:pathLst>
                <a:path w="3708351" h="2971471">
                  <a:moveTo>
                    <a:pt x="2319025" y="0"/>
                  </a:moveTo>
                  <a:lnTo>
                    <a:pt x="3708351" y="1722598"/>
                  </a:lnTo>
                  <a:lnTo>
                    <a:pt x="0" y="2971471"/>
                  </a:lnTo>
                  <a:lnTo>
                    <a:pt x="2319025" y="0"/>
                  </a:lnTo>
                  <a:close/>
                </a:path>
              </a:pathLst>
            </a:custGeom>
            <a:gradFill>
              <a:gsLst>
                <a:gs pos="100000">
                  <a:schemeClr val="accent3"/>
                </a:gs>
                <a:gs pos="44000">
                  <a:schemeClr val="accent2"/>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10" name="Freeform 9"/>
            <p:cNvSpPr/>
            <p:nvPr/>
          </p:nvSpPr>
          <p:spPr>
            <a:xfrm>
              <a:off x="-3085" y="0"/>
              <a:ext cx="3366670" cy="1804474"/>
            </a:xfrm>
            <a:custGeom>
              <a:avLst/>
              <a:gdLst>
                <a:gd name="connsiteX0" fmla="*/ 0 w 3172858"/>
                <a:gd name="connsiteY0" fmla="*/ 0 h 1773716"/>
                <a:gd name="connsiteX1" fmla="*/ 1079653 w 3172858"/>
                <a:gd name="connsiteY1" fmla="*/ 1773716 h 1773716"/>
                <a:gd name="connsiteX2" fmla="*/ 3172858 w 3172858"/>
                <a:gd name="connsiteY2" fmla="*/ 1751682 h 1773716"/>
                <a:gd name="connsiteX3" fmla="*/ 0 w 3172858"/>
                <a:gd name="connsiteY3" fmla="*/ 0 h 1773716"/>
                <a:gd name="connsiteX0" fmla="*/ 0 w 3114492"/>
                <a:gd name="connsiteY0" fmla="*/ 0 h 1773716"/>
                <a:gd name="connsiteX1" fmla="*/ 1079653 w 3114492"/>
                <a:gd name="connsiteY1" fmla="*/ 1773716 h 1773716"/>
                <a:gd name="connsiteX2" fmla="*/ 3114492 w 3114492"/>
                <a:gd name="connsiteY2" fmla="*/ 1177750 h 1773716"/>
                <a:gd name="connsiteX3" fmla="*/ 0 w 3114492"/>
                <a:gd name="connsiteY3" fmla="*/ 0 h 1773716"/>
                <a:gd name="connsiteX0" fmla="*/ 0 w 3153403"/>
                <a:gd name="connsiteY0" fmla="*/ 0 h 1773716"/>
                <a:gd name="connsiteX1" fmla="*/ 1079653 w 3153403"/>
                <a:gd name="connsiteY1" fmla="*/ 1773716 h 1773716"/>
                <a:gd name="connsiteX2" fmla="*/ 3153403 w 3153403"/>
                <a:gd name="connsiteY2" fmla="*/ 1771137 h 1773716"/>
                <a:gd name="connsiteX3" fmla="*/ 0 w 3153403"/>
                <a:gd name="connsiteY3" fmla="*/ 0 h 1773716"/>
                <a:gd name="connsiteX0" fmla="*/ 0 w 3346198"/>
                <a:gd name="connsiteY0" fmla="*/ 0 h 1771137"/>
                <a:gd name="connsiteX1" fmla="*/ 3346198 w 3346198"/>
                <a:gd name="connsiteY1" fmla="*/ 3282 h 1771137"/>
                <a:gd name="connsiteX2" fmla="*/ 3153403 w 3346198"/>
                <a:gd name="connsiteY2" fmla="*/ 1771137 h 1771137"/>
                <a:gd name="connsiteX3" fmla="*/ 0 w 3346198"/>
                <a:gd name="connsiteY3" fmla="*/ 0 h 1771137"/>
                <a:gd name="connsiteX0" fmla="*/ 0 w 3346198"/>
                <a:gd name="connsiteY0" fmla="*/ 0 h 1766374"/>
                <a:gd name="connsiteX1" fmla="*/ 3346198 w 3346198"/>
                <a:gd name="connsiteY1" fmla="*/ 3282 h 1766374"/>
                <a:gd name="connsiteX2" fmla="*/ 3110540 w 3346198"/>
                <a:gd name="connsiteY2" fmla="*/ 1766374 h 1766374"/>
                <a:gd name="connsiteX3" fmla="*/ 0 w 3346198"/>
                <a:gd name="connsiteY3" fmla="*/ 0 h 1766374"/>
                <a:gd name="connsiteX0" fmla="*/ 0 w 3346198"/>
                <a:gd name="connsiteY0" fmla="*/ 0 h 1780662"/>
                <a:gd name="connsiteX1" fmla="*/ 3346198 w 3346198"/>
                <a:gd name="connsiteY1" fmla="*/ 3282 h 1780662"/>
                <a:gd name="connsiteX2" fmla="*/ 3091490 w 3346198"/>
                <a:gd name="connsiteY2" fmla="*/ 1780662 h 1780662"/>
                <a:gd name="connsiteX3" fmla="*/ 0 w 3346198"/>
                <a:gd name="connsiteY3" fmla="*/ 0 h 1780662"/>
                <a:gd name="connsiteX0" fmla="*/ 0 w 3346198"/>
                <a:gd name="connsiteY0" fmla="*/ 0 h 1804474"/>
                <a:gd name="connsiteX1" fmla="*/ 3346198 w 3346198"/>
                <a:gd name="connsiteY1" fmla="*/ 3282 h 1804474"/>
                <a:gd name="connsiteX2" fmla="*/ 3115303 w 3346198"/>
                <a:gd name="connsiteY2" fmla="*/ 1804474 h 1804474"/>
                <a:gd name="connsiteX3" fmla="*/ 0 w 3346198"/>
                <a:gd name="connsiteY3" fmla="*/ 0 h 1804474"/>
                <a:gd name="connsiteX0" fmla="*/ 0 w 3346198"/>
                <a:gd name="connsiteY0" fmla="*/ 10366 h 1801192"/>
                <a:gd name="connsiteX1" fmla="*/ 3346198 w 3346198"/>
                <a:gd name="connsiteY1" fmla="*/ 0 h 1801192"/>
                <a:gd name="connsiteX2" fmla="*/ 3115303 w 3346198"/>
                <a:gd name="connsiteY2" fmla="*/ 1801192 h 1801192"/>
                <a:gd name="connsiteX3" fmla="*/ 0 w 3346198"/>
                <a:gd name="connsiteY3" fmla="*/ 10366 h 1801192"/>
                <a:gd name="connsiteX0" fmla="*/ 0 w 3366670"/>
                <a:gd name="connsiteY0" fmla="*/ 0 h 1818122"/>
                <a:gd name="connsiteX1" fmla="*/ 3366670 w 3366670"/>
                <a:gd name="connsiteY1" fmla="*/ 16930 h 1818122"/>
                <a:gd name="connsiteX2" fmla="*/ 3135775 w 3366670"/>
                <a:gd name="connsiteY2" fmla="*/ 1818122 h 1818122"/>
                <a:gd name="connsiteX3" fmla="*/ 0 w 3366670"/>
                <a:gd name="connsiteY3" fmla="*/ 0 h 1818122"/>
                <a:gd name="connsiteX0" fmla="*/ 0 w 3363258"/>
                <a:gd name="connsiteY0" fmla="*/ 0 h 1811298"/>
                <a:gd name="connsiteX1" fmla="*/ 3363258 w 3363258"/>
                <a:gd name="connsiteY1" fmla="*/ 10106 h 1811298"/>
                <a:gd name="connsiteX2" fmla="*/ 3132363 w 3363258"/>
                <a:gd name="connsiteY2" fmla="*/ 1811298 h 1811298"/>
                <a:gd name="connsiteX3" fmla="*/ 0 w 3363258"/>
                <a:gd name="connsiteY3" fmla="*/ 0 h 1811298"/>
                <a:gd name="connsiteX0" fmla="*/ 0 w 3363258"/>
                <a:gd name="connsiteY0" fmla="*/ 0 h 1807886"/>
                <a:gd name="connsiteX1" fmla="*/ 3363258 w 3363258"/>
                <a:gd name="connsiteY1" fmla="*/ 6694 h 1807886"/>
                <a:gd name="connsiteX2" fmla="*/ 3132363 w 3363258"/>
                <a:gd name="connsiteY2" fmla="*/ 1807886 h 1807886"/>
                <a:gd name="connsiteX3" fmla="*/ 0 w 3363258"/>
                <a:gd name="connsiteY3" fmla="*/ 0 h 1807886"/>
                <a:gd name="connsiteX0" fmla="*/ 0 w 3363258"/>
                <a:gd name="connsiteY0" fmla="*/ 3542 h 1801192"/>
                <a:gd name="connsiteX1" fmla="*/ 3363258 w 3363258"/>
                <a:gd name="connsiteY1" fmla="*/ 0 h 1801192"/>
                <a:gd name="connsiteX2" fmla="*/ 3132363 w 3363258"/>
                <a:gd name="connsiteY2" fmla="*/ 1801192 h 1801192"/>
                <a:gd name="connsiteX3" fmla="*/ 0 w 3363258"/>
                <a:gd name="connsiteY3" fmla="*/ 3542 h 1801192"/>
                <a:gd name="connsiteX0" fmla="*/ 0 w 3366670"/>
                <a:gd name="connsiteY0" fmla="*/ 0 h 1804474"/>
                <a:gd name="connsiteX1" fmla="*/ 3366670 w 3366670"/>
                <a:gd name="connsiteY1" fmla="*/ 3282 h 1804474"/>
                <a:gd name="connsiteX2" fmla="*/ 3135775 w 3366670"/>
                <a:gd name="connsiteY2" fmla="*/ 1804474 h 1804474"/>
                <a:gd name="connsiteX3" fmla="*/ 0 w 3366670"/>
                <a:gd name="connsiteY3" fmla="*/ 0 h 1804474"/>
              </a:gdLst>
              <a:ahLst/>
              <a:cxnLst>
                <a:cxn ang="0">
                  <a:pos x="connsiteX0" y="connsiteY0"/>
                </a:cxn>
                <a:cxn ang="0">
                  <a:pos x="connsiteX1" y="connsiteY1"/>
                </a:cxn>
                <a:cxn ang="0">
                  <a:pos x="connsiteX2" y="connsiteY2"/>
                </a:cxn>
                <a:cxn ang="0">
                  <a:pos x="connsiteX3" y="connsiteY3"/>
                </a:cxn>
              </a:cxnLst>
              <a:rect l="l" t="t" r="r" b="b"/>
              <a:pathLst>
                <a:path w="3366670" h="1804474">
                  <a:moveTo>
                    <a:pt x="0" y="0"/>
                  </a:moveTo>
                  <a:lnTo>
                    <a:pt x="3366670" y="3282"/>
                  </a:lnTo>
                  <a:lnTo>
                    <a:pt x="3135775" y="1804474"/>
                  </a:lnTo>
                  <a:lnTo>
                    <a:pt x="0" y="0"/>
                  </a:lnTo>
                  <a:close/>
                </a:path>
              </a:pathLst>
            </a:custGeom>
            <a:gradFill>
              <a:gsLst>
                <a:gs pos="100000">
                  <a:schemeClr val="accent3"/>
                </a:gs>
                <a:gs pos="39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11" name="Freeform 10"/>
            <p:cNvSpPr/>
            <p:nvPr/>
          </p:nvSpPr>
          <p:spPr>
            <a:xfrm>
              <a:off x="3111696" y="1778988"/>
              <a:ext cx="3269644" cy="3085357"/>
            </a:xfrm>
            <a:custGeom>
              <a:avLst/>
              <a:gdLst>
                <a:gd name="connsiteX0" fmla="*/ 0 w 3237186"/>
                <a:gd name="connsiteY0" fmla="*/ 0 h 3095296"/>
                <a:gd name="connsiteX1" fmla="*/ 441434 w 3237186"/>
                <a:gd name="connsiteY1" fmla="*/ 3095296 h 3095296"/>
                <a:gd name="connsiteX2" fmla="*/ 3237186 w 3237186"/>
                <a:gd name="connsiteY2" fmla="*/ 1255986 h 3095296"/>
                <a:gd name="connsiteX3" fmla="*/ 0 w 3237186"/>
                <a:gd name="connsiteY3" fmla="*/ 0 h 3095296"/>
                <a:gd name="connsiteX0" fmla="*/ 0 w 3237186"/>
                <a:gd name="connsiteY0" fmla="*/ 0 h 3109584"/>
                <a:gd name="connsiteX1" fmla="*/ 441434 w 3237186"/>
                <a:gd name="connsiteY1" fmla="*/ 3109584 h 3109584"/>
                <a:gd name="connsiteX2" fmla="*/ 3237186 w 3237186"/>
                <a:gd name="connsiteY2" fmla="*/ 1270274 h 3109584"/>
                <a:gd name="connsiteX3" fmla="*/ 0 w 3237186"/>
                <a:gd name="connsiteY3" fmla="*/ 0 h 3109584"/>
                <a:gd name="connsiteX0" fmla="*/ 0 w 3237186"/>
                <a:gd name="connsiteY0" fmla="*/ 0 h 3085764"/>
                <a:gd name="connsiteX1" fmla="*/ 441434 w 3237186"/>
                <a:gd name="connsiteY1" fmla="*/ 3085764 h 3085764"/>
                <a:gd name="connsiteX2" fmla="*/ 3237186 w 3237186"/>
                <a:gd name="connsiteY2" fmla="*/ 1246454 h 3085764"/>
                <a:gd name="connsiteX3" fmla="*/ 0 w 3237186"/>
                <a:gd name="connsiteY3" fmla="*/ 0 h 3085764"/>
                <a:gd name="connsiteX0" fmla="*/ 0 w 3255520"/>
                <a:gd name="connsiteY0" fmla="*/ 0 h 3085764"/>
                <a:gd name="connsiteX1" fmla="*/ 441434 w 3255520"/>
                <a:gd name="connsiteY1" fmla="*/ 3085764 h 3085764"/>
                <a:gd name="connsiteX2" fmla="*/ 3255520 w 3255520"/>
                <a:gd name="connsiteY2" fmla="*/ 1239108 h 3085764"/>
                <a:gd name="connsiteX3" fmla="*/ 0 w 3255520"/>
                <a:gd name="connsiteY3" fmla="*/ 0 h 3085764"/>
                <a:gd name="connsiteX0" fmla="*/ 0 w 3255520"/>
                <a:gd name="connsiteY0" fmla="*/ 0 h 3088940"/>
                <a:gd name="connsiteX1" fmla="*/ 460457 w 3255520"/>
                <a:gd name="connsiteY1" fmla="*/ 3088940 h 3088940"/>
                <a:gd name="connsiteX2" fmla="*/ 3255520 w 3255520"/>
                <a:gd name="connsiteY2" fmla="*/ 1239108 h 3088940"/>
                <a:gd name="connsiteX3" fmla="*/ 0 w 3255520"/>
                <a:gd name="connsiteY3" fmla="*/ 0 h 3088940"/>
                <a:gd name="connsiteX0" fmla="*/ 0 w 3262334"/>
                <a:gd name="connsiteY0" fmla="*/ 0 h 3088940"/>
                <a:gd name="connsiteX1" fmla="*/ 460457 w 3262334"/>
                <a:gd name="connsiteY1" fmla="*/ 3088940 h 3088940"/>
                <a:gd name="connsiteX2" fmla="*/ 3262334 w 3262334"/>
                <a:gd name="connsiteY2" fmla="*/ 1239108 h 3088940"/>
                <a:gd name="connsiteX3" fmla="*/ 0 w 3262334"/>
                <a:gd name="connsiteY3" fmla="*/ 0 h 3088940"/>
                <a:gd name="connsiteX0" fmla="*/ 0 w 3264905"/>
                <a:gd name="connsiteY0" fmla="*/ 0 h 3086363"/>
                <a:gd name="connsiteX1" fmla="*/ 463028 w 3264905"/>
                <a:gd name="connsiteY1" fmla="*/ 3086363 h 3086363"/>
                <a:gd name="connsiteX2" fmla="*/ 3264905 w 3264905"/>
                <a:gd name="connsiteY2" fmla="*/ 1236531 h 3086363"/>
                <a:gd name="connsiteX3" fmla="*/ 0 w 3264905"/>
                <a:gd name="connsiteY3" fmla="*/ 0 h 3086363"/>
              </a:gdLst>
              <a:ahLst/>
              <a:cxnLst>
                <a:cxn ang="0">
                  <a:pos x="connsiteX0" y="connsiteY0"/>
                </a:cxn>
                <a:cxn ang="0">
                  <a:pos x="connsiteX1" y="connsiteY1"/>
                </a:cxn>
                <a:cxn ang="0">
                  <a:pos x="connsiteX2" y="connsiteY2"/>
                </a:cxn>
                <a:cxn ang="0">
                  <a:pos x="connsiteX3" y="connsiteY3"/>
                </a:cxn>
              </a:cxnLst>
              <a:rect l="l" t="t" r="r" b="b"/>
              <a:pathLst>
                <a:path w="3264905" h="3086363">
                  <a:moveTo>
                    <a:pt x="0" y="0"/>
                  </a:moveTo>
                  <a:lnTo>
                    <a:pt x="463028" y="3086363"/>
                  </a:lnTo>
                  <a:lnTo>
                    <a:pt x="3264905" y="1236531"/>
                  </a:lnTo>
                  <a:lnTo>
                    <a:pt x="0" y="0"/>
                  </a:lnTo>
                  <a:close/>
                </a:path>
              </a:pathLst>
            </a:custGeom>
            <a:gradFill>
              <a:gsLst>
                <a:gs pos="100000">
                  <a:schemeClr val="accent3"/>
                </a:gs>
                <a:gs pos="44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12" name="Freeform 11"/>
            <p:cNvSpPr/>
            <p:nvPr/>
          </p:nvSpPr>
          <p:spPr>
            <a:xfrm>
              <a:off x="7713406" y="2411362"/>
              <a:ext cx="1983659" cy="4457360"/>
            </a:xfrm>
            <a:custGeom>
              <a:avLst/>
              <a:gdLst>
                <a:gd name="connsiteX0" fmla="*/ 1983659 w 1983659"/>
                <a:gd name="connsiteY0" fmla="*/ 0 h 4431891"/>
                <a:gd name="connsiteX1" fmla="*/ 1032388 w 1983659"/>
                <a:gd name="connsiteY1" fmla="*/ 4431891 h 4431891"/>
                <a:gd name="connsiteX2" fmla="*/ 0 w 1983659"/>
                <a:gd name="connsiteY2" fmla="*/ 2286000 h 4431891"/>
                <a:gd name="connsiteX3" fmla="*/ 1983659 w 1983659"/>
                <a:gd name="connsiteY3" fmla="*/ 0 h 4431891"/>
                <a:gd name="connsiteX0" fmla="*/ 1983659 w 1983659"/>
                <a:gd name="connsiteY0" fmla="*/ 0 h 4439842"/>
                <a:gd name="connsiteX1" fmla="*/ 1000583 w 1983659"/>
                <a:gd name="connsiteY1" fmla="*/ 4439842 h 4439842"/>
                <a:gd name="connsiteX2" fmla="*/ 0 w 1983659"/>
                <a:gd name="connsiteY2" fmla="*/ 2286000 h 4439842"/>
                <a:gd name="connsiteX3" fmla="*/ 1983659 w 1983659"/>
                <a:gd name="connsiteY3" fmla="*/ 0 h 4439842"/>
                <a:gd name="connsiteX0" fmla="*/ 1983659 w 1983659"/>
                <a:gd name="connsiteY0" fmla="*/ 0 h 4447794"/>
                <a:gd name="connsiteX1" fmla="*/ 1000583 w 1983659"/>
                <a:gd name="connsiteY1" fmla="*/ 4447794 h 4447794"/>
                <a:gd name="connsiteX2" fmla="*/ 0 w 1983659"/>
                <a:gd name="connsiteY2" fmla="*/ 2286000 h 4447794"/>
                <a:gd name="connsiteX3" fmla="*/ 1983659 w 1983659"/>
                <a:gd name="connsiteY3" fmla="*/ 0 h 4447794"/>
                <a:gd name="connsiteX0" fmla="*/ 1983659 w 1983659"/>
                <a:gd name="connsiteY0" fmla="*/ 0 h 4471648"/>
                <a:gd name="connsiteX1" fmla="*/ 1000583 w 1983659"/>
                <a:gd name="connsiteY1" fmla="*/ 4471648 h 4471648"/>
                <a:gd name="connsiteX2" fmla="*/ 0 w 1983659"/>
                <a:gd name="connsiteY2" fmla="*/ 2286000 h 4471648"/>
                <a:gd name="connsiteX3" fmla="*/ 1983659 w 1983659"/>
                <a:gd name="connsiteY3" fmla="*/ 0 h 4471648"/>
                <a:gd name="connsiteX0" fmla="*/ 1983659 w 1983659"/>
                <a:gd name="connsiteY0" fmla="*/ 0 h 4457360"/>
                <a:gd name="connsiteX1" fmla="*/ 995820 w 1983659"/>
                <a:gd name="connsiteY1" fmla="*/ 4457360 h 4457360"/>
                <a:gd name="connsiteX2" fmla="*/ 0 w 1983659"/>
                <a:gd name="connsiteY2" fmla="*/ 2286000 h 4457360"/>
                <a:gd name="connsiteX3" fmla="*/ 1983659 w 1983659"/>
                <a:gd name="connsiteY3" fmla="*/ 0 h 4457360"/>
                <a:gd name="connsiteX0" fmla="*/ 1983659 w 1983659"/>
                <a:gd name="connsiteY0" fmla="*/ 0 h 4457360"/>
                <a:gd name="connsiteX1" fmla="*/ 991058 w 1983659"/>
                <a:gd name="connsiteY1" fmla="*/ 4457360 h 4457360"/>
                <a:gd name="connsiteX2" fmla="*/ 0 w 1983659"/>
                <a:gd name="connsiteY2" fmla="*/ 2286000 h 4457360"/>
                <a:gd name="connsiteX3" fmla="*/ 1983659 w 1983659"/>
                <a:gd name="connsiteY3" fmla="*/ 0 h 4457360"/>
              </a:gdLst>
              <a:ahLst/>
              <a:cxnLst>
                <a:cxn ang="0">
                  <a:pos x="connsiteX0" y="connsiteY0"/>
                </a:cxn>
                <a:cxn ang="0">
                  <a:pos x="connsiteX1" y="connsiteY1"/>
                </a:cxn>
                <a:cxn ang="0">
                  <a:pos x="connsiteX2" y="connsiteY2"/>
                </a:cxn>
                <a:cxn ang="0">
                  <a:pos x="connsiteX3" y="connsiteY3"/>
                </a:cxn>
              </a:cxnLst>
              <a:rect l="l" t="t" r="r" b="b"/>
              <a:pathLst>
                <a:path w="1983659" h="4457360">
                  <a:moveTo>
                    <a:pt x="1983659" y="0"/>
                  </a:moveTo>
                  <a:lnTo>
                    <a:pt x="991058" y="4457360"/>
                  </a:lnTo>
                  <a:lnTo>
                    <a:pt x="0" y="2286000"/>
                  </a:lnTo>
                  <a:lnTo>
                    <a:pt x="1983659" y="0"/>
                  </a:lnTo>
                  <a:close/>
                </a:path>
              </a:pathLst>
            </a:custGeom>
            <a:gradFill>
              <a:gsLst>
                <a:gs pos="100000">
                  <a:schemeClr val="accent3"/>
                </a:gs>
                <a:gs pos="36000">
                  <a:schemeClr val="accent2"/>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13" name="Freeform 12"/>
            <p:cNvSpPr/>
            <p:nvPr/>
          </p:nvSpPr>
          <p:spPr>
            <a:xfrm>
              <a:off x="6341757" y="1209676"/>
              <a:ext cx="3359456" cy="1822946"/>
            </a:xfrm>
            <a:custGeom>
              <a:avLst/>
              <a:gdLst>
                <a:gd name="connsiteX0" fmla="*/ 1271587 w 3305175"/>
                <a:gd name="connsiteY0" fmla="*/ 0 h 1809750"/>
                <a:gd name="connsiteX1" fmla="*/ 3305175 w 3305175"/>
                <a:gd name="connsiteY1" fmla="*/ 1233487 h 1809750"/>
                <a:gd name="connsiteX2" fmla="*/ 0 w 3305175"/>
                <a:gd name="connsiteY2" fmla="*/ 1809750 h 1809750"/>
                <a:gd name="connsiteX3" fmla="*/ 1271587 w 3305175"/>
                <a:gd name="connsiteY3" fmla="*/ 0 h 1809750"/>
                <a:gd name="connsiteX0" fmla="*/ 1281112 w 3314700"/>
                <a:gd name="connsiteY0" fmla="*/ 0 h 1828800"/>
                <a:gd name="connsiteX1" fmla="*/ 3314700 w 3314700"/>
                <a:gd name="connsiteY1" fmla="*/ 1233487 h 1828800"/>
                <a:gd name="connsiteX2" fmla="*/ 0 w 3314700"/>
                <a:gd name="connsiteY2" fmla="*/ 1828800 h 1828800"/>
                <a:gd name="connsiteX3" fmla="*/ 1281112 w 3314700"/>
                <a:gd name="connsiteY3" fmla="*/ 0 h 1828800"/>
                <a:gd name="connsiteX0" fmla="*/ 1300162 w 3333750"/>
                <a:gd name="connsiteY0" fmla="*/ 0 h 1824037"/>
                <a:gd name="connsiteX1" fmla="*/ 3333750 w 3333750"/>
                <a:gd name="connsiteY1" fmla="*/ 1233487 h 1824037"/>
                <a:gd name="connsiteX2" fmla="*/ 0 w 3333750"/>
                <a:gd name="connsiteY2" fmla="*/ 1824037 h 1824037"/>
                <a:gd name="connsiteX3" fmla="*/ 1300162 w 3333750"/>
                <a:gd name="connsiteY3" fmla="*/ 0 h 1824037"/>
                <a:gd name="connsiteX0" fmla="*/ 1314449 w 3333750"/>
                <a:gd name="connsiteY0" fmla="*/ 0 h 1381124"/>
                <a:gd name="connsiteX1" fmla="*/ 3333750 w 3333750"/>
                <a:gd name="connsiteY1" fmla="*/ 790574 h 1381124"/>
                <a:gd name="connsiteX2" fmla="*/ 0 w 3333750"/>
                <a:gd name="connsiteY2" fmla="*/ 1381124 h 1381124"/>
                <a:gd name="connsiteX3" fmla="*/ 1314449 w 3333750"/>
                <a:gd name="connsiteY3" fmla="*/ 0 h 1381124"/>
                <a:gd name="connsiteX0" fmla="*/ 1300162 w 3333750"/>
                <a:gd name="connsiteY0" fmla="*/ 0 h 1819274"/>
                <a:gd name="connsiteX1" fmla="*/ 3333750 w 3333750"/>
                <a:gd name="connsiteY1" fmla="*/ 1228724 h 1819274"/>
                <a:gd name="connsiteX2" fmla="*/ 0 w 3333750"/>
                <a:gd name="connsiteY2" fmla="*/ 1819274 h 1819274"/>
                <a:gd name="connsiteX3" fmla="*/ 1300162 w 3333750"/>
                <a:gd name="connsiteY3" fmla="*/ 0 h 1819274"/>
                <a:gd name="connsiteX0" fmla="*/ 1300162 w 3333750"/>
                <a:gd name="connsiteY0" fmla="*/ 0 h 1819274"/>
                <a:gd name="connsiteX1" fmla="*/ 3333750 w 3333750"/>
                <a:gd name="connsiteY1" fmla="*/ 1228724 h 1819274"/>
                <a:gd name="connsiteX2" fmla="*/ 0 w 3333750"/>
                <a:gd name="connsiteY2" fmla="*/ 1819274 h 1819274"/>
                <a:gd name="connsiteX3" fmla="*/ 1300162 w 3333750"/>
                <a:gd name="connsiteY3" fmla="*/ 0 h 1819274"/>
                <a:gd name="connsiteX0" fmla="*/ 1325868 w 3359456"/>
                <a:gd name="connsiteY0" fmla="*/ 0 h 1822946"/>
                <a:gd name="connsiteX1" fmla="*/ 3359456 w 3359456"/>
                <a:gd name="connsiteY1" fmla="*/ 1228724 h 1822946"/>
                <a:gd name="connsiteX2" fmla="*/ 0 w 3359456"/>
                <a:gd name="connsiteY2" fmla="*/ 1822946 h 1822946"/>
                <a:gd name="connsiteX3" fmla="*/ 1325868 w 3359456"/>
                <a:gd name="connsiteY3" fmla="*/ 0 h 1822946"/>
                <a:gd name="connsiteX0" fmla="*/ 1325868 w 3359456"/>
                <a:gd name="connsiteY0" fmla="*/ 0 h 1822946"/>
                <a:gd name="connsiteX1" fmla="*/ 3359456 w 3359456"/>
                <a:gd name="connsiteY1" fmla="*/ 1228724 h 1822946"/>
                <a:gd name="connsiteX2" fmla="*/ 0 w 3359456"/>
                <a:gd name="connsiteY2" fmla="*/ 1822946 h 1822946"/>
                <a:gd name="connsiteX3" fmla="*/ 1325868 w 3359456"/>
                <a:gd name="connsiteY3" fmla="*/ 0 h 1822946"/>
              </a:gdLst>
              <a:ahLst/>
              <a:cxnLst>
                <a:cxn ang="0">
                  <a:pos x="connsiteX0" y="connsiteY0"/>
                </a:cxn>
                <a:cxn ang="0">
                  <a:pos x="connsiteX1" y="connsiteY1"/>
                </a:cxn>
                <a:cxn ang="0">
                  <a:pos x="connsiteX2" y="connsiteY2"/>
                </a:cxn>
                <a:cxn ang="0">
                  <a:pos x="connsiteX3" y="connsiteY3"/>
                </a:cxn>
              </a:cxnLst>
              <a:rect l="l" t="t" r="r" b="b"/>
              <a:pathLst>
                <a:path w="3359456" h="1822946">
                  <a:moveTo>
                    <a:pt x="1325868" y="0"/>
                  </a:moveTo>
                  <a:lnTo>
                    <a:pt x="3359456" y="1228724"/>
                  </a:lnTo>
                  <a:lnTo>
                    <a:pt x="0" y="1822946"/>
                  </a:lnTo>
                  <a:lnTo>
                    <a:pt x="1325868" y="0"/>
                  </a:lnTo>
                  <a:close/>
                </a:path>
              </a:pathLst>
            </a:custGeom>
            <a:gradFill>
              <a:gsLst>
                <a:gs pos="100000">
                  <a:schemeClr val="accent3"/>
                </a:gs>
                <a:gs pos="44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14" name="Freeform 13"/>
            <p:cNvSpPr/>
            <p:nvPr/>
          </p:nvSpPr>
          <p:spPr>
            <a:xfrm>
              <a:off x="-227" y="-2"/>
              <a:ext cx="1040749" cy="6875699"/>
            </a:xfrm>
            <a:custGeom>
              <a:avLst/>
              <a:gdLst>
                <a:gd name="connsiteX0" fmla="*/ 0 w 1076445"/>
                <a:gd name="connsiteY0" fmla="*/ 0 h 6817489"/>
                <a:gd name="connsiteX1" fmla="*/ 1076445 w 1076445"/>
                <a:gd name="connsiteY1" fmla="*/ 1805651 h 6817489"/>
                <a:gd name="connsiteX2" fmla="*/ 11574 w 1076445"/>
                <a:gd name="connsiteY2" fmla="*/ 6817489 h 6817489"/>
                <a:gd name="connsiteX3" fmla="*/ 0 w 1076445"/>
                <a:gd name="connsiteY3" fmla="*/ 0 h 6817489"/>
                <a:gd name="connsiteX0" fmla="*/ 0 w 873245"/>
                <a:gd name="connsiteY0" fmla="*/ 0 h 6817489"/>
                <a:gd name="connsiteX1" fmla="*/ 873245 w 873245"/>
                <a:gd name="connsiteY1" fmla="*/ 1764376 h 6817489"/>
                <a:gd name="connsiteX2" fmla="*/ 11574 w 873245"/>
                <a:gd name="connsiteY2" fmla="*/ 6817489 h 6817489"/>
                <a:gd name="connsiteX3" fmla="*/ 0 w 873245"/>
                <a:gd name="connsiteY3" fmla="*/ 0 h 6817489"/>
                <a:gd name="connsiteX0" fmla="*/ 0 w 1047870"/>
                <a:gd name="connsiteY0" fmla="*/ 0 h 6817489"/>
                <a:gd name="connsiteX1" fmla="*/ 1047870 w 1047870"/>
                <a:gd name="connsiteY1" fmla="*/ 1770726 h 6817489"/>
                <a:gd name="connsiteX2" fmla="*/ 11574 w 1047870"/>
                <a:gd name="connsiteY2" fmla="*/ 6817489 h 6817489"/>
                <a:gd name="connsiteX3" fmla="*/ 0 w 1047870"/>
                <a:gd name="connsiteY3" fmla="*/ 0 h 6817489"/>
                <a:gd name="connsiteX0" fmla="*/ 0 w 698013"/>
                <a:gd name="connsiteY0" fmla="*/ 0 h 6817489"/>
                <a:gd name="connsiteX1" fmla="*/ 698013 w 698013"/>
                <a:gd name="connsiteY1" fmla="*/ 2181752 h 6817489"/>
                <a:gd name="connsiteX2" fmla="*/ 11574 w 698013"/>
                <a:gd name="connsiteY2" fmla="*/ 6817489 h 6817489"/>
                <a:gd name="connsiteX3" fmla="*/ 0 w 698013"/>
                <a:gd name="connsiteY3" fmla="*/ 0 h 6817489"/>
                <a:gd name="connsiteX0" fmla="*/ 0 w 1039919"/>
                <a:gd name="connsiteY0" fmla="*/ 0 h 6817489"/>
                <a:gd name="connsiteX1" fmla="*/ 1039919 w 1039919"/>
                <a:gd name="connsiteY1" fmla="*/ 1762823 h 6817489"/>
                <a:gd name="connsiteX2" fmla="*/ 11574 w 1039919"/>
                <a:gd name="connsiteY2" fmla="*/ 6817489 h 6817489"/>
                <a:gd name="connsiteX3" fmla="*/ 0 w 1039919"/>
                <a:gd name="connsiteY3" fmla="*/ 0 h 6817489"/>
                <a:gd name="connsiteX0" fmla="*/ 0 w 823788"/>
                <a:gd name="connsiteY0" fmla="*/ 0 h 6817489"/>
                <a:gd name="connsiteX1" fmla="*/ 823788 w 823788"/>
                <a:gd name="connsiteY1" fmla="*/ 1820668 h 6817489"/>
                <a:gd name="connsiteX2" fmla="*/ 11574 w 823788"/>
                <a:gd name="connsiteY2" fmla="*/ 6817489 h 6817489"/>
                <a:gd name="connsiteX3" fmla="*/ 0 w 823788"/>
                <a:gd name="connsiteY3" fmla="*/ 0 h 6817489"/>
                <a:gd name="connsiteX0" fmla="*/ 0 w 1035762"/>
                <a:gd name="connsiteY0" fmla="*/ 0 h 6817489"/>
                <a:gd name="connsiteX1" fmla="*/ 1035762 w 1035762"/>
                <a:gd name="connsiteY1" fmla="*/ 1766955 h 6817489"/>
                <a:gd name="connsiteX2" fmla="*/ 11574 w 1035762"/>
                <a:gd name="connsiteY2" fmla="*/ 6817489 h 6817489"/>
                <a:gd name="connsiteX3" fmla="*/ 0 w 1035762"/>
                <a:gd name="connsiteY3" fmla="*/ 0 h 6817489"/>
                <a:gd name="connsiteX0" fmla="*/ 0 w 1040524"/>
                <a:gd name="connsiteY0" fmla="*/ 0 h 6817489"/>
                <a:gd name="connsiteX1" fmla="*/ 1040524 w 1040524"/>
                <a:gd name="connsiteY1" fmla="*/ 1762221 h 6817489"/>
                <a:gd name="connsiteX2" fmla="*/ 11574 w 1040524"/>
                <a:gd name="connsiteY2" fmla="*/ 6817489 h 6817489"/>
                <a:gd name="connsiteX3" fmla="*/ 0 w 1040524"/>
                <a:gd name="connsiteY3" fmla="*/ 0 h 6817489"/>
                <a:gd name="connsiteX0" fmla="*/ 225 w 1040749"/>
                <a:gd name="connsiteY0" fmla="*/ 0 h 6858541"/>
                <a:gd name="connsiteX1" fmla="*/ 1040749 w 1040749"/>
                <a:gd name="connsiteY1" fmla="*/ 1762221 h 6858541"/>
                <a:gd name="connsiteX2" fmla="*/ 0 w 1040749"/>
                <a:gd name="connsiteY2" fmla="*/ 6858541 h 6858541"/>
                <a:gd name="connsiteX3" fmla="*/ 225 w 1040749"/>
                <a:gd name="connsiteY3" fmla="*/ 0 h 6858541"/>
                <a:gd name="connsiteX0" fmla="*/ 225 w 1040749"/>
                <a:gd name="connsiteY0" fmla="*/ 0 h 6835083"/>
                <a:gd name="connsiteX1" fmla="*/ 1040749 w 1040749"/>
                <a:gd name="connsiteY1" fmla="*/ 1762221 h 6835083"/>
                <a:gd name="connsiteX2" fmla="*/ 0 w 1040749"/>
                <a:gd name="connsiteY2" fmla="*/ 6835083 h 6835083"/>
                <a:gd name="connsiteX3" fmla="*/ 225 w 1040749"/>
                <a:gd name="connsiteY3" fmla="*/ 0 h 6835083"/>
              </a:gdLst>
              <a:ahLst/>
              <a:cxnLst>
                <a:cxn ang="0">
                  <a:pos x="connsiteX0" y="connsiteY0"/>
                </a:cxn>
                <a:cxn ang="0">
                  <a:pos x="connsiteX1" y="connsiteY1"/>
                </a:cxn>
                <a:cxn ang="0">
                  <a:pos x="connsiteX2" y="connsiteY2"/>
                </a:cxn>
                <a:cxn ang="0">
                  <a:pos x="connsiteX3" y="connsiteY3"/>
                </a:cxn>
              </a:cxnLst>
              <a:rect l="l" t="t" r="r" b="b"/>
              <a:pathLst>
                <a:path w="1040749" h="6835083">
                  <a:moveTo>
                    <a:pt x="225" y="0"/>
                  </a:moveTo>
                  <a:lnTo>
                    <a:pt x="1040749" y="1762221"/>
                  </a:lnTo>
                  <a:lnTo>
                    <a:pt x="0" y="6835083"/>
                  </a:lnTo>
                  <a:lnTo>
                    <a:pt x="225" y="0"/>
                  </a:lnTo>
                  <a:close/>
                </a:path>
              </a:pathLst>
            </a:custGeom>
            <a:gradFill>
              <a:gsLst>
                <a:gs pos="96000">
                  <a:schemeClr val="accent3"/>
                </a:gs>
                <a:gs pos="18000">
                  <a:schemeClr val="accent2"/>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15" name="Freeform 14"/>
            <p:cNvSpPr/>
            <p:nvPr/>
          </p:nvSpPr>
          <p:spPr>
            <a:xfrm>
              <a:off x="3119436" y="-1"/>
              <a:ext cx="3260163" cy="3022037"/>
            </a:xfrm>
            <a:custGeom>
              <a:avLst/>
              <a:gdLst>
                <a:gd name="connsiteX0" fmla="*/ 185737 w 3228975"/>
                <a:gd name="connsiteY0" fmla="*/ 0 h 3024188"/>
                <a:gd name="connsiteX1" fmla="*/ 0 w 3228975"/>
                <a:gd name="connsiteY1" fmla="*/ 1771650 h 3024188"/>
                <a:gd name="connsiteX2" fmla="*/ 3228975 w 3228975"/>
                <a:gd name="connsiteY2" fmla="*/ 3024188 h 3024188"/>
                <a:gd name="connsiteX3" fmla="*/ 185737 w 3228975"/>
                <a:gd name="connsiteY3" fmla="*/ 0 h 3024188"/>
                <a:gd name="connsiteX0" fmla="*/ 185737 w 3228975"/>
                <a:gd name="connsiteY0" fmla="*/ 0 h 3024188"/>
                <a:gd name="connsiteX1" fmla="*/ 0 w 3228975"/>
                <a:gd name="connsiteY1" fmla="*/ 1771650 h 3024188"/>
                <a:gd name="connsiteX2" fmla="*/ 3228975 w 3228975"/>
                <a:gd name="connsiteY2" fmla="*/ 3024188 h 3024188"/>
                <a:gd name="connsiteX3" fmla="*/ 1976437 w 3228975"/>
                <a:gd name="connsiteY3" fmla="*/ 1776413 h 3024188"/>
                <a:gd name="connsiteX4" fmla="*/ 185737 w 3228975"/>
                <a:gd name="connsiteY4" fmla="*/ 0 h 3024188"/>
                <a:gd name="connsiteX0" fmla="*/ 185737 w 3228975"/>
                <a:gd name="connsiteY0" fmla="*/ 0 h 3024188"/>
                <a:gd name="connsiteX1" fmla="*/ 0 w 3228975"/>
                <a:gd name="connsiteY1" fmla="*/ 1771650 h 3024188"/>
                <a:gd name="connsiteX2" fmla="*/ 3228975 w 3228975"/>
                <a:gd name="connsiteY2" fmla="*/ 3024188 h 3024188"/>
                <a:gd name="connsiteX3" fmla="*/ 2733674 w 3228975"/>
                <a:gd name="connsiteY3" fmla="*/ 1281113 h 3024188"/>
                <a:gd name="connsiteX4" fmla="*/ 185737 w 3228975"/>
                <a:gd name="connsiteY4" fmla="*/ 0 h 3024188"/>
                <a:gd name="connsiteX0" fmla="*/ 185737 w 3181350"/>
                <a:gd name="connsiteY0" fmla="*/ 0 h 2481263"/>
                <a:gd name="connsiteX1" fmla="*/ 0 w 3181350"/>
                <a:gd name="connsiteY1" fmla="*/ 1771650 h 2481263"/>
                <a:gd name="connsiteX2" fmla="*/ 3181350 w 3181350"/>
                <a:gd name="connsiteY2" fmla="*/ 2481263 h 2481263"/>
                <a:gd name="connsiteX3" fmla="*/ 2733674 w 3181350"/>
                <a:gd name="connsiteY3" fmla="*/ 1281113 h 2481263"/>
                <a:gd name="connsiteX4" fmla="*/ 185737 w 3181350"/>
                <a:gd name="connsiteY4" fmla="*/ 0 h 2481263"/>
                <a:gd name="connsiteX0" fmla="*/ 185737 w 3214688"/>
                <a:gd name="connsiteY0" fmla="*/ 0 h 3014663"/>
                <a:gd name="connsiteX1" fmla="*/ 0 w 3214688"/>
                <a:gd name="connsiteY1" fmla="*/ 1771650 h 3014663"/>
                <a:gd name="connsiteX2" fmla="*/ 3214688 w 3214688"/>
                <a:gd name="connsiteY2" fmla="*/ 3014663 h 3014663"/>
                <a:gd name="connsiteX3" fmla="*/ 2733674 w 3214688"/>
                <a:gd name="connsiteY3" fmla="*/ 1281113 h 3014663"/>
                <a:gd name="connsiteX4" fmla="*/ 185737 w 3214688"/>
                <a:gd name="connsiteY4" fmla="*/ 0 h 3014663"/>
                <a:gd name="connsiteX0" fmla="*/ 185737 w 3214688"/>
                <a:gd name="connsiteY0" fmla="*/ 0 h 3014663"/>
                <a:gd name="connsiteX1" fmla="*/ 0 w 3214688"/>
                <a:gd name="connsiteY1" fmla="*/ 1771650 h 3014663"/>
                <a:gd name="connsiteX2" fmla="*/ 3214688 w 3214688"/>
                <a:gd name="connsiteY2" fmla="*/ 3014663 h 3014663"/>
                <a:gd name="connsiteX3" fmla="*/ 2733674 w 3214688"/>
                <a:gd name="connsiteY3" fmla="*/ 1285876 h 3014663"/>
                <a:gd name="connsiteX4" fmla="*/ 185737 w 3214688"/>
                <a:gd name="connsiteY4" fmla="*/ 0 h 3014663"/>
                <a:gd name="connsiteX0" fmla="*/ 185737 w 3214688"/>
                <a:gd name="connsiteY0" fmla="*/ 0 h 3014663"/>
                <a:gd name="connsiteX1" fmla="*/ 0 w 3214688"/>
                <a:gd name="connsiteY1" fmla="*/ 1771650 h 3014663"/>
                <a:gd name="connsiteX2" fmla="*/ 3214688 w 3214688"/>
                <a:gd name="connsiteY2" fmla="*/ 3014663 h 3014663"/>
                <a:gd name="connsiteX3" fmla="*/ 185737 w 3214688"/>
                <a:gd name="connsiteY3" fmla="*/ 0 h 3014663"/>
                <a:gd name="connsiteX0" fmla="*/ 190500 w 3219451"/>
                <a:gd name="connsiteY0" fmla="*/ 0 h 3014663"/>
                <a:gd name="connsiteX1" fmla="*/ 0 w 3219451"/>
                <a:gd name="connsiteY1" fmla="*/ 1781175 h 3014663"/>
                <a:gd name="connsiteX2" fmla="*/ 3219451 w 3219451"/>
                <a:gd name="connsiteY2" fmla="*/ 3014663 h 3014663"/>
                <a:gd name="connsiteX3" fmla="*/ 190500 w 3219451"/>
                <a:gd name="connsiteY3" fmla="*/ 0 h 3014663"/>
                <a:gd name="connsiteX0" fmla="*/ 190500 w 3219451"/>
                <a:gd name="connsiteY0" fmla="*/ 0 h 3014663"/>
                <a:gd name="connsiteX1" fmla="*/ 0 w 3219451"/>
                <a:gd name="connsiteY1" fmla="*/ 1766887 h 3014663"/>
                <a:gd name="connsiteX2" fmla="*/ 3219451 w 3219451"/>
                <a:gd name="connsiteY2" fmla="*/ 3014663 h 3014663"/>
                <a:gd name="connsiteX3" fmla="*/ 190500 w 3219451"/>
                <a:gd name="connsiteY3" fmla="*/ 0 h 3014663"/>
                <a:gd name="connsiteX0" fmla="*/ 223838 w 3252789"/>
                <a:gd name="connsiteY0" fmla="*/ 0 h 3014663"/>
                <a:gd name="connsiteX1" fmla="*/ 0 w 3252789"/>
                <a:gd name="connsiteY1" fmla="*/ 1771650 h 3014663"/>
                <a:gd name="connsiteX2" fmla="*/ 3252789 w 3252789"/>
                <a:gd name="connsiteY2" fmla="*/ 3014663 h 3014663"/>
                <a:gd name="connsiteX3" fmla="*/ 223838 w 3252789"/>
                <a:gd name="connsiteY3" fmla="*/ 0 h 3014663"/>
                <a:gd name="connsiteX0" fmla="*/ 223838 w 3252789"/>
                <a:gd name="connsiteY0" fmla="*/ 0 h 3014663"/>
                <a:gd name="connsiteX1" fmla="*/ 0 w 3252789"/>
                <a:gd name="connsiteY1" fmla="*/ 1790700 h 3014663"/>
                <a:gd name="connsiteX2" fmla="*/ 3252789 w 3252789"/>
                <a:gd name="connsiteY2" fmla="*/ 3014663 h 3014663"/>
                <a:gd name="connsiteX3" fmla="*/ 223838 w 3252789"/>
                <a:gd name="connsiteY3" fmla="*/ 0 h 3014663"/>
                <a:gd name="connsiteX0" fmla="*/ 223838 w 3252789"/>
                <a:gd name="connsiteY0" fmla="*/ 0 h 3022037"/>
                <a:gd name="connsiteX1" fmla="*/ 0 w 3252789"/>
                <a:gd name="connsiteY1" fmla="*/ 1790700 h 3022037"/>
                <a:gd name="connsiteX2" fmla="*/ 3252789 w 3252789"/>
                <a:gd name="connsiteY2" fmla="*/ 3022037 h 3022037"/>
                <a:gd name="connsiteX3" fmla="*/ 223838 w 3252789"/>
                <a:gd name="connsiteY3" fmla="*/ 0 h 3022037"/>
                <a:gd name="connsiteX0" fmla="*/ 223838 w 3260163"/>
                <a:gd name="connsiteY0" fmla="*/ 0 h 3014663"/>
                <a:gd name="connsiteX1" fmla="*/ 0 w 3260163"/>
                <a:gd name="connsiteY1" fmla="*/ 1790700 h 3014663"/>
                <a:gd name="connsiteX2" fmla="*/ 3260163 w 3260163"/>
                <a:gd name="connsiteY2" fmla="*/ 3014663 h 3014663"/>
                <a:gd name="connsiteX3" fmla="*/ 223838 w 3260163"/>
                <a:gd name="connsiteY3" fmla="*/ 0 h 3014663"/>
                <a:gd name="connsiteX0" fmla="*/ 223838 w 3260163"/>
                <a:gd name="connsiteY0" fmla="*/ 0 h 3022037"/>
                <a:gd name="connsiteX1" fmla="*/ 0 w 3260163"/>
                <a:gd name="connsiteY1" fmla="*/ 1790700 h 3022037"/>
                <a:gd name="connsiteX2" fmla="*/ 3260163 w 3260163"/>
                <a:gd name="connsiteY2" fmla="*/ 3022037 h 3022037"/>
                <a:gd name="connsiteX3" fmla="*/ 223838 w 3260163"/>
                <a:gd name="connsiteY3" fmla="*/ 0 h 3022037"/>
              </a:gdLst>
              <a:ahLst/>
              <a:cxnLst>
                <a:cxn ang="0">
                  <a:pos x="connsiteX0" y="connsiteY0"/>
                </a:cxn>
                <a:cxn ang="0">
                  <a:pos x="connsiteX1" y="connsiteY1"/>
                </a:cxn>
                <a:cxn ang="0">
                  <a:pos x="connsiteX2" y="connsiteY2"/>
                </a:cxn>
                <a:cxn ang="0">
                  <a:pos x="connsiteX3" y="connsiteY3"/>
                </a:cxn>
              </a:cxnLst>
              <a:rect l="l" t="t" r="r" b="b"/>
              <a:pathLst>
                <a:path w="3260163" h="3022037">
                  <a:moveTo>
                    <a:pt x="223838" y="0"/>
                  </a:moveTo>
                  <a:lnTo>
                    <a:pt x="0" y="1790700"/>
                  </a:lnTo>
                  <a:lnTo>
                    <a:pt x="3260163" y="3022037"/>
                  </a:lnTo>
                  <a:lnTo>
                    <a:pt x="223838" y="0"/>
                  </a:lnTo>
                  <a:close/>
                </a:path>
              </a:pathLst>
            </a:custGeom>
            <a:gradFill>
              <a:gsLst>
                <a:gs pos="100000">
                  <a:schemeClr val="accent3"/>
                </a:gs>
                <a:gs pos="6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16" name="Freeform 15"/>
            <p:cNvSpPr/>
            <p:nvPr/>
          </p:nvSpPr>
          <p:spPr>
            <a:xfrm>
              <a:off x="3343275" y="0"/>
              <a:ext cx="4337998" cy="3019426"/>
            </a:xfrm>
            <a:custGeom>
              <a:avLst/>
              <a:gdLst>
                <a:gd name="connsiteX0" fmla="*/ 0 w 4324350"/>
                <a:gd name="connsiteY0" fmla="*/ 0 h 3019426"/>
                <a:gd name="connsiteX1" fmla="*/ 4324350 w 4324350"/>
                <a:gd name="connsiteY1" fmla="*/ 1214438 h 3019426"/>
                <a:gd name="connsiteX2" fmla="*/ 3028950 w 4324350"/>
                <a:gd name="connsiteY2" fmla="*/ 3019426 h 3019426"/>
                <a:gd name="connsiteX3" fmla="*/ 0 w 4324350"/>
                <a:gd name="connsiteY3" fmla="*/ 0 h 3019426"/>
                <a:gd name="connsiteX0" fmla="*/ 0 w 4324350"/>
                <a:gd name="connsiteY0" fmla="*/ 0 h 3019426"/>
                <a:gd name="connsiteX1" fmla="*/ 4324350 w 4324350"/>
                <a:gd name="connsiteY1" fmla="*/ 1214438 h 3019426"/>
                <a:gd name="connsiteX2" fmla="*/ 3028950 w 4324350"/>
                <a:gd name="connsiteY2" fmla="*/ 3019426 h 3019426"/>
                <a:gd name="connsiteX3" fmla="*/ 0 w 4324350"/>
                <a:gd name="connsiteY3" fmla="*/ 0 h 3019426"/>
                <a:gd name="connsiteX0" fmla="*/ 0 w 4337998"/>
                <a:gd name="connsiteY0" fmla="*/ 0 h 3019426"/>
                <a:gd name="connsiteX1" fmla="*/ 4337998 w 4337998"/>
                <a:gd name="connsiteY1" fmla="*/ 1214438 h 3019426"/>
                <a:gd name="connsiteX2" fmla="*/ 3028950 w 4337998"/>
                <a:gd name="connsiteY2" fmla="*/ 3019426 h 3019426"/>
                <a:gd name="connsiteX3" fmla="*/ 0 w 4337998"/>
                <a:gd name="connsiteY3" fmla="*/ 0 h 3019426"/>
                <a:gd name="connsiteX0" fmla="*/ 0 w 4337998"/>
                <a:gd name="connsiteY0" fmla="*/ 0 h 3019426"/>
                <a:gd name="connsiteX1" fmla="*/ 4337998 w 4337998"/>
                <a:gd name="connsiteY1" fmla="*/ 1214438 h 3019426"/>
                <a:gd name="connsiteX2" fmla="*/ 3015303 w 4337998"/>
                <a:gd name="connsiteY2" fmla="*/ 3019426 h 3019426"/>
                <a:gd name="connsiteX3" fmla="*/ 0 w 4337998"/>
                <a:gd name="connsiteY3" fmla="*/ 0 h 3019426"/>
              </a:gdLst>
              <a:ahLst/>
              <a:cxnLst>
                <a:cxn ang="0">
                  <a:pos x="connsiteX0" y="connsiteY0"/>
                </a:cxn>
                <a:cxn ang="0">
                  <a:pos x="connsiteX1" y="connsiteY1"/>
                </a:cxn>
                <a:cxn ang="0">
                  <a:pos x="connsiteX2" y="connsiteY2"/>
                </a:cxn>
                <a:cxn ang="0">
                  <a:pos x="connsiteX3" y="connsiteY3"/>
                </a:cxn>
              </a:cxnLst>
              <a:rect l="l" t="t" r="r" b="b"/>
              <a:pathLst>
                <a:path w="4337998" h="3019426">
                  <a:moveTo>
                    <a:pt x="0" y="0"/>
                  </a:moveTo>
                  <a:lnTo>
                    <a:pt x="4337998" y="1214438"/>
                  </a:lnTo>
                  <a:lnTo>
                    <a:pt x="3015303" y="3019426"/>
                  </a:lnTo>
                  <a:lnTo>
                    <a:pt x="0" y="0"/>
                  </a:lnTo>
                  <a:close/>
                </a:path>
              </a:pathLst>
            </a:custGeom>
            <a:gradFill>
              <a:gsLst>
                <a:gs pos="100000">
                  <a:schemeClr val="accent3"/>
                </a:gs>
                <a:gs pos="44000">
                  <a:schemeClr val="accent2"/>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r>
                <a:rPr lang="en-US" sz="2000" smtClean="0">
                  <a:solidFill>
                    <a:srgbClr val="FFFFFF"/>
                  </a:solidFill>
                </a:rPr>
                <a:t>s</a:t>
              </a:r>
              <a:endParaRPr lang="en-US" sz="2000" dirty="0">
                <a:solidFill>
                  <a:srgbClr val="FFFFFF"/>
                </a:solidFill>
              </a:endParaRPr>
            </a:p>
          </p:txBody>
        </p:sp>
        <p:sp>
          <p:nvSpPr>
            <p:cNvPr id="17" name="Freeform 16"/>
            <p:cNvSpPr/>
            <p:nvPr/>
          </p:nvSpPr>
          <p:spPr>
            <a:xfrm>
              <a:off x="7667625" y="1"/>
              <a:ext cx="4533261" cy="1214438"/>
            </a:xfrm>
            <a:custGeom>
              <a:avLst/>
              <a:gdLst>
                <a:gd name="connsiteX0" fmla="*/ 3367088 w 4524375"/>
                <a:gd name="connsiteY0" fmla="*/ 0 h 1223963"/>
                <a:gd name="connsiteX1" fmla="*/ 0 w 4524375"/>
                <a:gd name="connsiteY1" fmla="*/ 1223963 h 1223963"/>
                <a:gd name="connsiteX2" fmla="*/ 4524375 w 4524375"/>
                <a:gd name="connsiteY2" fmla="*/ 1071563 h 1223963"/>
                <a:gd name="connsiteX3" fmla="*/ 3367088 w 4524375"/>
                <a:gd name="connsiteY3" fmla="*/ 0 h 1223963"/>
                <a:gd name="connsiteX0" fmla="*/ 3352800 w 4524375"/>
                <a:gd name="connsiteY0" fmla="*/ 0 h 1233489"/>
                <a:gd name="connsiteX1" fmla="*/ 0 w 4524375"/>
                <a:gd name="connsiteY1" fmla="*/ 1233489 h 1233489"/>
                <a:gd name="connsiteX2" fmla="*/ 4524375 w 4524375"/>
                <a:gd name="connsiteY2" fmla="*/ 1081089 h 1233489"/>
                <a:gd name="connsiteX3" fmla="*/ 3352800 w 4524375"/>
                <a:gd name="connsiteY3" fmla="*/ 0 h 1233489"/>
                <a:gd name="connsiteX0" fmla="*/ 3352800 w 4524375"/>
                <a:gd name="connsiteY0" fmla="*/ 0 h 1228726"/>
                <a:gd name="connsiteX1" fmla="*/ 0 w 4524375"/>
                <a:gd name="connsiteY1" fmla="*/ 1228726 h 1228726"/>
                <a:gd name="connsiteX2" fmla="*/ 4524375 w 4524375"/>
                <a:gd name="connsiteY2" fmla="*/ 1076326 h 1228726"/>
                <a:gd name="connsiteX3" fmla="*/ 3352800 w 4524375"/>
                <a:gd name="connsiteY3" fmla="*/ 0 h 1228726"/>
                <a:gd name="connsiteX0" fmla="*/ 3357563 w 4524375"/>
                <a:gd name="connsiteY0" fmla="*/ 0 h 1223963"/>
                <a:gd name="connsiteX1" fmla="*/ 0 w 4524375"/>
                <a:gd name="connsiteY1" fmla="*/ 1223963 h 1223963"/>
                <a:gd name="connsiteX2" fmla="*/ 4524375 w 4524375"/>
                <a:gd name="connsiteY2" fmla="*/ 1071563 h 1223963"/>
                <a:gd name="connsiteX3" fmla="*/ 3357563 w 4524375"/>
                <a:gd name="connsiteY3" fmla="*/ 0 h 1223963"/>
                <a:gd name="connsiteX0" fmla="*/ 3371851 w 4538663"/>
                <a:gd name="connsiteY0" fmla="*/ 0 h 1219200"/>
                <a:gd name="connsiteX1" fmla="*/ 0 w 4538663"/>
                <a:gd name="connsiteY1" fmla="*/ 1219200 h 1219200"/>
                <a:gd name="connsiteX2" fmla="*/ 4538663 w 4538663"/>
                <a:gd name="connsiteY2" fmla="*/ 1071563 h 1219200"/>
                <a:gd name="connsiteX3" fmla="*/ 3371851 w 4538663"/>
                <a:gd name="connsiteY3" fmla="*/ 0 h 1219200"/>
                <a:gd name="connsiteX0" fmla="*/ 3243264 w 4410076"/>
                <a:gd name="connsiteY0" fmla="*/ 0 h 1071563"/>
                <a:gd name="connsiteX1" fmla="*/ 0 w 4410076"/>
                <a:gd name="connsiteY1" fmla="*/ 1033463 h 1071563"/>
                <a:gd name="connsiteX2" fmla="*/ 4410076 w 4410076"/>
                <a:gd name="connsiteY2" fmla="*/ 1071563 h 1071563"/>
                <a:gd name="connsiteX3" fmla="*/ 3243264 w 4410076"/>
                <a:gd name="connsiteY3" fmla="*/ 0 h 1071563"/>
                <a:gd name="connsiteX0" fmla="*/ 3352801 w 4519613"/>
                <a:gd name="connsiteY0" fmla="*/ 0 h 1214438"/>
                <a:gd name="connsiteX1" fmla="*/ 0 w 4519613"/>
                <a:gd name="connsiteY1" fmla="*/ 1214438 h 1214438"/>
                <a:gd name="connsiteX2" fmla="*/ 4519613 w 4519613"/>
                <a:gd name="connsiteY2" fmla="*/ 1071563 h 1214438"/>
                <a:gd name="connsiteX3" fmla="*/ 3352801 w 4519613"/>
                <a:gd name="connsiteY3" fmla="*/ 0 h 1214438"/>
                <a:gd name="connsiteX0" fmla="*/ 3352801 w 4533261"/>
                <a:gd name="connsiteY0" fmla="*/ 0 h 1214438"/>
                <a:gd name="connsiteX1" fmla="*/ 0 w 4533261"/>
                <a:gd name="connsiteY1" fmla="*/ 1214438 h 1214438"/>
                <a:gd name="connsiteX2" fmla="*/ 4533261 w 4533261"/>
                <a:gd name="connsiteY2" fmla="*/ 1071563 h 1214438"/>
                <a:gd name="connsiteX3" fmla="*/ 3352801 w 4533261"/>
                <a:gd name="connsiteY3" fmla="*/ 0 h 1214438"/>
                <a:gd name="connsiteX0" fmla="*/ 3352801 w 4533261"/>
                <a:gd name="connsiteY0" fmla="*/ 0 h 1214438"/>
                <a:gd name="connsiteX1" fmla="*/ 0 w 4533261"/>
                <a:gd name="connsiteY1" fmla="*/ 1214438 h 1214438"/>
                <a:gd name="connsiteX2" fmla="*/ 4533261 w 4533261"/>
                <a:gd name="connsiteY2" fmla="*/ 1098859 h 1214438"/>
                <a:gd name="connsiteX3" fmla="*/ 3352801 w 4533261"/>
                <a:gd name="connsiteY3" fmla="*/ 0 h 1214438"/>
              </a:gdLst>
              <a:ahLst/>
              <a:cxnLst>
                <a:cxn ang="0">
                  <a:pos x="connsiteX0" y="connsiteY0"/>
                </a:cxn>
                <a:cxn ang="0">
                  <a:pos x="connsiteX1" y="connsiteY1"/>
                </a:cxn>
                <a:cxn ang="0">
                  <a:pos x="connsiteX2" y="connsiteY2"/>
                </a:cxn>
                <a:cxn ang="0">
                  <a:pos x="connsiteX3" y="connsiteY3"/>
                </a:cxn>
              </a:cxnLst>
              <a:rect l="l" t="t" r="r" b="b"/>
              <a:pathLst>
                <a:path w="4533261" h="1214438">
                  <a:moveTo>
                    <a:pt x="3352801" y="0"/>
                  </a:moveTo>
                  <a:lnTo>
                    <a:pt x="0" y="1214438"/>
                  </a:lnTo>
                  <a:lnTo>
                    <a:pt x="4533261" y="1098859"/>
                  </a:lnTo>
                  <a:lnTo>
                    <a:pt x="3352801" y="0"/>
                  </a:lnTo>
                  <a:close/>
                </a:path>
              </a:pathLst>
            </a:custGeom>
            <a:gradFill>
              <a:gsLst>
                <a:gs pos="100000">
                  <a:schemeClr val="accent3"/>
                </a:gs>
                <a:gs pos="44000">
                  <a:schemeClr val="accent2"/>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18" name="Freeform 17"/>
            <p:cNvSpPr/>
            <p:nvPr/>
          </p:nvSpPr>
          <p:spPr>
            <a:xfrm>
              <a:off x="11015664" y="1"/>
              <a:ext cx="1176841" cy="1098080"/>
            </a:xfrm>
            <a:custGeom>
              <a:avLst/>
              <a:gdLst>
                <a:gd name="connsiteX0" fmla="*/ 0 w 1171575"/>
                <a:gd name="connsiteY0" fmla="*/ 0 h 1076325"/>
                <a:gd name="connsiteX1" fmla="*/ 1171575 w 1171575"/>
                <a:gd name="connsiteY1" fmla="*/ 1076325 h 1076325"/>
                <a:gd name="connsiteX2" fmla="*/ 1171575 w 1171575"/>
                <a:gd name="connsiteY2" fmla="*/ 0 h 1076325"/>
                <a:gd name="connsiteX3" fmla="*/ 0 w 1171575"/>
                <a:gd name="connsiteY3" fmla="*/ 0 h 1076325"/>
                <a:gd name="connsiteX0" fmla="*/ 0 w 1171575"/>
                <a:gd name="connsiteY0" fmla="*/ 0 h 1076325"/>
                <a:gd name="connsiteX1" fmla="*/ 1171575 w 1171575"/>
                <a:gd name="connsiteY1" fmla="*/ 1076325 h 1076325"/>
                <a:gd name="connsiteX2" fmla="*/ 1171575 w 1171575"/>
                <a:gd name="connsiteY2" fmla="*/ 0 h 1076325"/>
                <a:gd name="connsiteX3" fmla="*/ 0 w 1171575"/>
                <a:gd name="connsiteY3" fmla="*/ 0 h 1076325"/>
                <a:gd name="connsiteX0" fmla="*/ 0 w 1176299"/>
                <a:gd name="connsiteY0" fmla="*/ 0 h 1085850"/>
                <a:gd name="connsiteX1" fmla="*/ 1176299 w 1176299"/>
                <a:gd name="connsiteY1" fmla="*/ 1085850 h 1085850"/>
                <a:gd name="connsiteX2" fmla="*/ 1171575 w 1176299"/>
                <a:gd name="connsiteY2" fmla="*/ 0 h 1085850"/>
                <a:gd name="connsiteX3" fmla="*/ 0 w 1176299"/>
                <a:gd name="connsiteY3" fmla="*/ 0 h 1085850"/>
                <a:gd name="connsiteX0" fmla="*/ 0 w 1181344"/>
                <a:gd name="connsiteY0" fmla="*/ 0 h 1085850"/>
                <a:gd name="connsiteX1" fmla="*/ 1176299 w 1181344"/>
                <a:gd name="connsiteY1" fmla="*/ 1085850 h 1085850"/>
                <a:gd name="connsiteX2" fmla="*/ 1181138 w 1181344"/>
                <a:gd name="connsiteY2" fmla="*/ 0 h 1085850"/>
                <a:gd name="connsiteX3" fmla="*/ 0 w 1181344"/>
                <a:gd name="connsiteY3" fmla="*/ 0 h 1085850"/>
                <a:gd name="connsiteX0" fmla="*/ 0 w 1181586"/>
                <a:gd name="connsiteY0" fmla="*/ 0 h 1081088"/>
                <a:gd name="connsiteX1" fmla="*/ 1181080 w 1181586"/>
                <a:gd name="connsiteY1" fmla="*/ 1081088 h 1081088"/>
                <a:gd name="connsiteX2" fmla="*/ 1181138 w 1181586"/>
                <a:gd name="connsiteY2" fmla="*/ 0 h 1081088"/>
                <a:gd name="connsiteX3" fmla="*/ 0 w 1181586"/>
                <a:gd name="connsiteY3" fmla="*/ 0 h 1081088"/>
                <a:gd name="connsiteX0" fmla="*/ 0 w 1181586"/>
                <a:gd name="connsiteY0" fmla="*/ 0 h 1070785"/>
                <a:gd name="connsiteX1" fmla="*/ 1181080 w 1181586"/>
                <a:gd name="connsiteY1" fmla="*/ 1070785 h 1070785"/>
                <a:gd name="connsiteX2" fmla="*/ 1181138 w 1181586"/>
                <a:gd name="connsiteY2" fmla="*/ 0 h 1070785"/>
                <a:gd name="connsiteX3" fmla="*/ 0 w 1181586"/>
                <a:gd name="connsiteY3" fmla="*/ 0 h 1070785"/>
                <a:gd name="connsiteX0" fmla="*/ 0 w 1181152"/>
                <a:gd name="connsiteY0" fmla="*/ 0 h 593113"/>
                <a:gd name="connsiteX1" fmla="*/ 1057755 w 1181152"/>
                <a:gd name="connsiteY1" fmla="*/ 593113 h 593113"/>
                <a:gd name="connsiteX2" fmla="*/ 1181138 w 1181152"/>
                <a:gd name="connsiteY2" fmla="*/ 0 h 593113"/>
                <a:gd name="connsiteX3" fmla="*/ 0 w 1181152"/>
                <a:gd name="connsiteY3" fmla="*/ 0 h 593113"/>
                <a:gd name="connsiteX0" fmla="*/ 0 w 1181586"/>
                <a:gd name="connsiteY0" fmla="*/ 0 h 1098080"/>
                <a:gd name="connsiteX1" fmla="*/ 1181081 w 1181586"/>
                <a:gd name="connsiteY1" fmla="*/ 1098080 h 1098080"/>
                <a:gd name="connsiteX2" fmla="*/ 1181138 w 1181586"/>
                <a:gd name="connsiteY2" fmla="*/ 0 h 1098080"/>
                <a:gd name="connsiteX3" fmla="*/ 0 w 1181586"/>
                <a:gd name="connsiteY3" fmla="*/ 0 h 1098080"/>
              </a:gdLst>
              <a:ahLst/>
              <a:cxnLst>
                <a:cxn ang="0">
                  <a:pos x="connsiteX0" y="connsiteY0"/>
                </a:cxn>
                <a:cxn ang="0">
                  <a:pos x="connsiteX1" y="connsiteY1"/>
                </a:cxn>
                <a:cxn ang="0">
                  <a:pos x="connsiteX2" y="connsiteY2"/>
                </a:cxn>
                <a:cxn ang="0">
                  <a:pos x="connsiteX3" y="connsiteY3"/>
                </a:cxn>
              </a:cxnLst>
              <a:rect l="l" t="t" r="r" b="b"/>
              <a:pathLst>
                <a:path w="1181586" h="1098080">
                  <a:moveTo>
                    <a:pt x="0" y="0"/>
                  </a:moveTo>
                  <a:lnTo>
                    <a:pt x="1181081" y="1098080"/>
                  </a:lnTo>
                  <a:cubicBezTo>
                    <a:pt x="1179506" y="736130"/>
                    <a:pt x="1182713" y="361950"/>
                    <a:pt x="1181138" y="0"/>
                  </a:cubicBezTo>
                  <a:lnTo>
                    <a:pt x="0" y="0"/>
                  </a:lnTo>
                  <a:close/>
                </a:path>
              </a:pathLst>
            </a:custGeom>
            <a:gradFill>
              <a:gsLst>
                <a:gs pos="100000">
                  <a:schemeClr val="accent3"/>
                </a:gs>
                <a:gs pos="44000">
                  <a:schemeClr val="accent2"/>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19" name="Freeform 18"/>
            <p:cNvSpPr/>
            <p:nvPr/>
          </p:nvSpPr>
          <p:spPr>
            <a:xfrm>
              <a:off x="10959906" y="1057275"/>
              <a:ext cx="1232552" cy="3276600"/>
            </a:xfrm>
            <a:custGeom>
              <a:avLst/>
              <a:gdLst>
                <a:gd name="connsiteX0" fmla="*/ 1171575 w 1176337"/>
                <a:gd name="connsiteY0" fmla="*/ 0 h 3267075"/>
                <a:gd name="connsiteX1" fmla="*/ 0 w 1176337"/>
                <a:gd name="connsiteY1" fmla="*/ 2762250 h 3267075"/>
                <a:gd name="connsiteX2" fmla="*/ 1176337 w 1176337"/>
                <a:gd name="connsiteY2" fmla="*/ 3267075 h 3267075"/>
                <a:gd name="connsiteX3" fmla="*/ 1171575 w 1176337"/>
                <a:gd name="connsiteY3" fmla="*/ 0 h 3267075"/>
                <a:gd name="connsiteX0" fmla="*/ 1176337 w 1176795"/>
                <a:gd name="connsiteY0" fmla="*/ 0 h 3276600"/>
                <a:gd name="connsiteX1" fmla="*/ 0 w 1176795"/>
                <a:gd name="connsiteY1" fmla="*/ 2771775 h 3276600"/>
                <a:gd name="connsiteX2" fmla="*/ 1176337 w 1176795"/>
                <a:gd name="connsiteY2" fmla="*/ 3276600 h 3276600"/>
                <a:gd name="connsiteX3" fmla="*/ 1176337 w 1176795"/>
                <a:gd name="connsiteY3" fmla="*/ 0 h 3276600"/>
                <a:gd name="connsiteX0" fmla="*/ 1209791 w 1210249"/>
                <a:gd name="connsiteY0" fmla="*/ 0 h 3276600"/>
                <a:gd name="connsiteX1" fmla="*/ 0 w 1210249"/>
                <a:gd name="connsiteY1" fmla="*/ 2771775 h 3276600"/>
                <a:gd name="connsiteX2" fmla="*/ 1209791 w 1210249"/>
                <a:gd name="connsiteY2" fmla="*/ 3276600 h 3276600"/>
                <a:gd name="connsiteX3" fmla="*/ 1209791 w 1210249"/>
                <a:gd name="connsiteY3" fmla="*/ 0 h 3276600"/>
                <a:gd name="connsiteX0" fmla="*/ 1232094 w 1232552"/>
                <a:gd name="connsiteY0" fmla="*/ 0 h 3276600"/>
                <a:gd name="connsiteX1" fmla="*/ 0 w 1232552"/>
                <a:gd name="connsiteY1" fmla="*/ 2749472 h 3276600"/>
                <a:gd name="connsiteX2" fmla="*/ 1232094 w 1232552"/>
                <a:gd name="connsiteY2" fmla="*/ 3276600 h 3276600"/>
                <a:gd name="connsiteX3" fmla="*/ 1232094 w 1232552"/>
                <a:gd name="connsiteY3" fmla="*/ 0 h 3276600"/>
              </a:gdLst>
              <a:ahLst/>
              <a:cxnLst>
                <a:cxn ang="0">
                  <a:pos x="connsiteX0" y="connsiteY0"/>
                </a:cxn>
                <a:cxn ang="0">
                  <a:pos x="connsiteX1" y="connsiteY1"/>
                </a:cxn>
                <a:cxn ang="0">
                  <a:pos x="connsiteX2" y="connsiteY2"/>
                </a:cxn>
                <a:cxn ang="0">
                  <a:pos x="connsiteX3" y="connsiteY3"/>
                </a:cxn>
              </a:cxnLst>
              <a:rect l="l" t="t" r="r" b="b"/>
              <a:pathLst>
                <a:path w="1232552" h="3276600">
                  <a:moveTo>
                    <a:pt x="1232094" y="0"/>
                  </a:moveTo>
                  <a:lnTo>
                    <a:pt x="0" y="2749472"/>
                  </a:lnTo>
                  <a:lnTo>
                    <a:pt x="1232094" y="3276600"/>
                  </a:lnTo>
                  <a:cubicBezTo>
                    <a:pt x="1230507" y="2187575"/>
                    <a:pt x="1233681" y="1089025"/>
                    <a:pt x="1232094" y="0"/>
                  </a:cubicBezTo>
                  <a:close/>
                </a:path>
              </a:pathLst>
            </a:custGeom>
            <a:gradFill>
              <a:gsLst>
                <a:gs pos="100000">
                  <a:schemeClr val="accent3"/>
                </a:gs>
                <a:gs pos="44000">
                  <a:schemeClr val="accent2"/>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20" name="Freeform 19"/>
            <p:cNvSpPr/>
            <p:nvPr/>
          </p:nvSpPr>
          <p:spPr>
            <a:xfrm>
              <a:off x="6366969" y="2428875"/>
              <a:ext cx="3339005" cy="2271713"/>
            </a:xfrm>
            <a:custGeom>
              <a:avLst/>
              <a:gdLst>
                <a:gd name="connsiteX0" fmla="*/ 0 w 3324225"/>
                <a:gd name="connsiteY0" fmla="*/ 590550 h 2271713"/>
                <a:gd name="connsiteX1" fmla="*/ 1343025 w 3324225"/>
                <a:gd name="connsiteY1" fmla="*/ 2271713 h 2271713"/>
                <a:gd name="connsiteX2" fmla="*/ 3324225 w 3324225"/>
                <a:gd name="connsiteY2" fmla="*/ 0 h 2271713"/>
                <a:gd name="connsiteX3" fmla="*/ 0 w 3324225"/>
                <a:gd name="connsiteY3" fmla="*/ 590550 h 2271713"/>
                <a:gd name="connsiteX0" fmla="*/ 0 w 3333750"/>
                <a:gd name="connsiteY0" fmla="*/ 585787 h 2271713"/>
                <a:gd name="connsiteX1" fmla="*/ 1352550 w 3333750"/>
                <a:gd name="connsiteY1" fmla="*/ 2271713 h 2271713"/>
                <a:gd name="connsiteX2" fmla="*/ 3333750 w 3333750"/>
                <a:gd name="connsiteY2" fmla="*/ 0 h 2271713"/>
                <a:gd name="connsiteX3" fmla="*/ 0 w 3333750"/>
                <a:gd name="connsiteY3" fmla="*/ 585787 h 2271713"/>
                <a:gd name="connsiteX0" fmla="*/ 0 w 3333750"/>
                <a:gd name="connsiteY0" fmla="*/ 591043 h 2271713"/>
                <a:gd name="connsiteX1" fmla="*/ 1352550 w 3333750"/>
                <a:gd name="connsiteY1" fmla="*/ 2271713 h 2271713"/>
                <a:gd name="connsiteX2" fmla="*/ 3333750 w 3333750"/>
                <a:gd name="connsiteY2" fmla="*/ 0 h 2271713"/>
                <a:gd name="connsiteX3" fmla="*/ 0 w 3333750"/>
                <a:gd name="connsiteY3" fmla="*/ 591043 h 2271713"/>
                <a:gd name="connsiteX0" fmla="*/ 0 w 3339005"/>
                <a:gd name="connsiteY0" fmla="*/ 591043 h 2271713"/>
                <a:gd name="connsiteX1" fmla="*/ 1357805 w 3339005"/>
                <a:gd name="connsiteY1" fmla="*/ 2271713 h 2271713"/>
                <a:gd name="connsiteX2" fmla="*/ 3339005 w 3339005"/>
                <a:gd name="connsiteY2" fmla="*/ 0 h 2271713"/>
                <a:gd name="connsiteX3" fmla="*/ 0 w 3339005"/>
                <a:gd name="connsiteY3" fmla="*/ 591043 h 2271713"/>
              </a:gdLst>
              <a:ahLst/>
              <a:cxnLst>
                <a:cxn ang="0">
                  <a:pos x="connsiteX0" y="connsiteY0"/>
                </a:cxn>
                <a:cxn ang="0">
                  <a:pos x="connsiteX1" y="connsiteY1"/>
                </a:cxn>
                <a:cxn ang="0">
                  <a:pos x="connsiteX2" y="connsiteY2"/>
                </a:cxn>
                <a:cxn ang="0">
                  <a:pos x="connsiteX3" y="connsiteY3"/>
                </a:cxn>
              </a:cxnLst>
              <a:rect l="l" t="t" r="r" b="b"/>
              <a:pathLst>
                <a:path w="3339005" h="2271713">
                  <a:moveTo>
                    <a:pt x="0" y="591043"/>
                  </a:moveTo>
                  <a:lnTo>
                    <a:pt x="1357805" y="2271713"/>
                  </a:lnTo>
                  <a:lnTo>
                    <a:pt x="3339005" y="0"/>
                  </a:lnTo>
                  <a:lnTo>
                    <a:pt x="0" y="591043"/>
                  </a:lnTo>
                  <a:close/>
                </a:path>
              </a:pathLst>
            </a:custGeom>
            <a:gradFill>
              <a:gsLst>
                <a:gs pos="100000">
                  <a:schemeClr val="accent3"/>
                </a:gs>
                <a:gs pos="44000">
                  <a:schemeClr val="accent2"/>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21" name="Freeform 20"/>
            <p:cNvSpPr/>
            <p:nvPr/>
          </p:nvSpPr>
          <p:spPr>
            <a:xfrm>
              <a:off x="1025774" y="1761707"/>
              <a:ext cx="2098477" cy="1910094"/>
            </a:xfrm>
            <a:custGeom>
              <a:avLst/>
              <a:gdLst>
                <a:gd name="connsiteX0" fmla="*/ 2086304 w 2086304"/>
                <a:gd name="connsiteY0" fmla="*/ 0 h 1886607"/>
                <a:gd name="connsiteX1" fmla="*/ 0 w 2086304"/>
                <a:gd name="connsiteY1" fmla="*/ 15765 h 1886607"/>
                <a:gd name="connsiteX2" fmla="*/ 362607 w 2086304"/>
                <a:gd name="connsiteY2" fmla="*/ 1886607 h 1886607"/>
                <a:gd name="connsiteX3" fmla="*/ 2086304 w 2086304"/>
                <a:gd name="connsiteY3" fmla="*/ 0 h 1886607"/>
                <a:gd name="connsiteX0" fmla="*/ 2101053 w 2101053"/>
                <a:gd name="connsiteY0" fmla="*/ 0 h 1886607"/>
                <a:gd name="connsiteX1" fmla="*/ 0 w 2101053"/>
                <a:gd name="connsiteY1" fmla="*/ 1207 h 1886607"/>
                <a:gd name="connsiteX2" fmla="*/ 377356 w 2101053"/>
                <a:gd name="connsiteY2" fmla="*/ 1886607 h 1886607"/>
                <a:gd name="connsiteX3" fmla="*/ 2101053 w 2101053"/>
                <a:gd name="connsiteY3" fmla="*/ 0 h 1886607"/>
                <a:gd name="connsiteX0" fmla="*/ 2098477 w 2098477"/>
                <a:gd name="connsiteY0" fmla="*/ 8963 h 1885400"/>
                <a:gd name="connsiteX1" fmla="*/ 0 w 2098477"/>
                <a:gd name="connsiteY1" fmla="*/ 0 h 1885400"/>
                <a:gd name="connsiteX2" fmla="*/ 377356 w 2098477"/>
                <a:gd name="connsiteY2" fmla="*/ 1885400 h 1885400"/>
                <a:gd name="connsiteX3" fmla="*/ 2098477 w 2098477"/>
                <a:gd name="connsiteY3" fmla="*/ 8963 h 1885400"/>
              </a:gdLst>
              <a:ahLst/>
              <a:cxnLst>
                <a:cxn ang="0">
                  <a:pos x="connsiteX0" y="connsiteY0"/>
                </a:cxn>
                <a:cxn ang="0">
                  <a:pos x="connsiteX1" y="connsiteY1"/>
                </a:cxn>
                <a:cxn ang="0">
                  <a:pos x="connsiteX2" y="connsiteY2"/>
                </a:cxn>
                <a:cxn ang="0">
                  <a:pos x="connsiteX3" y="connsiteY3"/>
                </a:cxn>
              </a:cxnLst>
              <a:rect l="l" t="t" r="r" b="b"/>
              <a:pathLst>
                <a:path w="2098477" h="1885400">
                  <a:moveTo>
                    <a:pt x="2098477" y="8963"/>
                  </a:moveTo>
                  <a:lnTo>
                    <a:pt x="0" y="0"/>
                  </a:lnTo>
                  <a:lnTo>
                    <a:pt x="377356" y="1885400"/>
                  </a:lnTo>
                  <a:lnTo>
                    <a:pt x="2098477" y="8963"/>
                  </a:lnTo>
                  <a:close/>
                </a:path>
              </a:pathLst>
            </a:custGeom>
            <a:gradFill>
              <a:gsLst>
                <a:gs pos="100000">
                  <a:schemeClr val="accent3"/>
                </a:gs>
                <a:gs pos="44000">
                  <a:schemeClr val="accent2"/>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22" name="Freeform 21"/>
            <p:cNvSpPr/>
            <p:nvPr/>
          </p:nvSpPr>
          <p:spPr>
            <a:xfrm>
              <a:off x="3532" y="4857972"/>
              <a:ext cx="4090198" cy="2007612"/>
            </a:xfrm>
            <a:custGeom>
              <a:avLst/>
              <a:gdLst>
                <a:gd name="connsiteX0" fmla="*/ 3576398 w 4077729"/>
                <a:gd name="connsiteY0" fmla="*/ 0 h 1994733"/>
                <a:gd name="connsiteX1" fmla="*/ 4077729 w 4077729"/>
                <a:gd name="connsiteY1" fmla="*/ 1101516 h 1994733"/>
                <a:gd name="connsiteX2" fmla="*/ 0 w 4077729"/>
                <a:gd name="connsiteY2" fmla="*/ 1994733 h 1994733"/>
                <a:gd name="connsiteX3" fmla="*/ 3576398 w 4077729"/>
                <a:gd name="connsiteY3" fmla="*/ 0 h 1994733"/>
                <a:gd name="connsiteX0" fmla="*/ 3576398 w 4086042"/>
                <a:gd name="connsiteY0" fmla="*/ 0 h 1994733"/>
                <a:gd name="connsiteX1" fmla="*/ 4086042 w 4086042"/>
                <a:gd name="connsiteY1" fmla="*/ 1093204 h 1994733"/>
                <a:gd name="connsiteX2" fmla="*/ 0 w 4086042"/>
                <a:gd name="connsiteY2" fmla="*/ 1994733 h 1994733"/>
                <a:gd name="connsiteX3" fmla="*/ 3576398 w 4086042"/>
                <a:gd name="connsiteY3" fmla="*/ 0 h 1994733"/>
                <a:gd name="connsiteX0" fmla="*/ 3576398 w 4090198"/>
                <a:gd name="connsiteY0" fmla="*/ 0 h 1994733"/>
                <a:gd name="connsiteX1" fmla="*/ 4090198 w 4090198"/>
                <a:gd name="connsiteY1" fmla="*/ 1084892 h 1994733"/>
                <a:gd name="connsiteX2" fmla="*/ 0 w 4090198"/>
                <a:gd name="connsiteY2" fmla="*/ 1994733 h 1994733"/>
                <a:gd name="connsiteX3" fmla="*/ 3576398 w 4090198"/>
                <a:gd name="connsiteY3" fmla="*/ 0 h 1994733"/>
                <a:gd name="connsiteX0" fmla="*/ 3576398 w 4090198"/>
                <a:gd name="connsiteY0" fmla="*/ 0 h 2007612"/>
                <a:gd name="connsiteX1" fmla="*/ 4090198 w 4090198"/>
                <a:gd name="connsiteY1" fmla="*/ 1084892 h 2007612"/>
                <a:gd name="connsiteX2" fmla="*/ 0 w 4090198"/>
                <a:gd name="connsiteY2" fmla="*/ 2007612 h 2007612"/>
                <a:gd name="connsiteX3" fmla="*/ 3576398 w 4090198"/>
                <a:gd name="connsiteY3" fmla="*/ 0 h 2007612"/>
              </a:gdLst>
              <a:ahLst/>
              <a:cxnLst>
                <a:cxn ang="0">
                  <a:pos x="connsiteX0" y="connsiteY0"/>
                </a:cxn>
                <a:cxn ang="0">
                  <a:pos x="connsiteX1" y="connsiteY1"/>
                </a:cxn>
                <a:cxn ang="0">
                  <a:pos x="connsiteX2" y="connsiteY2"/>
                </a:cxn>
                <a:cxn ang="0">
                  <a:pos x="connsiteX3" y="connsiteY3"/>
                </a:cxn>
              </a:cxnLst>
              <a:rect l="l" t="t" r="r" b="b"/>
              <a:pathLst>
                <a:path w="4090198" h="2007612">
                  <a:moveTo>
                    <a:pt x="3576398" y="0"/>
                  </a:moveTo>
                  <a:lnTo>
                    <a:pt x="4090198" y="1084892"/>
                  </a:lnTo>
                  <a:lnTo>
                    <a:pt x="0" y="2007612"/>
                  </a:lnTo>
                  <a:lnTo>
                    <a:pt x="3576398" y="0"/>
                  </a:lnTo>
                  <a:close/>
                </a:path>
              </a:pathLst>
            </a:custGeom>
            <a:gradFill>
              <a:gsLst>
                <a:gs pos="100000">
                  <a:schemeClr val="accent3"/>
                </a:gs>
                <a:gs pos="44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23" name="Freeform 22"/>
            <p:cNvSpPr/>
            <p:nvPr/>
          </p:nvSpPr>
          <p:spPr>
            <a:xfrm>
              <a:off x="-6301" y="5938309"/>
              <a:ext cx="4092304" cy="924304"/>
            </a:xfrm>
            <a:custGeom>
              <a:avLst/>
              <a:gdLst>
                <a:gd name="connsiteX0" fmla="*/ 4074199 w 4074199"/>
                <a:gd name="connsiteY0" fmla="*/ 0 h 907339"/>
                <a:gd name="connsiteX1" fmla="*/ 3357507 w 4074199"/>
                <a:gd name="connsiteY1" fmla="*/ 907339 h 907339"/>
                <a:gd name="connsiteX2" fmla="*/ 0 w 4074199"/>
                <a:gd name="connsiteY2" fmla="*/ 907339 h 907339"/>
                <a:gd name="connsiteX3" fmla="*/ 4074199 w 4074199"/>
                <a:gd name="connsiteY3" fmla="*/ 0 h 907339"/>
                <a:gd name="connsiteX0" fmla="*/ 4084791 w 4084791"/>
                <a:gd name="connsiteY0" fmla="*/ 0 h 907339"/>
                <a:gd name="connsiteX1" fmla="*/ 3368099 w 4084791"/>
                <a:gd name="connsiteY1" fmla="*/ 907339 h 907339"/>
                <a:gd name="connsiteX2" fmla="*/ 0 w 4084791"/>
                <a:gd name="connsiteY2" fmla="*/ 907339 h 907339"/>
                <a:gd name="connsiteX3" fmla="*/ 4084791 w 4084791"/>
                <a:gd name="connsiteY3" fmla="*/ 0 h 907339"/>
                <a:gd name="connsiteX0" fmla="*/ 4100031 w 4100031"/>
                <a:gd name="connsiteY0" fmla="*/ 0 h 907339"/>
                <a:gd name="connsiteX1" fmla="*/ 3368099 w 4100031"/>
                <a:gd name="connsiteY1" fmla="*/ 907339 h 907339"/>
                <a:gd name="connsiteX2" fmla="*/ 0 w 4100031"/>
                <a:gd name="connsiteY2" fmla="*/ 907339 h 907339"/>
                <a:gd name="connsiteX3" fmla="*/ 4100031 w 4100031"/>
                <a:gd name="connsiteY3" fmla="*/ 0 h 907339"/>
                <a:gd name="connsiteX0" fmla="*/ 4102607 w 4102607"/>
                <a:gd name="connsiteY0" fmla="*/ 0 h 907339"/>
                <a:gd name="connsiteX1" fmla="*/ 3370675 w 4102607"/>
                <a:gd name="connsiteY1" fmla="*/ 907339 h 907339"/>
                <a:gd name="connsiteX2" fmla="*/ 0 w 4102607"/>
                <a:gd name="connsiteY2" fmla="*/ 857464 h 907339"/>
                <a:gd name="connsiteX3" fmla="*/ 4102607 w 4102607"/>
                <a:gd name="connsiteY3" fmla="*/ 0 h 907339"/>
                <a:gd name="connsiteX0" fmla="*/ 4097455 w 4097455"/>
                <a:gd name="connsiteY0" fmla="*/ 0 h 907339"/>
                <a:gd name="connsiteX1" fmla="*/ 3365523 w 4097455"/>
                <a:gd name="connsiteY1" fmla="*/ 907339 h 907339"/>
                <a:gd name="connsiteX2" fmla="*/ 0 w 4097455"/>
                <a:gd name="connsiteY2" fmla="*/ 859958 h 907339"/>
                <a:gd name="connsiteX3" fmla="*/ 4097455 w 4097455"/>
                <a:gd name="connsiteY3" fmla="*/ 0 h 907339"/>
                <a:gd name="connsiteX0" fmla="*/ 4097455 w 4097455"/>
                <a:gd name="connsiteY0" fmla="*/ 0 h 862451"/>
                <a:gd name="connsiteX1" fmla="*/ 3411887 w 4097455"/>
                <a:gd name="connsiteY1" fmla="*/ 862451 h 862451"/>
                <a:gd name="connsiteX2" fmla="*/ 0 w 4097455"/>
                <a:gd name="connsiteY2" fmla="*/ 859958 h 862451"/>
                <a:gd name="connsiteX3" fmla="*/ 4097455 w 4097455"/>
                <a:gd name="connsiteY3" fmla="*/ 0 h 862451"/>
                <a:gd name="connsiteX0" fmla="*/ 4089728 w 4089728"/>
                <a:gd name="connsiteY0" fmla="*/ 0 h 892377"/>
                <a:gd name="connsiteX1" fmla="*/ 3411887 w 4089728"/>
                <a:gd name="connsiteY1" fmla="*/ 892377 h 892377"/>
                <a:gd name="connsiteX2" fmla="*/ 0 w 4089728"/>
                <a:gd name="connsiteY2" fmla="*/ 889884 h 892377"/>
                <a:gd name="connsiteX3" fmla="*/ 4089728 w 4089728"/>
                <a:gd name="connsiteY3" fmla="*/ 0 h 892377"/>
                <a:gd name="connsiteX0" fmla="*/ 4089728 w 4089728"/>
                <a:gd name="connsiteY0" fmla="*/ 0 h 892377"/>
                <a:gd name="connsiteX1" fmla="*/ 3424766 w 4089728"/>
                <a:gd name="connsiteY1" fmla="*/ 892377 h 892377"/>
                <a:gd name="connsiteX2" fmla="*/ 0 w 4089728"/>
                <a:gd name="connsiteY2" fmla="*/ 889884 h 892377"/>
                <a:gd name="connsiteX3" fmla="*/ 4089728 w 4089728"/>
                <a:gd name="connsiteY3" fmla="*/ 0 h 892377"/>
                <a:gd name="connsiteX0" fmla="*/ 4089728 w 4089728"/>
                <a:gd name="connsiteY0" fmla="*/ 0 h 889884"/>
                <a:gd name="connsiteX1" fmla="*/ 3360372 w 4089728"/>
                <a:gd name="connsiteY1" fmla="*/ 889884 h 889884"/>
                <a:gd name="connsiteX2" fmla="*/ 0 w 4089728"/>
                <a:gd name="connsiteY2" fmla="*/ 889884 h 889884"/>
                <a:gd name="connsiteX3" fmla="*/ 4089728 w 4089728"/>
                <a:gd name="connsiteY3" fmla="*/ 0 h 889884"/>
                <a:gd name="connsiteX0" fmla="*/ 4079425 w 4079425"/>
                <a:gd name="connsiteY0" fmla="*/ 0 h 889884"/>
                <a:gd name="connsiteX1" fmla="*/ 3350069 w 4079425"/>
                <a:gd name="connsiteY1" fmla="*/ 889884 h 889884"/>
                <a:gd name="connsiteX2" fmla="*/ 0 w 4079425"/>
                <a:gd name="connsiteY2" fmla="*/ 882403 h 889884"/>
                <a:gd name="connsiteX3" fmla="*/ 4079425 w 4079425"/>
                <a:gd name="connsiteY3" fmla="*/ 0 h 889884"/>
                <a:gd name="connsiteX0" fmla="*/ 4082000 w 4082000"/>
                <a:gd name="connsiteY0" fmla="*/ 0 h 889884"/>
                <a:gd name="connsiteX1" fmla="*/ 3352644 w 4082000"/>
                <a:gd name="connsiteY1" fmla="*/ 889884 h 889884"/>
                <a:gd name="connsiteX2" fmla="*/ 0 w 4082000"/>
                <a:gd name="connsiteY2" fmla="*/ 882403 h 889884"/>
                <a:gd name="connsiteX3" fmla="*/ 4082000 w 4082000"/>
                <a:gd name="connsiteY3" fmla="*/ 0 h 889884"/>
                <a:gd name="connsiteX0" fmla="*/ 4087152 w 4087152"/>
                <a:gd name="connsiteY0" fmla="*/ 0 h 1007091"/>
                <a:gd name="connsiteX1" fmla="*/ 3357796 w 4087152"/>
                <a:gd name="connsiteY1" fmla="*/ 889884 h 1007091"/>
                <a:gd name="connsiteX2" fmla="*/ 0 w 4087152"/>
                <a:gd name="connsiteY2" fmla="*/ 1007091 h 1007091"/>
                <a:gd name="connsiteX3" fmla="*/ 4087152 w 4087152"/>
                <a:gd name="connsiteY3" fmla="*/ 0 h 1007091"/>
                <a:gd name="connsiteX0" fmla="*/ 4092304 w 4092304"/>
                <a:gd name="connsiteY0" fmla="*/ 0 h 894872"/>
                <a:gd name="connsiteX1" fmla="*/ 3362948 w 4092304"/>
                <a:gd name="connsiteY1" fmla="*/ 889884 h 894872"/>
                <a:gd name="connsiteX2" fmla="*/ 0 w 4092304"/>
                <a:gd name="connsiteY2" fmla="*/ 894872 h 894872"/>
                <a:gd name="connsiteX3" fmla="*/ 4092304 w 4092304"/>
                <a:gd name="connsiteY3" fmla="*/ 0 h 894872"/>
              </a:gdLst>
              <a:ahLst/>
              <a:cxnLst>
                <a:cxn ang="0">
                  <a:pos x="connsiteX0" y="connsiteY0"/>
                </a:cxn>
                <a:cxn ang="0">
                  <a:pos x="connsiteX1" y="connsiteY1"/>
                </a:cxn>
                <a:cxn ang="0">
                  <a:pos x="connsiteX2" y="connsiteY2"/>
                </a:cxn>
                <a:cxn ang="0">
                  <a:pos x="connsiteX3" y="connsiteY3"/>
                </a:cxn>
              </a:cxnLst>
              <a:rect l="l" t="t" r="r" b="b"/>
              <a:pathLst>
                <a:path w="4092304" h="894872">
                  <a:moveTo>
                    <a:pt x="4092304" y="0"/>
                  </a:moveTo>
                  <a:lnTo>
                    <a:pt x="3362948" y="889884"/>
                  </a:lnTo>
                  <a:lnTo>
                    <a:pt x="0" y="894872"/>
                  </a:lnTo>
                  <a:lnTo>
                    <a:pt x="4092304" y="0"/>
                  </a:lnTo>
                  <a:close/>
                </a:path>
              </a:pathLst>
            </a:custGeom>
            <a:gradFill>
              <a:gsLst>
                <a:gs pos="100000">
                  <a:schemeClr val="accent3"/>
                </a:gs>
                <a:gs pos="44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24" name="Freeform 23"/>
            <p:cNvSpPr/>
            <p:nvPr/>
          </p:nvSpPr>
          <p:spPr>
            <a:xfrm>
              <a:off x="4102443" y="4914459"/>
              <a:ext cx="547228" cy="151811"/>
            </a:xfrm>
            <a:custGeom>
              <a:avLst/>
              <a:gdLst>
                <a:gd name="connsiteX0" fmla="*/ 0 w 547228"/>
                <a:gd name="connsiteY0" fmla="*/ 0 h 151811"/>
                <a:gd name="connsiteX1" fmla="*/ 547228 w 547228"/>
                <a:gd name="connsiteY1" fmla="*/ 70610 h 151811"/>
                <a:gd name="connsiteX2" fmla="*/ 526045 w 547228"/>
                <a:gd name="connsiteY2" fmla="*/ 151811 h 151811"/>
              </a:gdLst>
              <a:ahLst/>
              <a:cxnLst>
                <a:cxn ang="0">
                  <a:pos x="connsiteX0" y="connsiteY0"/>
                </a:cxn>
                <a:cxn ang="0">
                  <a:pos x="connsiteX1" y="connsiteY1"/>
                </a:cxn>
                <a:cxn ang="0">
                  <a:pos x="connsiteX2" y="connsiteY2"/>
                </a:cxn>
              </a:cxnLst>
              <a:rect l="l" t="t" r="r" b="b"/>
              <a:pathLst>
                <a:path w="547228" h="151811">
                  <a:moveTo>
                    <a:pt x="0" y="0"/>
                  </a:moveTo>
                  <a:lnTo>
                    <a:pt x="547228" y="70610"/>
                  </a:lnTo>
                  <a:lnTo>
                    <a:pt x="526045" y="151811"/>
                  </a:lnTo>
                </a:path>
              </a:pathLst>
            </a:custGeom>
            <a:gradFill>
              <a:gsLst>
                <a:gs pos="100000">
                  <a:schemeClr val="accent3"/>
                </a:gs>
                <a:gs pos="44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5" name="Freeform 24"/>
            <p:cNvSpPr/>
            <p:nvPr/>
          </p:nvSpPr>
          <p:spPr>
            <a:xfrm>
              <a:off x="3317876" y="5936217"/>
              <a:ext cx="5416584" cy="930949"/>
            </a:xfrm>
            <a:custGeom>
              <a:avLst/>
              <a:gdLst>
                <a:gd name="connsiteX0" fmla="*/ 683287 w 5365819"/>
                <a:gd name="connsiteY0" fmla="*/ 0 h 914400"/>
                <a:gd name="connsiteX1" fmla="*/ 5365819 w 5365819"/>
                <a:gd name="connsiteY1" fmla="*/ 904351 h 914400"/>
                <a:gd name="connsiteX2" fmla="*/ 0 w 5365819"/>
                <a:gd name="connsiteY2" fmla="*/ 914400 h 914400"/>
                <a:gd name="connsiteX3" fmla="*/ 683287 w 5365819"/>
                <a:gd name="connsiteY3" fmla="*/ 0 h 914400"/>
                <a:gd name="connsiteX0" fmla="*/ 711531 w 5394063"/>
                <a:gd name="connsiteY0" fmla="*/ 0 h 917930"/>
                <a:gd name="connsiteX1" fmla="*/ 5394063 w 5394063"/>
                <a:gd name="connsiteY1" fmla="*/ 904351 h 917930"/>
                <a:gd name="connsiteX2" fmla="*/ 0 w 5394063"/>
                <a:gd name="connsiteY2" fmla="*/ 917930 h 917930"/>
                <a:gd name="connsiteX3" fmla="*/ 711531 w 5394063"/>
                <a:gd name="connsiteY3" fmla="*/ 0 h 917930"/>
                <a:gd name="connsiteX0" fmla="*/ 725653 w 5394063"/>
                <a:gd name="connsiteY0" fmla="*/ 0 h 910869"/>
                <a:gd name="connsiteX1" fmla="*/ 5394063 w 5394063"/>
                <a:gd name="connsiteY1" fmla="*/ 897290 h 910869"/>
                <a:gd name="connsiteX2" fmla="*/ 0 w 5394063"/>
                <a:gd name="connsiteY2" fmla="*/ 910869 h 910869"/>
                <a:gd name="connsiteX3" fmla="*/ 725653 w 5394063"/>
                <a:gd name="connsiteY3" fmla="*/ 0 h 910869"/>
                <a:gd name="connsiteX0" fmla="*/ 725653 w 5376410"/>
                <a:gd name="connsiteY0" fmla="*/ 0 h 910869"/>
                <a:gd name="connsiteX1" fmla="*/ 5376410 w 5376410"/>
                <a:gd name="connsiteY1" fmla="*/ 907881 h 910869"/>
                <a:gd name="connsiteX2" fmla="*/ 0 w 5376410"/>
                <a:gd name="connsiteY2" fmla="*/ 910869 h 910869"/>
                <a:gd name="connsiteX3" fmla="*/ 725653 w 5376410"/>
                <a:gd name="connsiteY3" fmla="*/ 0 h 910869"/>
                <a:gd name="connsiteX0" fmla="*/ 783842 w 5376410"/>
                <a:gd name="connsiteY0" fmla="*/ 0 h 765396"/>
                <a:gd name="connsiteX1" fmla="*/ 5376410 w 5376410"/>
                <a:gd name="connsiteY1" fmla="*/ 762408 h 765396"/>
                <a:gd name="connsiteX2" fmla="*/ 0 w 5376410"/>
                <a:gd name="connsiteY2" fmla="*/ 765396 h 765396"/>
                <a:gd name="connsiteX3" fmla="*/ 783842 w 5376410"/>
                <a:gd name="connsiteY3" fmla="*/ 0 h 765396"/>
                <a:gd name="connsiteX0" fmla="*/ 729810 w 5376410"/>
                <a:gd name="connsiteY0" fmla="*/ 0 h 910869"/>
                <a:gd name="connsiteX1" fmla="*/ 5376410 w 5376410"/>
                <a:gd name="connsiteY1" fmla="*/ 907881 h 910869"/>
                <a:gd name="connsiteX2" fmla="*/ 0 w 5376410"/>
                <a:gd name="connsiteY2" fmla="*/ 910869 h 910869"/>
                <a:gd name="connsiteX3" fmla="*/ 729810 w 5376410"/>
                <a:gd name="connsiteY3" fmla="*/ 0 h 910869"/>
                <a:gd name="connsiteX0" fmla="*/ 714570 w 5376410"/>
                <a:gd name="connsiteY0" fmla="*/ 0 h 918489"/>
                <a:gd name="connsiteX1" fmla="*/ 5376410 w 5376410"/>
                <a:gd name="connsiteY1" fmla="*/ 915501 h 918489"/>
                <a:gd name="connsiteX2" fmla="*/ 0 w 5376410"/>
                <a:gd name="connsiteY2" fmla="*/ 918489 h 918489"/>
                <a:gd name="connsiteX3" fmla="*/ 714570 w 5376410"/>
                <a:gd name="connsiteY3" fmla="*/ 0 h 918489"/>
                <a:gd name="connsiteX0" fmla="*/ 809820 w 5376410"/>
                <a:gd name="connsiteY0" fmla="*/ 0 h 758469"/>
                <a:gd name="connsiteX1" fmla="*/ 5376410 w 5376410"/>
                <a:gd name="connsiteY1" fmla="*/ 755481 h 758469"/>
                <a:gd name="connsiteX2" fmla="*/ 0 w 5376410"/>
                <a:gd name="connsiteY2" fmla="*/ 758469 h 758469"/>
                <a:gd name="connsiteX3" fmla="*/ 809820 w 5376410"/>
                <a:gd name="connsiteY3" fmla="*/ 0 h 758469"/>
                <a:gd name="connsiteX0" fmla="*/ 710760 w 5376410"/>
                <a:gd name="connsiteY0" fmla="*/ 0 h 918489"/>
                <a:gd name="connsiteX1" fmla="*/ 5376410 w 5376410"/>
                <a:gd name="connsiteY1" fmla="*/ 915501 h 918489"/>
                <a:gd name="connsiteX2" fmla="*/ 0 w 5376410"/>
                <a:gd name="connsiteY2" fmla="*/ 918489 h 918489"/>
                <a:gd name="connsiteX3" fmla="*/ 710760 w 5376410"/>
                <a:gd name="connsiteY3" fmla="*/ 0 h 918489"/>
                <a:gd name="connsiteX0" fmla="*/ 722190 w 5376410"/>
                <a:gd name="connsiteY0" fmla="*/ 0 h 914679"/>
                <a:gd name="connsiteX1" fmla="*/ 5376410 w 5376410"/>
                <a:gd name="connsiteY1" fmla="*/ 911691 h 914679"/>
                <a:gd name="connsiteX2" fmla="*/ 0 w 5376410"/>
                <a:gd name="connsiteY2" fmla="*/ 914679 h 914679"/>
                <a:gd name="connsiteX3" fmla="*/ 722190 w 5376410"/>
                <a:gd name="connsiteY3" fmla="*/ 0 h 914679"/>
                <a:gd name="connsiteX0" fmla="*/ 735069 w 5389289"/>
                <a:gd name="connsiteY0" fmla="*/ 0 h 912104"/>
                <a:gd name="connsiteX1" fmla="*/ 5389289 w 5389289"/>
                <a:gd name="connsiteY1" fmla="*/ 911691 h 912104"/>
                <a:gd name="connsiteX2" fmla="*/ 0 w 5389289"/>
                <a:gd name="connsiteY2" fmla="*/ 912104 h 912104"/>
                <a:gd name="connsiteX3" fmla="*/ 735069 w 5389289"/>
                <a:gd name="connsiteY3" fmla="*/ 0 h 912104"/>
                <a:gd name="connsiteX0" fmla="*/ 735069 w 5389289"/>
                <a:gd name="connsiteY0" fmla="*/ 0 h 925339"/>
                <a:gd name="connsiteX1" fmla="*/ 5389289 w 5389289"/>
                <a:gd name="connsiteY1" fmla="*/ 925339 h 925339"/>
                <a:gd name="connsiteX2" fmla="*/ 0 w 5389289"/>
                <a:gd name="connsiteY2" fmla="*/ 912104 h 925339"/>
                <a:gd name="connsiteX3" fmla="*/ 735069 w 5389289"/>
                <a:gd name="connsiteY3" fmla="*/ 0 h 925339"/>
                <a:gd name="connsiteX0" fmla="*/ 762364 w 5416584"/>
                <a:gd name="connsiteY0" fmla="*/ 0 h 939400"/>
                <a:gd name="connsiteX1" fmla="*/ 5416584 w 5416584"/>
                <a:gd name="connsiteY1" fmla="*/ 925339 h 939400"/>
                <a:gd name="connsiteX2" fmla="*/ 0 w 5416584"/>
                <a:gd name="connsiteY2" fmla="*/ 939400 h 939400"/>
                <a:gd name="connsiteX3" fmla="*/ 762364 w 5416584"/>
                <a:gd name="connsiteY3" fmla="*/ 0 h 939400"/>
                <a:gd name="connsiteX0" fmla="*/ 762364 w 5416584"/>
                <a:gd name="connsiteY0" fmla="*/ 0 h 945010"/>
                <a:gd name="connsiteX1" fmla="*/ 5416584 w 5416584"/>
                <a:gd name="connsiteY1" fmla="*/ 930949 h 945010"/>
                <a:gd name="connsiteX2" fmla="*/ 0 w 5416584"/>
                <a:gd name="connsiteY2" fmla="*/ 945010 h 945010"/>
                <a:gd name="connsiteX3" fmla="*/ 762364 w 5416584"/>
                <a:gd name="connsiteY3" fmla="*/ 0 h 945010"/>
                <a:gd name="connsiteX0" fmla="*/ 762364 w 5416584"/>
                <a:gd name="connsiteY0" fmla="*/ 0 h 930949"/>
                <a:gd name="connsiteX1" fmla="*/ 5416584 w 5416584"/>
                <a:gd name="connsiteY1" fmla="*/ 930949 h 930949"/>
                <a:gd name="connsiteX2" fmla="*/ 0 w 5416584"/>
                <a:gd name="connsiteY2" fmla="*/ 921156 h 930949"/>
                <a:gd name="connsiteX3" fmla="*/ 762364 w 5416584"/>
                <a:gd name="connsiteY3" fmla="*/ 0 h 930949"/>
              </a:gdLst>
              <a:ahLst/>
              <a:cxnLst>
                <a:cxn ang="0">
                  <a:pos x="connsiteX0" y="connsiteY0"/>
                </a:cxn>
                <a:cxn ang="0">
                  <a:pos x="connsiteX1" y="connsiteY1"/>
                </a:cxn>
                <a:cxn ang="0">
                  <a:pos x="connsiteX2" y="connsiteY2"/>
                </a:cxn>
                <a:cxn ang="0">
                  <a:pos x="connsiteX3" y="connsiteY3"/>
                </a:cxn>
              </a:cxnLst>
              <a:rect l="l" t="t" r="r" b="b"/>
              <a:pathLst>
                <a:path w="5416584" h="930949">
                  <a:moveTo>
                    <a:pt x="762364" y="0"/>
                  </a:moveTo>
                  <a:lnTo>
                    <a:pt x="5416584" y="930949"/>
                  </a:lnTo>
                  <a:lnTo>
                    <a:pt x="0" y="921156"/>
                  </a:lnTo>
                  <a:lnTo>
                    <a:pt x="762364" y="0"/>
                  </a:lnTo>
                  <a:close/>
                </a:path>
              </a:pathLst>
            </a:custGeom>
            <a:gradFill>
              <a:gsLst>
                <a:gs pos="100000">
                  <a:schemeClr val="accent3"/>
                </a:gs>
                <a:gs pos="44000">
                  <a:schemeClr val="accent2"/>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26" name="Freeform 25"/>
            <p:cNvSpPr/>
            <p:nvPr/>
          </p:nvSpPr>
          <p:spPr>
            <a:xfrm>
              <a:off x="10990536" y="3785435"/>
              <a:ext cx="1209457" cy="3091509"/>
            </a:xfrm>
            <a:custGeom>
              <a:avLst/>
              <a:gdLst>
                <a:gd name="connsiteX0" fmla="*/ 0 w 1182718"/>
                <a:gd name="connsiteY0" fmla="*/ 0 h 3032701"/>
                <a:gd name="connsiteX1" fmla="*/ 497800 w 1182718"/>
                <a:gd name="connsiteY1" fmla="*/ 3032701 h 3032701"/>
                <a:gd name="connsiteX2" fmla="*/ 1182718 w 1182718"/>
                <a:gd name="connsiteY2" fmla="*/ 515453 h 3032701"/>
                <a:gd name="connsiteX3" fmla="*/ 0 w 1182718"/>
                <a:gd name="connsiteY3" fmla="*/ 0 h 3032701"/>
                <a:gd name="connsiteX0" fmla="*/ 0 w 1179187"/>
                <a:gd name="connsiteY0" fmla="*/ 0 h 3029170"/>
                <a:gd name="connsiteX1" fmla="*/ 494269 w 1179187"/>
                <a:gd name="connsiteY1" fmla="*/ 3029170 h 3029170"/>
                <a:gd name="connsiteX2" fmla="*/ 1179187 w 1179187"/>
                <a:gd name="connsiteY2" fmla="*/ 511922 h 3029170"/>
                <a:gd name="connsiteX3" fmla="*/ 0 w 1179187"/>
                <a:gd name="connsiteY3" fmla="*/ 0 h 3029170"/>
                <a:gd name="connsiteX0" fmla="*/ 0 w 1179187"/>
                <a:gd name="connsiteY0" fmla="*/ 0 h 3039761"/>
                <a:gd name="connsiteX1" fmla="*/ 483677 w 1179187"/>
                <a:gd name="connsiteY1" fmla="*/ 3039761 h 3039761"/>
                <a:gd name="connsiteX2" fmla="*/ 1179187 w 1179187"/>
                <a:gd name="connsiteY2" fmla="*/ 511922 h 3039761"/>
                <a:gd name="connsiteX3" fmla="*/ 0 w 1179187"/>
                <a:gd name="connsiteY3" fmla="*/ 0 h 3039761"/>
                <a:gd name="connsiteX0" fmla="*/ 0 w 1190407"/>
                <a:gd name="connsiteY0" fmla="*/ 0 h 3039761"/>
                <a:gd name="connsiteX1" fmla="*/ 494897 w 1190407"/>
                <a:gd name="connsiteY1" fmla="*/ 3039761 h 3039761"/>
                <a:gd name="connsiteX2" fmla="*/ 1190407 w 1190407"/>
                <a:gd name="connsiteY2" fmla="*/ 511922 h 3039761"/>
                <a:gd name="connsiteX3" fmla="*/ 0 w 1190407"/>
                <a:gd name="connsiteY3" fmla="*/ 0 h 3039761"/>
                <a:gd name="connsiteX0" fmla="*/ 0 w 1203107"/>
                <a:gd name="connsiteY0" fmla="*/ 0 h 3065161"/>
                <a:gd name="connsiteX1" fmla="*/ 507597 w 1203107"/>
                <a:gd name="connsiteY1" fmla="*/ 3065161 h 3065161"/>
                <a:gd name="connsiteX2" fmla="*/ 1203107 w 1203107"/>
                <a:gd name="connsiteY2" fmla="*/ 537322 h 3065161"/>
                <a:gd name="connsiteX3" fmla="*/ 0 w 1203107"/>
                <a:gd name="connsiteY3" fmla="*/ 0 h 3065161"/>
                <a:gd name="connsiteX0" fmla="*/ 0 w 1209457"/>
                <a:gd name="connsiteY0" fmla="*/ 0 h 3065161"/>
                <a:gd name="connsiteX1" fmla="*/ 507597 w 1209457"/>
                <a:gd name="connsiteY1" fmla="*/ 3065161 h 3065161"/>
                <a:gd name="connsiteX2" fmla="*/ 1209457 w 1209457"/>
                <a:gd name="connsiteY2" fmla="*/ 543672 h 3065161"/>
                <a:gd name="connsiteX3" fmla="*/ 0 w 1209457"/>
                <a:gd name="connsiteY3" fmla="*/ 0 h 3065161"/>
                <a:gd name="connsiteX0" fmla="*/ 0 w 1215807"/>
                <a:gd name="connsiteY0" fmla="*/ 0 h 3065161"/>
                <a:gd name="connsiteX1" fmla="*/ 507597 w 1215807"/>
                <a:gd name="connsiteY1" fmla="*/ 3065161 h 3065161"/>
                <a:gd name="connsiteX2" fmla="*/ 1215807 w 1215807"/>
                <a:gd name="connsiteY2" fmla="*/ 537322 h 3065161"/>
                <a:gd name="connsiteX3" fmla="*/ 0 w 1215807"/>
                <a:gd name="connsiteY3" fmla="*/ 0 h 3065161"/>
                <a:gd name="connsiteX0" fmla="*/ 0 w 1209457"/>
                <a:gd name="connsiteY0" fmla="*/ 0 h 3077861"/>
                <a:gd name="connsiteX1" fmla="*/ 501247 w 1209457"/>
                <a:gd name="connsiteY1" fmla="*/ 3077861 h 3077861"/>
                <a:gd name="connsiteX2" fmla="*/ 1209457 w 1209457"/>
                <a:gd name="connsiteY2" fmla="*/ 550022 h 3077861"/>
                <a:gd name="connsiteX3" fmla="*/ 0 w 1209457"/>
                <a:gd name="connsiteY3" fmla="*/ 0 h 3077861"/>
                <a:gd name="connsiteX0" fmla="*/ 0 w 1209457"/>
                <a:gd name="connsiteY0" fmla="*/ 0 h 3091509"/>
                <a:gd name="connsiteX1" fmla="*/ 501247 w 1209457"/>
                <a:gd name="connsiteY1" fmla="*/ 3091509 h 3091509"/>
                <a:gd name="connsiteX2" fmla="*/ 1209457 w 1209457"/>
                <a:gd name="connsiteY2" fmla="*/ 550022 h 3091509"/>
                <a:gd name="connsiteX3" fmla="*/ 0 w 1209457"/>
                <a:gd name="connsiteY3" fmla="*/ 0 h 3091509"/>
              </a:gdLst>
              <a:ahLst/>
              <a:cxnLst>
                <a:cxn ang="0">
                  <a:pos x="connsiteX0" y="connsiteY0"/>
                </a:cxn>
                <a:cxn ang="0">
                  <a:pos x="connsiteX1" y="connsiteY1"/>
                </a:cxn>
                <a:cxn ang="0">
                  <a:pos x="connsiteX2" y="connsiteY2"/>
                </a:cxn>
                <a:cxn ang="0">
                  <a:pos x="connsiteX3" y="connsiteY3"/>
                </a:cxn>
              </a:cxnLst>
              <a:rect l="l" t="t" r="r" b="b"/>
              <a:pathLst>
                <a:path w="1209457" h="3091509">
                  <a:moveTo>
                    <a:pt x="0" y="0"/>
                  </a:moveTo>
                  <a:lnTo>
                    <a:pt x="501247" y="3091509"/>
                  </a:lnTo>
                  <a:lnTo>
                    <a:pt x="1209457" y="550022"/>
                  </a:lnTo>
                  <a:lnTo>
                    <a:pt x="0" y="0"/>
                  </a:lnTo>
                  <a:close/>
                </a:path>
              </a:pathLst>
            </a:custGeom>
            <a:gradFill>
              <a:gsLst>
                <a:gs pos="100000">
                  <a:schemeClr val="accent3"/>
                </a:gs>
                <a:gs pos="44000">
                  <a:schemeClr val="accent2"/>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27" name="Freeform 26"/>
            <p:cNvSpPr/>
            <p:nvPr/>
          </p:nvSpPr>
          <p:spPr>
            <a:xfrm>
              <a:off x="11488254" y="4321334"/>
              <a:ext cx="708319" cy="2552078"/>
            </a:xfrm>
            <a:custGeom>
              <a:avLst/>
              <a:gdLst>
                <a:gd name="connsiteX0" fmla="*/ 691978 w 697728"/>
                <a:gd name="connsiteY0" fmla="*/ 0 h 2520778"/>
                <a:gd name="connsiteX1" fmla="*/ 0 w 697728"/>
                <a:gd name="connsiteY1" fmla="*/ 2520778 h 2520778"/>
                <a:gd name="connsiteX2" fmla="*/ 695509 w 697728"/>
                <a:gd name="connsiteY2" fmla="*/ 2517248 h 2520778"/>
                <a:gd name="connsiteX3" fmla="*/ 691978 w 697728"/>
                <a:gd name="connsiteY3" fmla="*/ 0 h 2520778"/>
                <a:gd name="connsiteX0" fmla="*/ 691978 w 697728"/>
                <a:gd name="connsiteY0" fmla="*/ 0 h 2531370"/>
                <a:gd name="connsiteX1" fmla="*/ 0 w 697728"/>
                <a:gd name="connsiteY1" fmla="*/ 2531370 h 2531370"/>
                <a:gd name="connsiteX2" fmla="*/ 695509 w 697728"/>
                <a:gd name="connsiteY2" fmla="*/ 2517248 h 2531370"/>
                <a:gd name="connsiteX3" fmla="*/ 691978 w 697728"/>
                <a:gd name="connsiteY3" fmla="*/ 0 h 2531370"/>
                <a:gd name="connsiteX0" fmla="*/ 691978 w 703175"/>
                <a:gd name="connsiteY0" fmla="*/ 0 h 2531370"/>
                <a:gd name="connsiteX1" fmla="*/ 0 w 703175"/>
                <a:gd name="connsiteY1" fmla="*/ 2531370 h 2531370"/>
                <a:gd name="connsiteX2" fmla="*/ 702570 w 703175"/>
                <a:gd name="connsiteY2" fmla="*/ 2527839 h 2531370"/>
                <a:gd name="connsiteX3" fmla="*/ 691978 w 703175"/>
                <a:gd name="connsiteY3" fmla="*/ 0 h 2531370"/>
                <a:gd name="connsiteX0" fmla="*/ 691978 w 703175"/>
                <a:gd name="connsiteY0" fmla="*/ 0 h 2531370"/>
                <a:gd name="connsiteX1" fmla="*/ 0 w 703175"/>
                <a:gd name="connsiteY1" fmla="*/ 2531370 h 2531370"/>
                <a:gd name="connsiteX2" fmla="*/ 702570 w 703175"/>
                <a:gd name="connsiteY2" fmla="*/ 2527839 h 2531370"/>
                <a:gd name="connsiteX3" fmla="*/ 691978 w 703175"/>
                <a:gd name="connsiteY3" fmla="*/ 0 h 2531370"/>
                <a:gd name="connsiteX0" fmla="*/ 699039 w 704789"/>
                <a:gd name="connsiteY0" fmla="*/ 0 h 2541962"/>
                <a:gd name="connsiteX1" fmla="*/ 0 w 704789"/>
                <a:gd name="connsiteY1" fmla="*/ 2541962 h 2541962"/>
                <a:gd name="connsiteX2" fmla="*/ 702570 w 704789"/>
                <a:gd name="connsiteY2" fmla="*/ 2538431 h 2541962"/>
                <a:gd name="connsiteX3" fmla="*/ 699039 w 704789"/>
                <a:gd name="connsiteY3" fmla="*/ 0 h 2541962"/>
                <a:gd name="connsiteX0" fmla="*/ 702569 w 708319"/>
                <a:gd name="connsiteY0" fmla="*/ 0 h 2538431"/>
                <a:gd name="connsiteX1" fmla="*/ 0 w 708319"/>
                <a:gd name="connsiteY1" fmla="*/ 2538431 h 2538431"/>
                <a:gd name="connsiteX2" fmla="*/ 706100 w 708319"/>
                <a:gd name="connsiteY2" fmla="*/ 2538431 h 2538431"/>
                <a:gd name="connsiteX3" fmla="*/ 702569 w 708319"/>
                <a:gd name="connsiteY3" fmla="*/ 0 h 2538431"/>
                <a:gd name="connsiteX0" fmla="*/ 667264 w 673014"/>
                <a:gd name="connsiteY0" fmla="*/ 0 h 2538431"/>
                <a:gd name="connsiteX1" fmla="*/ 0 w 673014"/>
                <a:gd name="connsiteY1" fmla="*/ 2252460 h 2538431"/>
                <a:gd name="connsiteX2" fmla="*/ 670795 w 673014"/>
                <a:gd name="connsiteY2" fmla="*/ 2538431 h 2538431"/>
                <a:gd name="connsiteX3" fmla="*/ 667264 w 673014"/>
                <a:gd name="connsiteY3" fmla="*/ 0 h 2538431"/>
                <a:gd name="connsiteX0" fmla="*/ 702569 w 708319"/>
                <a:gd name="connsiteY0" fmla="*/ 0 h 2541961"/>
                <a:gd name="connsiteX1" fmla="*/ 0 w 708319"/>
                <a:gd name="connsiteY1" fmla="*/ 2541961 h 2541961"/>
                <a:gd name="connsiteX2" fmla="*/ 706100 w 708319"/>
                <a:gd name="connsiteY2" fmla="*/ 2538431 h 2541961"/>
                <a:gd name="connsiteX3" fmla="*/ 702569 w 708319"/>
                <a:gd name="connsiteY3" fmla="*/ 0 h 2541961"/>
                <a:gd name="connsiteX0" fmla="*/ 702569 w 708319"/>
                <a:gd name="connsiteY0" fmla="*/ 0 h 2538431"/>
                <a:gd name="connsiteX1" fmla="*/ 0 w 708319"/>
                <a:gd name="connsiteY1" fmla="*/ 2534900 h 2538431"/>
                <a:gd name="connsiteX2" fmla="*/ 706100 w 708319"/>
                <a:gd name="connsiteY2" fmla="*/ 2538431 h 2538431"/>
                <a:gd name="connsiteX3" fmla="*/ 702569 w 708319"/>
                <a:gd name="connsiteY3" fmla="*/ 0 h 2538431"/>
                <a:gd name="connsiteX0" fmla="*/ 702569 w 708319"/>
                <a:gd name="connsiteY0" fmla="*/ 0 h 2548548"/>
                <a:gd name="connsiteX1" fmla="*/ 0 w 708319"/>
                <a:gd name="connsiteY1" fmla="*/ 2548548 h 2548548"/>
                <a:gd name="connsiteX2" fmla="*/ 706100 w 708319"/>
                <a:gd name="connsiteY2" fmla="*/ 2538431 h 2548548"/>
                <a:gd name="connsiteX3" fmla="*/ 702569 w 708319"/>
                <a:gd name="connsiteY3" fmla="*/ 0 h 2548548"/>
                <a:gd name="connsiteX0" fmla="*/ 702569 w 704906"/>
                <a:gd name="connsiteY0" fmla="*/ 0 h 2548548"/>
                <a:gd name="connsiteX1" fmla="*/ 0 w 704906"/>
                <a:gd name="connsiteY1" fmla="*/ 2548548 h 2548548"/>
                <a:gd name="connsiteX2" fmla="*/ 692452 w 704906"/>
                <a:gd name="connsiteY2" fmla="*/ 2538431 h 2548548"/>
                <a:gd name="connsiteX3" fmla="*/ 702569 w 704906"/>
                <a:gd name="connsiteY3" fmla="*/ 0 h 2548548"/>
                <a:gd name="connsiteX0" fmla="*/ 702569 w 708319"/>
                <a:gd name="connsiteY0" fmla="*/ 0 h 2565726"/>
                <a:gd name="connsiteX1" fmla="*/ 0 w 708319"/>
                <a:gd name="connsiteY1" fmla="*/ 2548548 h 2565726"/>
                <a:gd name="connsiteX2" fmla="*/ 706100 w 708319"/>
                <a:gd name="connsiteY2" fmla="*/ 2565726 h 2565726"/>
                <a:gd name="connsiteX3" fmla="*/ 702569 w 708319"/>
                <a:gd name="connsiteY3" fmla="*/ 0 h 2565726"/>
                <a:gd name="connsiteX0" fmla="*/ 702569 w 708319"/>
                <a:gd name="connsiteY0" fmla="*/ 0 h 2552078"/>
                <a:gd name="connsiteX1" fmla="*/ 0 w 708319"/>
                <a:gd name="connsiteY1" fmla="*/ 2548548 h 2552078"/>
                <a:gd name="connsiteX2" fmla="*/ 706100 w 708319"/>
                <a:gd name="connsiteY2" fmla="*/ 2552078 h 2552078"/>
                <a:gd name="connsiteX3" fmla="*/ 702569 w 708319"/>
                <a:gd name="connsiteY3" fmla="*/ 0 h 2552078"/>
              </a:gdLst>
              <a:ahLst/>
              <a:cxnLst>
                <a:cxn ang="0">
                  <a:pos x="connsiteX0" y="connsiteY0"/>
                </a:cxn>
                <a:cxn ang="0">
                  <a:pos x="connsiteX1" y="connsiteY1"/>
                </a:cxn>
                <a:cxn ang="0">
                  <a:pos x="connsiteX2" y="connsiteY2"/>
                </a:cxn>
                <a:cxn ang="0">
                  <a:pos x="connsiteX3" y="connsiteY3"/>
                </a:cxn>
              </a:cxnLst>
              <a:rect l="l" t="t" r="r" b="b"/>
              <a:pathLst>
                <a:path w="708319" h="2552078">
                  <a:moveTo>
                    <a:pt x="702569" y="0"/>
                  </a:moveTo>
                  <a:lnTo>
                    <a:pt x="0" y="2548548"/>
                  </a:lnTo>
                  <a:lnTo>
                    <a:pt x="706100" y="2552078"/>
                  </a:lnTo>
                  <a:cubicBezTo>
                    <a:pt x="708454" y="1710642"/>
                    <a:pt x="710807" y="834375"/>
                    <a:pt x="702569" y="0"/>
                  </a:cubicBezTo>
                  <a:close/>
                </a:path>
              </a:pathLst>
            </a:custGeom>
            <a:gradFill>
              <a:gsLst>
                <a:gs pos="100000">
                  <a:schemeClr val="accent3"/>
                </a:gs>
                <a:gs pos="44000">
                  <a:schemeClr val="accent2"/>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28" name="Freeform 27"/>
            <p:cNvSpPr/>
            <p:nvPr/>
          </p:nvSpPr>
          <p:spPr>
            <a:xfrm>
              <a:off x="8745794" y="2426110"/>
              <a:ext cx="2263877" cy="4424516"/>
            </a:xfrm>
            <a:custGeom>
              <a:avLst/>
              <a:gdLst>
                <a:gd name="connsiteX0" fmla="*/ 958645 w 2263877"/>
                <a:gd name="connsiteY0" fmla="*/ 0 h 4424516"/>
                <a:gd name="connsiteX1" fmla="*/ 2263877 w 2263877"/>
                <a:gd name="connsiteY1" fmla="*/ 1393722 h 4424516"/>
                <a:gd name="connsiteX2" fmla="*/ 0 w 2263877"/>
                <a:gd name="connsiteY2" fmla="*/ 4424516 h 4424516"/>
                <a:gd name="connsiteX3" fmla="*/ 958645 w 2263877"/>
                <a:gd name="connsiteY3" fmla="*/ 0 h 4424516"/>
              </a:gdLst>
              <a:ahLst/>
              <a:cxnLst>
                <a:cxn ang="0">
                  <a:pos x="connsiteX0" y="connsiteY0"/>
                </a:cxn>
                <a:cxn ang="0">
                  <a:pos x="connsiteX1" y="connsiteY1"/>
                </a:cxn>
                <a:cxn ang="0">
                  <a:pos x="connsiteX2" y="connsiteY2"/>
                </a:cxn>
                <a:cxn ang="0">
                  <a:pos x="connsiteX3" y="connsiteY3"/>
                </a:cxn>
              </a:cxnLst>
              <a:rect l="l" t="t" r="r" b="b"/>
              <a:pathLst>
                <a:path w="2263877" h="4424516">
                  <a:moveTo>
                    <a:pt x="958645" y="0"/>
                  </a:moveTo>
                  <a:lnTo>
                    <a:pt x="2263877" y="1393722"/>
                  </a:lnTo>
                  <a:lnTo>
                    <a:pt x="0" y="4424516"/>
                  </a:lnTo>
                  <a:lnTo>
                    <a:pt x="958645" y="0"/>
                  </a:lnTo>
                  <a:close/>
                </a:path>
              </a:pathLst>
            </a:custGeom>
            <a:gradFill>
              <a:gsLst>
                <a:gs pos="100000">
                  <a:schemeClr val="accent3"/>
                </a:gs>
                <a:gs pos="44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29" name="Freeform 28"/>
            <p:cNvSpPr/>
            <p:nvPr/>
          </p:nvSpPr>
          <p:spPr>
            <a:xfrm>
              <a:off x="-1" y="-1"/>
              <a:ext cx="3153403" cy="1773715"/>
            </a:xfrm>
            <a:custGeom>
              <a:avLst/>
              <a:gdLst>
                <a:gd name="connsiteX0" fmla="*/ 0 w 3172858"/>
                <a:gd name="connsiteY0" fmla="*/ 0 h 1773716"/>
                <a:gd name="connsiteX1" fmla="*/ 1079653 w 3172858"/>
                <a:gd name="connsiteY1" fmla="*/ 1773716 h 1773716"/>
                <a:gd name="connsiteX2" fmla="*/ 3172858 w 3172858"/>
                <a:gd name="connsiteY2" fmla="*/ 1751682 h 1773716"/>
                <a:gd name="connsiteX3" fmla="*/ 0 w 3172858"/>
                <a:gd name="connsiteY3" fmla="*/ 0 h 1773716"/>
                <a:gd name="connsiteX0" fmla="*/ 0 w 3114492"/>
                <a:gd name="connsiteY0" fmla="*/ 0 h 1773716"/>
                <a:gd name="connsiteX1" fmla="*/ 1079653 w 3114492"/>
                <a:gd name="connsiteY1" fmla="*/ 1773716 h 1773716"/>
                <a:gd name="connsiteX2" fmla="*/ 3114492 w 3114492"/>
                <a:gd name="connsiteY2" fmla="*/ 1177750 h 1773716"/>
                <a:gd name="connsiteX3" fmla="*/ 0 w 3114492"/>
                <a:gd name="connsiteY3" fmla="*/ 0 h 1773716"/>
                <a:gd name="connsiteX0" fmla="*/ 0 w 3153403"/>
                <a:gd name="connsiteY0" fmla="*/ 0 h 1773716"/>
                <a:gd name="connsiteX1" fmla="*/ 1079653 w 3153403"/>
                <a:gd name="connsiteY1" fmla="*/ 1773716 h 1773716"/>
                <a:gd name="connsiteX2" fmla="*/ 3153403 w 3153403"/>
                <a:gd name="connsiteY2" fmla="*/ 1771137 h 1773716"/>
                <a:gd name="connsiteX3" fmla="*/ 0 w 3153403"/>
                <a:gd name="connsiteY3" fmla="*/ 0 h 1773716"/>
                <a:gd name="connsiteX0" fmla="*/ 0 w 3153403"/>
                <a:gd name="connsiteY0" fmla="*/ 0 h 1771137"/>
                <a:gd name="connsiteX1" fmla="*/ 1036790 w 3153403"/>
                <a:gd name="connsiteY1" fmla="*/ 1768953 h 1771137"/>
                <a:gd name="connsiteX2" fmla="*/ 3153403 w 3153403"/>
                <a:gd name="connsiteY2" fmla="*/ 1771137 h 1771137"/>
                <a:gd name="connsiteX3" fmla="*/ 0 w 3153403"/>
                <a:gd name="connsiteY3" fmla="*/ 0 h 1771137"/>
                <a:gd name="connsiteX0" fmla="*/ 0 w 3153403"/>
                <a:gd name="connsiteY0" fmla="*/ 0 h 1773715"/>
                <a:gd name="connsiteX1" fmla="*/ 1036790 w 3153403"/>
                <a:gd name="connsiteY1" fmla="*/ 1773715 h 1773715"/>
                <a:gd name="connsiteX2" fmla="*/ 3153403 w 3153403"/>
                <a:gd name="connsiteY2" fmla="*/ 1771137 h 1773715"/>
                <a:gd name="connsiteX3" fmla="*/ 0 w 3153403"/>
                <a:gd name="connsiteY3" fmla="*/ 0 h 1773715"/>
              </a:gdLst>
              <a:ahLst/>
              <a:cxnLst>
                <a:cxn ang="0">
                  <a:pos x="connsiteX0" y="connsiteY0"/>
                </a:cxn>
                <a:cxn ang="0">
                  <a:pos x="connsiteX1" y="connsiteY1"/>
                </a:cxn>
                <a:cxn ang="0">
                  <a:pos x="connsiteX2" y="connsiteY2"/>
                </a:cxn>
                <a:cxn ang="0">
                  <a:pos x="connsiteX3" y="connsiteY3"/>
                </a:cxn>
              </a:cxnLst>
              <a:rect l="l" t="t" r="r" b="b"/>
              <a:pathLst>
                <a:path w="3153403" h="1773715">
                  <a:moveTo>
                    <a:pt x="0" y="0"/>
                  </a:moveTo>
                  <a:lnTo>
                    <a:pt x="1036790" y="1773715"/>
                  </a:lnTo>
                  <a:lnTo>
                    <a:pt x="3153403" y="1771137"/>
                  </a:lnTo>
                  <a:lnTo>
                    <a:pt x="0" y="0"/>
                  </a:lnTo>
                  <a:close/>
                </a:path>
              </a:pathLst>
            </a:custGeom>
            <a:gradFill>
              <a:gsLst>
                <a:gs pos="100000">
                  <a:schemeClr val="accent3"/>
                </a:gs>
                <a:gs pos="44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30" name="Freeform 29"/>
            <p:cNvSpPr/>
            <p:nvPr/>
          </p:nvSpPr>
          <p:spPr>
            <a:xfrm>
              <a:off x="-9845" y="-7221"/>
              <a:ext cx="3120462" cy="1793286"/>
            </a:xfrm>
            <a:custGeom>
              <a:avLst/>
              <a:gdLst>
                <a:gd name="connsiteX0" fmla="*/ 0 w 3172858"/>
                <a:gd name="connsiteY0" fmla="*/ 0 h 1773716"/>
                <a:gd name="connsiteX1" fmla="*/ 1079653 w 3172858"/>
                <a:gd name="connsiteY1" fmla="*/ 1773716 h 1773716"/>
                <a:gd name="connsiteX2" fmla="*/ 3172858 w 3172858"/>
                <a:gd name="connsiteY2" fmla="*/ 1751682 h 1773716"/>
                <a:gd name="connsiteX3" fmla="*/ 0 w 3172858"/>
                <a:gd name="connsiteY3" fmla="*/ 0 h 1773716"/>
                <a:gd name="connsiteX0" fmla="*/ 0 w 3114492"/>
                <a:gd name="connsiteY0" fmla="*/ 0 h 1773716"/>
                <a:gd name="connsiteX1" fmla="*/ 1079653 w 3114492"/>
                <a:gd name="connsiteY1" fmla="*/ 1773716 h 1773716"/>
                <a:gd name="connsiteX2" fmla="*/ 3114492 w 3114492"/>
                <a:gd name="connsiteY2" fmla="*/ 1177750 h 1773716"/>
                <a:gd name="connsiteX3" fmla="*/ 0 w 3114492"/>
                <a:gd name="connsiteY3" fmla="*/ 0 h 1773716"/>
                <a:gd name="connsiteX0" fmla="*/ 0 w 3153403"/>
                <a:gd name="connsiteY0" fmla="*/ 0 h 1773716"/>
                <a:gd name="connsiteX1" fmla="*/ 1079653 w 3153403"/>
                <a:gd name="connsiteY1" fmla="*/ 1773716 h 1773716"/>
                <a:gd name="connsiteX2" fmla="*/ 3153403 w 3153403"/>
                <a:gd name="connsiteY2" fmla="*/ 1771137 h 1773716"/>
                <a:gd name="connsiteX3" fmla="*/ 0 w 3153403"/>
                <a:gd name="connsiteY3" fmla="*/ 0 h 1773716"/>
                <a:gd name="connsiteX0" fmla="*/ 0 w 3153403"/>
                <a:gd name="connsiteY0" fmla="*/ 0 h 1771137"/>
                <a:gd name="connsiteX1" fmla="*/ 1036790 w 3153403"/>
                <a:gd name="connsiteY1" fmla="*/ 1768953 h 1771137"/>
                <a:gd name="connsiteX2" fmla="*/ 3153403 w 3153403"/>
                <a:gd name="connsiteY2" fmla="*/ 1771137 h 1771137"/>
                <a:gd name="connsiteX3" fmla="*/ 0 w 3153403"/>
                <a:gd name="connsiteY3" fmla="*/ 0 h 1771137"/>
                <a:gd name="connsiteX0" fmla="*/ 0 w 3153403"/>
                <a:gd name="connsiteY0" fmla="*/ 0 h 1773715"/>
                <a:gd name="connsiteX1" fmla="*/ 1036790 w 3153403"/>
                <a:gd name="connsiteY1" fmla="*/ 1773715 h 1773715"/>
                <a:gd name="connsiteX2" fmla="*/ 3153403 w 3153403"/>
                <a:gd name="connsiteY2" fmla="*/ 1771137 h 1773715"/>
                <a:gd name="connsiteX3" fmla="*/ 0 w 3153403"/>
                <a:gd name="connsiteY3" fmla="*/ 0 h 1773715"/>
                <a:gd name="connsiteX0" fmla="*/ 0 w 3081965"/>
                <a:gd name="connsiteY0" fmla="*/ 0 h 1775900"/>
                <a:gd name="connsiteX1" fmla="*/ 1036790 w 3081965"/>
                <a:gd name="connsiteY1" fmla="*/ 1773715 h 1775900"/>
                <a:gd name="connsiteX2" fmla="*/ 3081965 w 3081965"/>
                <a:gd name="connsiteY2" fmla="*/ 1775900 h 1775900"/>
                <a:gd name="connsiteX3" fmla="*/ 0 w 3081965"/>
                <a:gd name="connsiteY3" fmla="*/ 0 h 1775900"/>
                <a:gd name="connsiteX0" fmla="*/ 0 w 3086728"/>
                <a:gd name="connsiteY0" fmla="*/ 0 h 1775900"/>
                <a:gd name="connsiteX1" fmla="*/ 1036790 w 3086728"/>
                <a:gd name="connsiteY1" fmla="*/ 1773715 h 1775900"/>
                <a:gd name="connsiteX2" fmla="*/ 3086728 w 3086728"/>
                <a:gd name="connsiteY2" fmla="*/ 1775900 h 1775900"/>
                <a:gd name="connsiteX3" fmla="*/ 0 w 3086728"/>
                <a:gd name="connsiteY3" fmla="*/ 0 h 1775900"/>
                <a:gd name="connsiteX0" fmla="*/ 0 w 3091491"/>
                <a:gd name="connsiteY0" fmla="*/ 0 h 1799713"/>
                <a:gd name="connsiteX1" fmla="*/ 1036790 w 3091491"/>
                <a:gd name="connsiteY1" fmla="*/ 1773715 h 1799713"/>
                <a:gd name="connsiteX2" fmla="*/ 3091491 w 3091491"/>
                <a:gd name="connsiteY2" fmla="*/ 1799713 h 1799713"/>
                <a:gd name="connsiteX3" fmla="*/ 0 w 3091491"/>
                <a:gd name="connsiteY3" fmla="*/ 0 h 1799713"/>
                <a:gd name="connsiteX0" fmla="*/ 0 w 3120066"/>
                <a:gd name="connsiteY0" fmla="*/ 0 h 1799713"/>
                <a:gd name="connsiteX1" fmla="*/ 1036790 w 3120066"/>
                <a:gd name="connsiteY1" fmla="*/ 1773715 h 1799713"/>
                <a:gd name="connsiteX2" fmla="*/ 3120066 w 3120066"/>
                <a:gd name="connsiteY2" fmla="*/ 1799713 h 1799713"/>
                <a:gd name="connsiteX3" fmla="*/ 0 w 3120066"/>
                <a:gd name="connsiteY3" fmla="*/ 0 h 1799713"/>
                <a:gd name="connsiteX0" fmla="*/ 0 w 3120066"/>
                <a:gd name="connsiteY0" fmla="*/ 0 h 1799713"/>
                <a:gd name="connsiteX1" fmla="*/ 1019730 w 3120066"/>
                <a:gd name="connsiteY1" fmla="*/ 1773715 h 1799713"/>
                <a:gd name="connsiteX2" fmla="*/ 3120066 w 3120066"/>
                <a:gd name="connsiteY2" fmla="*/ 1799713 h 1799713"/>
                <a:gd name="connsiteX3" fmla="*/ 0 w 3120066"/>
                <a:gd name="connsiteY3" fmla="*/ 0 h 1799713"/>
                <a:gd name="connsiteX0" fmla="*/ 0 w 3133714"/>
                <a:gd name="connsiteY0" fmla="*/ 0 h 1799713"/>
                <a:gd name="connsiteX1" fmla="*/ 1033378 w 3133714"/>
                <a:gd name="connsiteY1" fmla="*/ 1773715 h 1799713"/>
                <a:gd name="connsiteX2" fmla="*/ 3133714 w 3133714"/>
                <a:gd name="connsiteY2" fmla="*/ 1799713 h 1799713"/>
                <a:gd name="connsiteX3" fmla="*/ 0 w 3133714"/>
                <a:gd name="connsiteY3" fmla="*/ 0 h 1799713"/>
                <a:gd name="connsiteX0" fmla="*/ 0 w 3140538"/>
                <a:gd name="connsiteY0" fmla="*/ 0 h 1799713"/>
                <a:gd name="connsiteX1" fmla="*/ 1040202 w 3140538"/>
                <a:gd name="connsiteY1" fmla="*/ 1773715 h 1799713"/>
                <a:gd name="connsiteX2" fmla="*/ 3140538 w 3140538"/>
                <a:gd name="connsiteY2" fmla="*/ 1799713 h 1799713"/>
                <a:gd name="connsiteX3" fmla="*/ 0 w 3140538"/>
                <a:gd name="connsiteY3" fmla="*/ 0 h 1799713"/>
                <a:gd name="connsiteX0" fmla="*/ 0 w 3126890"/>
                <a:gd name="connsiteY0" fmla="*/ 0 h 1786065"/>
                <a:gd name="connsiteX1" fmla="*/ 1040202 w 3126890"/>
                <a:gd name="connsiteY1" fmla="*/ 1773715 h 1786065"/>
                <a:gd name="connsiteX2" fmla="*/ 3126890 w 3126890"/>
                <a:gd name="connsiteY2" fmla="*/ 1786065 h 1786065"/>
                <a:gd name="connsiteX3" fmla="*/ 0 w 3126890"/>
                <a:gd name="connsiteY3" fmla="*/ 0 h 1786065"/>
                <a:gd name="connsiteX0" fmla="*/ 0 w 3113242"/>
                <a:gd name="connsiteY0" fmla="*/ 0 h 1782653"/>
                <a:gd name="connsiteX1" fmla="*/ 1026554 w 3113242"/>
                <a:gd name="connsiteY1" fmla="*/ 1770303 h 1782653"/>
                <a:gd name="connsiteX2" fmla="*/ 3113242 w 3113242"/>
                <a:gd name="connsiteY2" fmla="*/ 1782653 h 1782653"/>
                <a:gd name="connsiteX3" fmla="*/ 0 w 3113242"/>
                <a:gd name="connsiteY3" fmla="*/ 0 h 1782653"/>
                <a:gd name="connsiteX0" fmla="*/ 0 w 3123478"/>
                <a:gd name="connsiteY0" fmla="*/ 0 h 1782653"/>
                <a:gd name="connsiteX1" fmla="*/ 1036790 w 3123478"/>
                <a:gd name="connsiteY1" fmla="*/ 1770303 h 1782653"/>
                <a:gd name="connsiteX2" fmla="*/ 3123478 w 3123478"/>
                <a:gd name="connsiteY2" fmla="*/ 1782653 h 1782653"/>
                <a:gd name="connsiteX3" fmla="*/ 0 w 3123478"/>
                <a:gd name="connsiteY3" fmla="*/ 0 h 1782653"/>
                <a:gd name="connsiteX0" fmla="*/ 0 w 3109830"/>
                <a:gd name="connsiteY0" fmla="*/ 0 h 1782653"/>
                <a:gd name="connsiteX1" fmla="*/ 1036790 w 3109830"/>
                <a:gd name="connsiteY1" fmla="*/ 1770303 h 1782653"/>
                <a:gd name="connsiteX2" fmla="*/ 3109830 w 3109830"/>
                <a:gd name="connsiteY2" fmla="*/ 1782653 h 1782653"/>
                <a:gd name="connsiteX3" fmla="*/ 0 w 3109830"/>
                <a:gd name="connsiteY3" fmla="*/ 0 h 1782653"/>
                <a:gd name="connsiteX0" fmla="*/ 0 w 3120462"/>
                <a:gd name="connsiteY0" fmla="*/ 0 h 1793286"/>
                <a:gd name="connsiteX1" fmla="*/ 1047422 w 3120462"/>
                <a:gd name="connsiteY1" fmla="*/ 1780936 h 1793286"/>
                <a:gd name="connsiteX2" fmla="*/ 3120462 w 3120462"/>
                <a:gd name="connsiteY2" fmla="*/ 1793286 h 1793286"/>
                <a:gd name="connsiteX3" fmla="*/ 0 w 3120462"/>
                <a:gd name="connsiteY3" fmla="*/ 0 h 1793286"/>
              </a:gdLst>
              <a:ahLst/>
              <a:cxnLst>
                <a:cxn ang="0">
                  <a:pos x="connsiteX0" y="connsiteY0"/>
                </a:cxn>
                <a:cxn ang="0">
                  <a:pos x="connsiteX1" y="connsiteY1"/>
                </a:cxn>
                <a:cxn ang="0">
                  <a:pos x="connsiteX2" y="connsiteY2"/>
                </a:cxn>
                <a:cxn ang="0">
                  <a:pos x="connsiteX3" y="connsiteY3"/>
                </a:cxn>
              </a:cxnLst>
              <a:rect l="l" t="t" r="r" b="b"/>
              <a:pathLst>
                <a:path w="3120462" h="1793286">
                  <a:moveTo>
                    <a:pt x="0" y="0"/>
                  </a:moveTo>
                  <a:lnTo>
                    <a:pt x="1047422" y="1780936"/>
                  </a:lnTo>
                  <a:lnTo>
                    <a:pt x="3120462" y="1793286"/>
                  </a:lnTo>
                  <a:lnTo>
                    <a:pt x="0" y="0"/>
                  </a:lnTo>
                  <a:close/>
                </a:path>
              </a:pathLst>
            </a:custGeom>
            <a:gradFill>
              <a:gsLst>
                <a:gs pos="62000">
                  <a:schemeClr val="accent3"/>
                </a:gs>
                <a:gs pos="0">
                  <a:schemeClr val="accent2"/>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31" name="Freeform 30"/>
            <p:cNvSpPr/>
            <p:nvPr/>
          </p:nvSpPr>
          <p:spPr>
            <a:xfrm>
              <a:off x="-3295" y="1769807"/>
              <a:ext cx="1407341" cy="5098422"/>
            </a:xfrm>
            <a:custGeom>
              <a:avLst/>
              <a:gdLst>
                <a:gd name="connsiteX0" fmla="*/ 1026488 w 1398147"/>
                <a:gd name="connsiteY0" fmla="*/ 0 h 5073445"/>
                <a:gd name="connsiteX1" fmla="*/ 1398147 w 1398147"/>
                <a:gd name="connsiteY1" fmla="*/ 1875995 h 5073445"/>
                <a:gd name="connsiteX2" fmla="*/ 0 w 1398147"/>
                <a:gd name="connsiteY2" fmla="*/ 5073445 h 5073445"/>
                <a:gd name="connsiteX3" fmla="*/ 1026488 w 1398147"/>
                <a:gd name="connsiteY3" fmla="*/ 0 h 5073445"/>
                <a:gd name="connsiteX0" fmla="*/ 1032388 w 1398147"/>
                <a:gd name="connsiteY0" fmla="*/ 0 h 5055747"/>
                <a:gd name="connsiteX1" fmla="*/ 1398147 w 1398147"/>
                <a:gd name="connsiteY1" fmla="*/ 1858297 h 5055747"/>
                <a:gd name="connsiteX2" fmla="*/ 0 w 1398147"/>
                <a:gd name="connsiteY2" fmla="*/ 5055747 h 5055747"/>
                <a:gd name="connsiteX3" fmla="*/ 1032388 w 1398147"/>
                <a:gd name="connsiteY3" fmla="*/ 0 h 5055747"/>
                <a:gd name="connsiteX0" fmla="*/ 1032388 w 1398147"/>
                <a:gd name="connsiteY0" fmla="*/ 0 h 5061646"/>
                <a:gd name="connsiteX1" fmla="*/ 1398147 w 1398147"/>
                <a:gd name="connsiteY1" fmla="*/ 1864196 h 5061646"/>
                <a:gd name="connsiteX2" fmla="*/ 0 w 1398147"/>
                <a:gd name="connsiteY2" fmla="*/ 5061646 h 5061646"/>
                <a:gd name="connsiteX3" fmla="*/ 1032388 w 1398147"/>
                <a:gd name="connsiteY3" fmla="*/ 0 h 5061646"/>
                <a:gd name="connsiteX0" fmla="*/ 1032388 w 1398147"/>
                <a:gd name="connsiteY0" fmla="*/ 0 h 5079344"/>
                <a:gd name="connsiteX1" fmla="*/ 1398147 w 1398147"/>
                <a:gd name="connsiteY1" fmla="*/ 1881894 h 5079344"/>
                <a:gd name="connsiteX2" fmla="*/ 0 w 1398147"/>
                <a:gd name="connsiteY2" fmla="*/ 5079344 h 5079344"/>
                <a:gd name="connsiteX3" fmla="*/ 1032388 w 1398147"/>
                <a:gd name="connsiteY3" fmla="*/ 0 h 5079344"/>
                <a:gd name="connsiteX0" fmla="*/ 1032388 w 1398147"/>
                <a:gd name="connsiteY0" fmla="*/ 0 h 5089936"/>
                <a:gd name="connsiteX1" fmla="*/ 1398147 w 1398147"/>
                <a:gd name="connsiteY1" fmla="*/ 1881894 h 5089936"/>
                <a:gd name="connsiteX2" fmla="*/ 0 w 1398147"/>
                <a:gd name="connsiteY2" fmla="*/ 5089936 h 5089936"/>
                <a:gd name="connsiteX3" fmla="*/ 1032388 w 1398147"/>
                <a:gd name="connsiteY3" fmla="*/ 0 h 5089936"/>
                <a:gd name="connsiteX0" fmla="*/ 1039450 w 1405209"/>
                <a:gd name="connsiteY0" fmla="*/ 0 h 5089936"/>
                <a:gd name="connsiteX1" fmla="*/ 1405209 w 1405209"/>
                <a:gd name="connsiteY1" fmla="*/ 1881894 h 5089936"/>
                <a:gd name="connsiteX2" fmla="*/ 0 w 1405209"/>
                <a:gd name="connsiteY2" fmla="*/ 5089936 h 5089936"/>
                <a:gd name="connsiteX3" fmla="*/ 1039450 w 1405209"/>
                <a:gd name="connsiteY3" fmla="*/ 0 h 5089936"/>
                <a:gd name="connsiteX0" fmla="*/ 1039450 w 1405209"/>
                <a:gd name="connsiteY0" fmla="*/ 0 h 5089936"/>
                <a:gd name="connsiteX1" fmla="*/ 1405209 w 1405209"/>
                <a:gd name="connsiteY1" fmla="*/ 1891419 h 5089936"/>
                <a:gd name="connsiteX2" fmla="*/ 0 w 1405209"/>
                <a:gd name="connsiteY2" fmla="*/ 5089936 h 5089936"/>
                <a:gd name="connsiteX3" fmla="*/ 1039450 w 1405209"/>
                <a:gd name="connsiteY3" fmla="*/ 0 h 5089936"/>
                <a:gd name="connsiteX0" fmla="*/ 1039450 w 1405209"/>
                <a:gd name="connsiteY0" fmla="*/ 0 h 5089936"/>
                <a:gd name="connsiteX1" fmla="*/ 1405209 w 1405209"/>
                <a:gd name="connsiteY1" fmla="*/ 1891419 h 5089936"/>
                <a:gd name="connsiteX2" fmla="*/ 0 w 1405209"/>
                <a:gd name="connsiteY2" fmla="*/ 5089936 h 5089936"/>
                <a:gd name="connsiteX3" fmla="*/ 8890 w 1405209"/>
                <a:gd name="connsiteY3" fmla="*/ 5081754 h 5089936"/>
                <a:gd name="connsiteX4" fmla="*/ 1039450 w 1405209"/>
                <a:gd name="connsiteY4" fmla="*/ 0 h 5089936"/>
                <a:gd name="connsiteX0" fmla="*/ 1041582 w 1407341"/>
                <a:gd name="connsiteY0" fmla="*/ 0 h 5098422"/>
                <a:gd name="connsiteX1" fmla="*/ 1407341 w 1407341"/>
                <a:gd name="connsiteY1" fmla="*/ 1891419 h 5098422"/>
                <a:gd name="connsiteX2" fmla="*/ 2132 w 1407341"/>
                <a:gd name="connsiteY2" fmla="*/ 5089936 h 5098422"/>
                <a:gd name="connsiteX3" fmla="*/ 719 w 1407341"/>
                <a:gd name="connsiteY3" fmla="*/ 5097208 h 5098422"/>
                <a:gd name="connsiteX4" fmla="*/ 1041582 w 1407341"/>
                <a:gd name="connsiteY4" fmla="*/ 0 h 5098422"/>
                <a:gd name="connsiteX0" fmla="*/ 1034758 w 1407341"/>
                <a:gd name="connsiteY0" fmla="*/ 0 h 5098422"/>
                <a:gd name="connsiteX1" fmla="*/ 1407341 w 1407341"/>
                <a:gd name="connsiteY1" fmla="*/ 1891419 h 5098422"/>
                <a:gd name="connsiteX2" fmla="*/ 2132 w 1407341"/>
                <a:gd name="connsiteY2" fmla="*/ 5089936 h 5098422"/>
                <a:gd name="connsiteX3" fmla="*/ 719 w 1407341"/>
                <a:gd name="connsiteY3" fmla="*/ 5097208 h 5098422"/>
                <a:gd name="connsiteX4" fmla="*/ 1034758 w 1407341"/>
                <a:gd name="connsiteY4" fmla="*/ 0 h 5098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7341" h="5098422">
                  <a:moveTo>
                    <a:pt x="1034758" y="0"/>
                  </a:moveTo>
                  <a:lnTo>
                    <a:pt x="1407341" y="1891419"/>
                  </a:lnTo>
                  <a:lnTo>
                    <a:pt x="2132" y="5089936"/>
                  </a:lnTo>
                  <a:cubicBezTo>
                    <a:pt x="5095" y="5083774"/>
                    <a:pt x="-2244" y="5103370"/>
                    <a:pt x="719" y="5097208"/>
                  </a:cubicBezTo>
                  <a:lnTo>
                    <a:pt x="1034758" y="0"/>
                  </a:lnTo>
                  <a:close/>
                </a:path>
              </a:pathLst>
            </a:custGeom>
            <a:gradFill>
              <a:gsLst>
                <a:gs pos="100000">
                  <a:schemeClr val="accent3"/>
                </a:gs>
                <a:gs pos="44000">
                  <a:schemeClr val="accent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32" name="Freeform 31"/>
            <p:cNvSpPr/>
            <p:nvPr/>
          </p:nvSpPr>
          <p:spPr>
            <a:xfrm>
              <a:off x="8694845" y="2426110"/>
              <a:ext cx="2293341" cy="4440419"/>
            </a:xfrm>
            <a:custGeom>
              <a:avLst/>
              <a:gdLst>
                <a:gd name="connsiteX0" fmla="*/ 958645 w 2263877"/>
                <a:gd name="connsiteY0" fmla="*/ 0 h 4424516"/>
                <a:gd name="connsiteX1" fmla="*/ 2263877 w 2263877"/>
                <a:gd name="connsiteY1" fmla="*/ 1393722 h 4424516"/>
                <a:gd name="connsiteX2" fmla="*/ 0 w 2263877"/>
                <a:gd name="connsiteY2" fmla="*/ 4424516 h 4424516"/>
                <a:gd name="connsiteX3" fmla="*/ 958645 w 2263877"/>
                <a:gd name="connsiteY3" fmla="*/ 0 h 4424516"/>
                <a:gd name="connsiteX0" fmla="*/ 958645 w 2269487"/>
                <a:gd name="connsiteY0" fmla="*/ 0 h 4424516"/>
                <a:gd name="connsiteX1" fmla="*/ 2269487 w 2269487"/>
                <a:gd name="connsiteY1" fmla="*/ 1388112 h 4424516"/>
                <a:gd name="connsiteX2" fmla="*/ 0 w 2269487"/>
                <a:gd name="connsiteY2" fmla="*/ 4424516 h 4424516"/>
                <a:gd name="connsiteX3" fmla="*/ 958645 w 2269487"/>
                <a:gd name="connsiteY3" fmla="*/ 0 h 4424516"/>
                <a:gd name="connsiteX0" fmla="*/ 982499 w 2293341"/>
                <a:gd name="connsiteY0" fmla="*/ 0 h 4440419"/>
                <a:gd name="connsiteX1" fmla="*/ 2293341 w 2293341"/>
                <a:gd name="connsiteY1" fmla="*/ 1388112 h 4440419"/>
                <a:gd name="connsiteX2" fmla="*/ 0 w 2293341"/>
                <a:gd name="connsiteY2" fmla="*/ 4440419 h 4440419"/>
                <a:gd name="connsiteX3" fmla="*/ 982499 w 2293341"/>
                <a:gd name="connsiteY3" fmla="*/ 0 h 4440419"/>
              </a:gdLst>
              <a:ahLst/>
              <a:cxnLst>
                <a:cxn ang="0">
                  <a:pos x="connsiteX0" y="connsiteY0"/>
                </a:cxn>
                <a:cxn ang="0">
                  <a:pos x="connsiteX1" y="connsiteY1"/>
                </a:cxn>
                <a:cxn ang="0">
                  <a:pos x="connsiteX2" y="connsiteY2"/>
                </a:cxn>
                <a:cxn ang="0">
                  <a:pos x="connsiteX3" y="connsiteY3"/>
                </a:cxn>
              </a:cxnLst>
              <a:rect l="l" t="t" r="r" b="b"/>
              <a:pathLst>
                <a:path w="2293341" h="4440419">
                  <a:moveTo>
                    <a:pt x="982499" y="0"/>
                  </a:moveTo>
                  <a:lnTo>
                    <a:pt x="2293341" y="1388112"/>
                  </a:lnTo>
                  <a:lnTo>
                    <a:pt x="0" y="4440419"/>
                  </a:lnTo>
                  <a:lnTo>
                    <a:pt x="982499" y="0"/>
                  </a:lnTo>
                  <a:close/>
                </a:path>
              </a:pathLst>
            </a:custGeom>
            <a:gradFill>
              <a:gsLst>
                <a:gs pos="100000">
                  <a:schemeClr val="accent3"/>
                </a:gs>
                <a:gs pos="29000">
                  <a:schemeClr val="accent2"/>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33" name="Freeform 32"/>
            <p:cNvSpPr/>
            <p:nvPr/>
          </p:nvSpPr>
          <p:spPr>
            <a:xfrm>
              <a:off x="9669015" y="1066800"/>
              <a:ext cx="2530575" cy="2762250"/>
            </a:xfrm>
            <a:custGeom>
              <a:avLst/>
              <a:gdLst>
                <a:gd name="connsiteX0" fmla="*/ 2481262 w 2481262"/>
                <a:gd name="connsiteY0" fmla="*/ 0 h 2762250"/>
                <a:gd name="connsiteX1" fmla="*/ 0 w 2481262"/>
                <a:gd name="connsiteY1" fmla="*/ 1371600 h 2762250"/>
                <a:gd name="connsiteX2" fmla="*/ 1309687 w 2481262"/>
                <a:gd name="connsiteY2" fmla="*/ 2762250 h 2762250"/>
                <a:gd name="connsiteX3" fmla="*/ 2481262 w 2481262"/>
                <a:gd name="connsiteY3" fmla="*/ 0 h 2762250"/>
                <a:gd name="connsiteX0" fmla="*/ 2481262 w 2481262"/>
                <a:gd name="connsiteY0" fmla="*/ 0 h 2762250"/>
                <a:gd name="connsiteX1" fmla="*/ 0 w 2481262"/>
                <a:gd name="connsiteY1" fmla="*/ 1371600 h 2762250"/>
                <a:gd name="connsiteX2" fmla="*/ 1292857 w 2481262"/>
                <a:gd name="connsiteY2" fmla="*/ 2762250 h 2762250"/>
                <a:gd name="connsiteX3" fmla="*/ 2481262 w 2481262"/>
                <a:gd name="connsiteY3" fmla="*/ 0 h 2762250"/>
                <a:gd name="connsiteX0" fmla="*/ 2509311 w 2509311"/>
                <a:gd name="connsiteY0" fmla="*/ 0 h 2762250"/>
                <a:gd name="connsiteX1" fmla="*/ 0 w 2509311"/>
                <a:gd name="connsiteY1" fmla="*/ 1354771 h 2762250"/>
                <a:gd name="connsiteX2" fmla="*/ 1320906 w 2509311"/>
                <a:gd name="connsiteY2" fmla="*/ 2762250 h 2762250"/>
                <a:gd name="connsiteX3" fmla="*/ 2509311 w 2509311"/>
                <a:gd name="connsiteY3" fmla="*/ 0 h 2762250"/>
                <a:gd name="connsiteX0" fmla="*/ 2519943 w 2519943"/>
                <a:gd name="connsiteY0" fmla="*/ 0 h 2762250"/>
                <a:gd name="connsiteX1" fmla="*/ 0 w 2519943"/>
                <a:gd name="connsiteY1" fmla="*/ 1354771 h 2762250"/>
                <a:gd name="connsiteX2" fmla="*/ 1320906 w 2519943"/>
                <a:gd name="connsiteY2" fmla="*/ 2762250 h 2762250"/>
                <a:gd name="connsiteX3" fmla="*/ 2519943 w 2519943"/>
                <a:gd name="connsiteY3" fmla="*/ 0 h 2762250"/>
                <a:gd name="connsiteX0" fmla="*/ 2530575 w 2530575"/>
                <a:gd name="connsiteY0" fmla="*/ 0 h 2762250"/>
                <a:gd name="connsiteX1" fmla="*/ 0 w 2530575"/>
                <a:gd name="connsiteY1" fmla="*/ 1354771 h 2762250"/>
                <a:gd name="connsiteX2" fmla="*/ 1320906 w 2530575"/>
                <a:gd name="connsiteY2" fmla="*/ 2762250 h 2762250"/>
                <a:gd name="connsiteX3" fmla="*/ 2530575 w 2530575"/>
                <a:gd name="connsiteY3" fmla="*/ 0 h 2762250"/>
              </a:gdLst>
              <a:ahLst/>
              <a:cxnLst>
                <a:cxn ang="0">
                  <a:pos x="connsiteX0" y="connsiteY0"/>
                </a:cxn>
                <a:cxn ang="0">
                  <a:pos x="connsiteX1" y="connsiteY1"/>
                </a:cxn>
                <a:cxn ang="0">
                  <a:pos x="connsiteX2" y="connsiteY2"/>
                </a:cxn>
                <a:cxn ang="0">
                  <a:pos x="connsiteX3" y="connsiteY3"/>
                </a:cxn>
              </a:cxnLst>
              <a:rect l="l" t="t" r="r" b="b"/>
              <a:pathLst>
                <a:path w="2530575" h="2762250">
                  <a:moveTo>
                    <a:pt x="2530575" y="0"/>
                  </a:moveTo>
                  <a:lnTo>
                    <a:pt x="0" y="1354771"/>
                  </a:lnTo>
                  <a:lnTo>
                    <a:pt x="1320906" y="2762250"/>
                  </a:lnTo>
                  <a:lnTo>
                    <a:pt x="2530575" y="0"/>
                  </a:lnTo>
                  <a:close/>
                </a:path>
              </a:pathLst>
            </a:custGeom>
            <a:gradFill>
              <a:gsLst>
                <a:gs pos="100000">
                  <a:schemeClr val="accent3"/>
                </a:gs>
                <a:gs pos="44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34" name="Freeform 33"/>
            <p:cNvSpPr/>
            <p:nvPr/>
          </p:nvSpPr>
          <p:spPr>
            <a:xfrm>
              <a:off x="3317358" y="-5316"/>
              <a:ext cx="4354033" cy="1222744"/>
            </a:xfrm>
            <a:custGeom>
              <a:avLst/>
              <a:gdLst>
                <a:gd name="connsiteX0" fmla="*/ 0 w 4354033"/>
                <a:gd name="connsiteY0" fmla="*/ 0 h 1217428"/>
                <a:gd name="connsiteX1" fmla="*/ 3067493 w 4354033"/>
                <a:gd name="connsiteY1" fmla="*/ 10632 h 1217428"/>
                <a:gd name="connsiteX2" fmla="*/ 4354033 w 4354033"/>
                <a:gd name="connsiteY2" fmla="*/ 1217428 h 1217428"/>
                <a:gd name="connsiteX3" fmla="*/ 0 w 4354033"/>
                <a:gd name="connsiteY3" fmla="*/ 0 h 1217428"/>
                <a:gd name="connsiteX0" fmla="*/ 0 w 4354033"/>
                <a:gd name="connsiteY0" fmla="*/ 0 h 1217428"/>
                <a:gd name="connsiteX1" fmla="*/ 3088758 w 4354033"/>
                <a:gd name="connsiteY1" fmla="*/ 10632 h 1217428"/>
                <a:gd name="connsiteX2" fmla="*/ 4354033 w 4354033"/>
                <a:gd name="connsiteY2" fmla="*/ 1217428 h 1217428"/>
                <a:gd name="connsiteX3" fmla="*/ 0 w 4354033"/>
                <a:gd name="connsiteY3" fmla="*/ 0 h 1217428"/>
                <a:gd name="connsiteX0" fmla="*/ 0 w 4375298"/>
                <a:gd name="connsiteY0" fmla="*/ 0 h 1217428"/>
                <a:gd name="connsiteX1" fmla="*/ 3088758 w 4375298"/>
                <a:gd name="connsiteY1" fmla="*/ 10632 h 1217428"/>
                <a:gd name="connsiteX2" fmla="*/ 4375298 w 4375298"/>
                <a:gd name="connsiteY2" fmla="*/ 1217428 h 1217428"/>
                <a:gd name="connsiteX3" fmla="*/ 0 w 4375298"/>
                <a:gd name="connsiteY3" fmla="*/ 0 h 1217428"/>
                <a:gd name="connsiteX0" fmla="*/ 0 w 4364666"/>
                <a:gd name="connsiteY0" fmla="*/ 0 h 1217428"/>
                <a:gd name="connsiteX1" fmla="*/ 3088758 w 4364666"/>
                <a:gd name="connsiteY1" fmla="*/ 10632 h 1217428"/>
                <a:gd name="connsiteX2" fmla="*/ 4364666 w 4364666"/>
                <a:gd name="connsiteY2" fmla="*/ 1217428 h 1217428"/>
                <a:gd name="connsiteX3" fmla="*/ 0 w 4364666"/>
                <a:gd name="connsiteY3" fmla="*/ 0 h 1217428"/>
                <a:gd name="connsiteX0" fmla="*/ 0 w 4354033"/>
                <a:gd name="connsiteY0" fmla="*/ 0 h 1222744"/>
                <a:gd name="connsiteX1" fmla="*/ 3088758 w 4354033"/>
                <a:gd name="connsiteY1" fmla="*/ 10632 h 1222744"/>
                <a:gd name="connsiteX2" fmla="*/ 4354033 w 4354033"/>
                <a:gd name="connsiteY2" fmla="*/ 1222744 h 1222744"/>
                <a:gd name="connsiteX3" fmla="*/ 0 w 4354033"/>
                <a:gd name="connsiteY3" fmla="*/ 0 h 1222744"/>
                <a:gd name="connsiteX0" fmla="*/ 0 w 4354033"/>
                <a:gd name="connsiteY0" fmla="*/ 5317 h 1228061"/>
                <a:gd name="connsiteX1" fmla="*/ 3083442 w 4354033"/>
                <a:gd name="connsiteY1" fmla="*/ 0 h 1228061"/>
                <a:gd name="connsiteX2" fmla="*/ 4354033 w 4354033"/>
                <a:gd name="connsiteY2" fmla="*/ 1228061 h 1228061"/>
                <a:gd name="connsiteX3" fmla="*/ 0 w 4354033"/>
                <a:gd name="connsiteY3" fmla="*/ 5317 h 1228061"/>
                <a:gd name="connsiteX0" fmla="*/ 0 w 4354033"/>
                <a:gd name="connsiteY0" fmla="*/ 0 h 1222744"/>
                <a:gd name="connsiteX1" fmla="*/ 3094074 w 4354033"/>
                <a:gd name="connsiteY1" fmla="*/ 5315 h 1222744"/>
                <a:gd name="connsiteX2" fmla="*/ 4354033 w 4354033"/>
                <a:gd name="connsiteY2" fmla="*/ 1222744 h 1222744"/>
                <a:gd name="connsiteX3" fmla="*/ 0 w 4354033"/>
                <a:gd name="connsiteY3" fmla="*/ 0 h 1222744"/>
              </a:gdLst>
              <a:ahLst/>
              <a:cxnLst>
                <a:cxn ang="0">
                  <a:pos x="connsiteX0" y="connsiteY0"/>
                </a:cxn>
                <a:cxn ang="0">
                  <a:pos x="connsiteX1" y="connsiteY1"/>
                </a:cxn>
                <a:cxn ang="0">
                  <a:pos x="connsiteX2" y="connsiteY2"/>
                </a:cxn>
                <a:cxn ang="0">
                  <a:pos x="connsiteX3" y="connsiteY3"/>
                </a:cxn>
              </a:cxnLst>
              <a:rect l="l" t="t" r="r" b="b"/>
              <a:pathLst>
                <a:path w="4354033" h="1222744">
                  <a:moveTo>
                    <a:pt x="0" y="0"/>
                  </a:moveTo>
                  <a:lnTo>
                    <a:pt x="3094074" y="5315"/>
                  </a:lnTo>
                  <a:lnTo>
                    <a:pt x="4354033" y="1222744"/>
                  </a:lnTo>
                  <a:lnTo>
                    <a:pt x="0" y="0"/>
                  </a:lnTo>
                  <a:close/>
                </a:path>
              </a:pathLst>
            </a:custGeom>
            <a:gradFill>
              <a:gsLst>
                <a:gs pos="100000">
                  <a:schemeClr val="accent3"/>
                </a:gs>
                <a:gs pos="8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5" name="Freeform 34"/>
            <p:cNvSpPr/>
            <p:nvPr/>
          </p:nvSpPr>
          <p:spPr>
            <a:xfrm>
              <a:off x="8690614" y="3782459"/>
              <a:ext cx="2818349" cy="3087424"/>
            </a:xfrm>
            <a:custGeom>
              <a:avLst/>
              <a:gdLst>
                <a:gd name="connsiteX0" fmla="*/ 2270113 w 2753791"/>
                <a:gd name="connsiteY0" fmla="*/ 0 h 3029171"/>
                <a:gd name="connsiteX1" fmla="*/ 0 w 2753791"/>
                <a:gd name="connsiteY1" fmla="*/ 3025640 h 3029171"/>
                <a:gd name="connsiteX2" fmla="*/ 2753791 w 2753791"/>
                <a:gd name="connsiteY2" fmla="*/ 3029171 h 3029171"/>
                <a:gd name="connsiteX3" fmla="*/ 2270113 w 2753791"/>
                <a:gd name="connsiteY3" fmla="*/ 0 h 3029171"/>
                <a:gd name="connsiteX0" fmla="*/ 2247810 w 2753791"/>
                <a:gd name="connsiteY0" fmla="*/ 0 h 3073776"/>
                <a:gd name="connsiteX1" fmla="*/ 0 w 2753791"/>
                <a:gd name="connsiteY1" fmla="*/ 3070245 h 3073776"/>
                <a:gd name="connsiteX2" fmla="*/ 2753791 w 2753791"/>
                <a:gd name="connsiteY2" fmla="*/ 3073776 h 3073776"/>
                <a:gd name="connsiteX3" fmla="*/ 2247810 w 2753791"/>
                <a:gd name="connsiteY3" fmla="*/ 0 h 3073776"/>
                <a:gd name="connsiteX0" fmla="*/ 2311420 w 2817401"/>
                <a:gd name="connsiteY0" fmla="*/ 0 h 3073776"/>
                <a:gd name="connsiteX1" fmla="*/ 0 w 2817401"/>
                <a:gd name="connsiteY1" fmla="*/ 3062294 h 3073776"/>
                <a:gd name="connsiteX2" fmla="*/ 2817401 w 2817401"/>
                <a:gd name="connsiteY2" fmla="*/ 3073776 h 3073776"/>
                <a:gd name="connsiteX3" fmla="*/ 2311420 w 2817401"/>
                <a:gd name="connsiteY3" fmla="*/ 0 h 3073776"/>
                <a:gd name="connsiteX0" fmla="*/ 2311420 w 2817401"/>
                <a:gd name="connsiteY0" fmla="*/ 0 h 3089589"/>
                <a:gd name="connsiteX1" fmla="*/ 0 w 2817401"/>
                <a:gd name="connsiteY1" fmla="*/ 3089589 h 3089589"/>
                <a:gd name="connsiteX2" fmla="*/ 2817401 w 2817401"/>
                <a:gd name="connsiteY2" fmla="*/ 3073776 h 3089589"/>
                <a:gd name="connsiteX3" fmla="*/ 2311420 w 2817401"/>
                <a:gd name="connsiteY3" fmla="*/ 0 h 3089589"/>
                <a:gd name="connsiteX0" fmla="*/ 2306657 w 2812638"/>
                <a:gd name="connsiteY0" fmla="*/ 0 h 3089589"/>
                <a:gd name="connsiteX1" fmla="*/ 0 w 2812638"/>
                <a:gd name="connsiteY1" fmla="*/ 3089589 h 3089589"/>
                <a:gd name="connsiteX2" fmla="*/ 2812638 w 2812638"/>
                <a:gd name="connsiteY2" fmla="*/ 3073776 h 3089589"/>
                <a:gd name="connsiteX3" fmla="*/ 2306657 w 2812638"/>
                <a:gd name="connsiteY3" fmla="*/ 0 h 3089589"/>
                <a:gd name="connsiteX0" fmla="*/ 2306657 w 2812638"/>
                <a:gd name="connsiteY0" fmla="*/ 0 h 3084826"/>
                <a:gd name="connsiteX1" fmla="*/ 0 w 2812638"/>
                <a:gd name="connsiteY1" fmla="*/ 3084826 h 3084826"/>
                <a:gd name="connsiteX2" fmla="*/ 2812638 w 2812638"/>
                <a:gd name="connsiteY2" fmla="*/ 3073776 h 3084826"/>
                <a:gd name="connsiteX3" fmla="*/ 2306657 w 2812638"/>
                <a:gd name="connsiteY3" fmla="*/ 0 h 3084826"/>
                <a:gd name="connsiteX0" fmla="*/ 2292370 w 2798351"/>
                <a:gd name="connsiteY0" fmla="*/ 0 h 3084826"/>
                <a:gd name="connsiteX1" fmla="*/ 0 w 2798351"/>
                <a:gd name="connsiteY1" fmla="*/ 3084826 h 3084826"/>
                <a:gd name="connsiteX2" fmla="*/ 2798351 w 2798351"/>
                <a:gd name="connsiteY2" fmla="*/ 3073776 h 3084826"/>
                <a:gd name="connsiteX3" fmla="*/ 2292370 w 2798351"/>
                <a:gd name="connsiteY3" fmla="*/ 0 h 3084826"/>
                <a:gd name="connsiteX0" fmla="*/ 2298720 w 2804701"/>
                <a:gd name="connsiteY0" fmla="*/ 0 h 3084826"/>
                <a:gd name="connsiteX1" fmla="*/ 0 w 2804701"/>
                <a:gd name="connsiteY1" fmla="*/ 3084826 h 3084826"/>
                <a:gd name="connsiteX2" fmla="*/ 2804701 w 2804701"/>
                <a:gd name="connsiteY2" fmla="*/ 3073776 h 3084826"/>
                <a:gd name="connsiteX3" fmla="*/ 2298720 w 2804701"/>
                <a:gd name="connsiteY3" fmla="*/ 0 h 3084826"/>
                <a:gd name="connsiteX0" fmla="*/ 2298720 w 2804701"/>
                <a:gd name="connsiteY0" fmla="*/ 0 h 3084826"/>
                <a:gd name="connsiteX1" fmla="*/ 0 w 2804701"/>
                <a:gd name="connsiteY1" fmla="*/ 3084826 h 3084826"/>
                <a:gd name="connsiteX2" fmla="*/ 2804701 w 2804701"/>
                <a:gd name="connsiteY2" fmla="*/ 3073776 h 3084826"/>
                <a:gd name="connsiteX3" fmla="*/ 2298720 w 2804701"/>
                <a:gd name="connsiteY3" fmla="*/ 0 h 3084826"/>
                <a:gd name="connsiteX0" fmla="*/ 2311420 w 2804701"/>
                <a:gd name="connsiteY0" fmla="*/ 0 h 3084826"/>
                <a:gd name="connsiteX1" fmla="*/ 0 w 2804701"/>
                <a:gd name="connsiteY1" fmla="*/ 3084826 h 3084826"/>
                <a:gd name="connsiteX2" fmla="*/ 2804701 w 2804701"/>
                <a:gd name="connsiteY2" fmla="*/ 3073776 h 3084826"/>
                <a:gd name="connsiteX3" fmla="*/ 2311420 w 2804701"/>
                <a:gd name="connsiteY3" fmla="*/ 0 h 3084826"/>
                <a:gd name="connsiteX0" fmla="*/ 2311420 w 2804701"/>
                <a:gd name="connsiteY0" fmla="*/ 0 h 3087424"/>
                <a:gd name="connsiteX1" fmla="*/ 0 w 2804701"/>
                <a:gd name="connsiteY1" fmla="*/ 3084826 h 3087424"/>
                <a:gd name="connsiteX2" fmla="*/ 2804701 w 2804701"/>
                <a:gd name="connsiteY2" fmla="*/ 3087424 h 3087424"/>
                <a:gd name="connsiteX3" fmla="*/ 2311420 w 2804701"/>
                <a:gd name="connsiteY3" fmla="*/ 0 h 3087424"/>
                <a:gd name="connsiteX0" fmla="*/ 2311420 w 2818349"/>
                <a:gd name="connsiteY0" fmla="*/ 0 h 3087424"/>
                <a:gd name="connsiteX1" fmla="*/ 0 w 2818349"/>
                <a:gd name="connsiteY1" fmla="*/ 3084826 h 3087424"/>
                <a:gd name="connsiteX2" fmla="*/ 2818349 w 2818349"/>
                <a:gd name="connsiteY2" fmla="*/ 3087424 h 3087424"/>
                <a:gd name="connsiteX3" fmla="*/ 2311420 w 2818349"/>
                <a:gd name="connsiteY3" fmla="*/ 0 h 3087424"/>
              </a:gdLst>
              <a:ahLst/>
              <a:cxnLst>
                <a:cxn ang="0">
                  <a:pos x="connsiteX0" y="connsiteY0"/>
                </a:cxn>
                <a:cxn ang="0">
                  <a:pos x="connsiteX1" y="connsiteY1"/>
                </a:cxn>
                <a:cxn ang="0">
                  <a:pos x="connsiteX2" y="connsiteY2"/>
                </a:cxn>
                <a:cxn ang="0">
                  <a:pos x="connsiteX3" y="connsiteY3"/>
                </a:cxn>
              </a:cxnLst>
              <a:rect l="l" t="t" r="r" b="b"/>
              <a:pathLst>
                <a:path w="2818349" h="3087424">
                  <a:moveTo>
                    <a:pt x="2311420" y="0"/>
                  </a:moveTo>
                  <a:lnTo>
                    <a:pt x="0" y="3084826"/>
                  </a:lnTo>
                  <a:lnTo>
                    <a:pt x="2818349" y="3087424"/>
                  </a:lnTo>
                  <a:lnTo>
                    <a:pt x="2311420" y="0"/>
                  </a:lnTo>
                  <a:close/>
                </a:path>
              </a:pathLst>
            </a:custGeom>
            <a:gradFill>
              <a:gsLst>
                <a:gs pos="100000">
                  <a:schemeClr val="accent3"/>
                </a:gs>
                <a:gs pos="32000">
                  <a:schemeClr val="accent2"/>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36" name="Freeform 35"/>
            <p:cNvSpPr/>
            <p:nvPr/>
          </p:nvSpPr>
          <p:spPr>
            <a:xfrm>
              <a:off x="7660347" y="1094096"/>
              <a:ext cx="4531653" cy="1344304"/>
            </a:xfrm>
            <a:custGeom>
              <a:avLst/>
              <a:gdLst>
                <a:gd name="connsiteX0" fmla="*/ 0 w 4533900"/>
                <a:gd name="connsiteY0" fmla="*/ 142875 h 1371600"/>
                <a:gd name="connsiteX1" fmla="*/ 4533900 w 4533900"/>
                <a:gd name="connsiteY1" fmla="*/ 0 h 1371600"/>
                <a:gd name="connsiteX2" fmla="*/ 2043113 w 4533900"/>
                <a:gd name="connsiteY2" fmla="*/ 1371600 h 1371600"/>
                <a:gd name="connsiteX3" fmla="*/ 0 w 4533900"/>
                <a:gd name="connsiteY3" fmla="*/ 142875 h 1371600"/>
                <a:gd name="connsiteX0" fmla="*/ 0 w 4533900"/>
                <a:gd name="connsiteY0" fmla="*/ 142875 h 1371600"/>
                <a:gd name="connsiteX1" fmla="*/ 4533900 w 4533900"/>
                <a:gd name="connsiteY1" fmla="*/ 0 h 1371600"/>
                <a:gd name="connsiteX2" fmla="*/ 2021848 w 4533900"/>
                <a:gd name="connsiteY2" fmla="*/ 1371600 h 1371600"/>
                <a:gd name="connsiteX3" fmla="*/ 0 w 4533900"/>
                <a:gd name="connsiteY3" fmla="*/ 142875 h 1371600"/>
                <a:gd name="connsiteX0" fmla="*/ 0 w 4544532"/>
                <a:gd name="connsiteY0" fmla="*/ 153508 h 1371600"/>
                <a:gd name="connsiteX1" fmla="*/ 4544532 w 4544532"/>
                <a:gd name="connsiteY1" fmla="*/ 0 h 1371600"/>
                <a:gd name="connsiteX2" fmla="*/ 2032480 w 4544532"/>
                <a:gd name="connsiteY2" fmla="*/ 1371600 h 1371600"/>
                <a:gd name="connsiteX3" fmla="*/ 0 w 4544532"/>
                <a:gd name="connsiteY3" fmla="*/ 153508 h 1371600"/>
                <a:gd name="connsiteX0" fmla="*/ 0 w 4544532"/>
                <a:gd name="connsiteY0" fmla="*/ 142875 h 1371600"/>
                <a:gd name="connsiteX1" fmla="*/ 4544532 w 4544532"/>
                <a:gd name="connsiteY1" fmla="*/ 0 h 1371600"/>
                <a:gd name="connsiteX2" fmla="*/ 2032480 w 4544532"/>
                <a:gd name="connsiteY2" fmla="*/ 1371600 h 1371600"/>
                <a:gd name="connsiteX3" fmla="*/ 0 w 4544532"/>
                <a:gd name="connsiteY3" fmla="*/ 142875 h 1371600"/>
                <a:gd name="connsiteX0" fmla="*/ 0 w 4536805"/>
                <a:gd name="connsiteY0" fmla="*/ 148026 h 1371600"/>
                <a:gd name="connsiteX1" fmla="*/ 4536805 w 4536805"/>
                <a:gd name="connsiteY1" fmla="*/ 0 h 1371600"/>
                <a:gd name="connsiteX2" fmla="*/ 2024753 w 4536805"/>
                <a:gd name="connsiteY2" fmla="*/ 1371600 h 1371600"/>
                <a:gd name="connsiteX3" fmla="*/ 0 w 4536805"/>
                <a:gd name="connsiteY3" fmla="*/ 148026 h 1371600"/>
                <a:gd name="connsiteX0" fmla="*/ 0 w 4531653"/>
                <a:gd name="connsiteY0" fmla="*/ 142874 h 1371600"/>
                <a:gd name="connsiteX1" fmla="*/ 4531653 w 4531653"/>
                <a:gd name="connsiteY1" fmla="*/ 0 h 1371600"/>
                <a:gd name="connsiteX2" fmla="*/ 2019601 w 4531653"/>
                <a:gd name="connsiteY2" fmla="*/ 1371600 h 1371600"/>
                <a:gd name="connsiteX3" fmla="*/ 0 w 4531653"/>
                <a:gd name="connsiteY3" fmla="*/ 142874 h 1371600"/>
                <a:gd name="connsiteX0" fmla="*/ 0 w 3944799"/>
                <a:gd name="connsiteY0" fmla="*/ 33692 h 1262418"/>
                <a:gd name="connsiteX1" fmla="*/ 3944799 w 3944799"/>
                <a:gd name="connsiteY1" fmla="*/ 0 h 1262418"/>
                <a:gd name="connsiteX2" fmla="*/ 2019601 w 3944799"/>
                <a:gd name="connsiteY2" fmla="*/ 1262418 h 1262418"/>
                <a:gd name="connsiteX3" fmla="*/ 0 w 3944799"/>
                <a:gd name="connsiteY3" fmla="*/ 33692 h 1262418"/>
                <a:gd name="connsiteX0" fmla="*/ 0 w 4531653"/>
                <a:gd name="connsiteY0" fmla="*/ 115578 h 1344304"/>
                <a:gd name="connsiteX1" fmla="*/ 4531653 w 4531653"/>
                <a:gd name="connsiteY1" fmla="*/ 0 h 1344304"/>
                <a:gd name="connsiteX2" fmla="*/ 2019601 w 4531653"/>
                <a:gd name="connsiteY2" fmla="*/ 1344304 h 1344304"/>
                <a:gd name="connsiteX3" fmla="*/ 0 w 4531653"/>
                <a:gd name="connsiteY3" fmla="*/ 115578 h 1344304"/>
              </a:gdLst>
              <a:ahLst/>
              <a:cxnLst>
                <a:cxn ang="0">
                  <a:pos x="connsiteX0" y="connsiteY0"/>
                </a:cxn>
                <a:cxn ang="0">
                  <a:pos x="connsiteX1" y="connsiteY1"/>
                </a:cxn>
                <a:cxn ang="0">
                  <a:pos x="connsiteX2" y="connsiteY2"/>
                </a:cxn>
                <a:cxn ang="0">
                  <a:pos x="connsiteX3" y="connsiteY3"/>
                </a:cxn>
              </a:cxnLst>
              <a:rect l="l" t="t" r="r" b="b"/>
              <a:pathLst>
                <a:path w="4531653" h="1344304">
                  <a:moveTo>
                    <a:pt x="0" y="115578"/>
                  </a:moveTo>
                  <a:lnTo>
                    <a:pt x="4531653" y="0"/>
                  </a:lnTo>
                  <a:lnTo>
                    <a:pt x="2019601" y="1344304"/>
                  </a:lnTo>
                  <a:lnTo>
                    <a:pt x="0" y="115578"/>
                  </a:lnTo>
                  <a:close/>
                </a:path>
              </a:pathLst>
            </a:custGeom>
            <a:gradFill>
              <a:gsLst>
                <a:gs pos="100000">
                  <a:schemeClr val="accent3"/>
                </a:gs>
                <a:gs pos="44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37" name="Freeform 36"/>
            <p:cNvSpPr/>
            <p:nvPr/>
          </p:nvSpPr>
          <p:spPr>
            <a:xfrm>
              <a:off x="4067336" y="4700371"/>
              <a:ext cx="4645354" cy="2166557"/>
            </a:xfrm>
            <a:custGeom>
              <a:avLst/>
              <a:gdLst>
                <a:gd name="connsiteX0" fmla="*/ 0 w 4632158"/>
                <a:gd name="connsiteY0" fmla="*/ 1239253 h 2129590"/>
                <a:gd name="connsiteX1" fmla="*/ 3645569 w 4632158"/>
                <a:gd name="connsiteY1" fmla="*/ 0 h 2129590"/>
                <a:gd name="connsiteX2" fmla="*/ 4632158 w 4632158"/>
                <a:gd name="connsiteY2" fmla="*/ 2129590 h 2129590"/>
                <a:gd name="connsiteX3" fmla="*/ 0 w 4632158"/>
                <a:gd name="connsiteY3" fmla="*/ 1239253 h 2129590"/>
                <a:gd name="connsiteX0" fmla="*/ 0 w 4632158"/>
                <a:gd name="connsiteY0" fmla="*/ 1243228 h 2133565"/>
                <a:gd name="connsiteX1" fmla="*/ 3641593 w 4632158"/>
                <a:gd name="connsiteY1" fmla="*/ 0 h 2133565"/>
                <a:gd name="connsiteX2" fmla="*/ 4632158 w 4632158"/>
                <a:gd name="connsiteY2" fmla="*/ 2133565 h 2133565"/>
                <a:gd name="connsiteX3" fmla="*/ 0 w 4632158"/>
                <a:gd name="connsiteY3" fmla="*/ 1243228 h 2133565"/>
                <a:gd name="connsiteX0" fmla="*/ 0 w 4656011"/>
                <a:gd name="connsiteY0" fmla="*/ 1243228 h 2157419"/>
                <a:gd name="connsiteX1" fmla="*/ 3641593 w 4656011"/>
                <a:gd name="connsiteY1" fmla="*/ 0 h 2157419"/>
                <a:gd name="connsiteX2" fmla="*/ 4656011 w 4656011"/>
                <a:gd name="connsiteY2" fmla="*/ 2157419 h 2157419"/>
                <a:gd name="connsiteX3" fmla="*/ 0 w 4656011"/>
                <a:gd name="connsiteY3" fmla="*/ 1243228 h 2157419"/>
                <a:gd name="connsiteX0" fmla="*/ 0 w 4659987"/>
                <a:gd name="connsiteY0" fmla="*/ 1247204 h 2157419"/>
                <a:gd name="connsiteX1" fmla="*/ 3645569 w 4659987"/>
                <a:gd name="connsiteY1" fmla="*/ 0 h 2157419"/>
                <a:gd name="connsiteX2" fmla="*/ 4659987 w 4659987"/>
                <a:gd name="connsiteY2" fmla="*/ 2157419 h 2157419"/>
                <a:gd name="connsiteX3" fmla="*/ 0 w 4659987"/>
                <a:gd name="connsiteY3" fmla="*/ 1247204 h 2157419"/>
                <a:gd name="connsiteX0" fmla="*/ 0 w 4667938"/>
                <a:gd name="connsiteY0" fmla="*/ 1263107 h 2157419"/>
                <a:gd name="connsiteX1" fmla="*/ 3653520 w 4667938"/>
                <a:gd name="connsiteY1" fmla="*/ 0 h 2157419"/>
                <a:gd name="connsiteX2" fmla="*/ 4667938 w 4667938"/>
                <a:gd name="connsiteY2" fmla="*/ 2157419 h 2157419"/>
                <a:gd name="connsiteX3" fmla="*/ 0 w 4667938"/>
                <a:gd name="connsiteY3" fmla="*/ 1263107 h 2157419"/>
                <a:gd name="connsiteX0" fmla="*/ 0 w 4667938"/>
                <a:gd name="connsiteY0" fmla="*/ 1259132 h 2157419"/>
                <a:gd name="connsiteX1" fmla="*/ 3653520 w 4667938"/>
                <a:gd name="connsiteY1" fmla="*/ 0 h 2157419"/>
                <a:gd name="connsiteX2" fmla="*/ 4667938 w 4667938"/>
                <a:gd name="connsiteY2" fmla="*/ 2157419 h 2157419"/>
                <a:gd name="connsiteX3" fmla="*/ 0 w 4667938"/>
                <a:gd name="connsiteY3" fmla="*/ 1259132 h 2157419"/>
                <a:gd name="connsiteX0" fmla="*/ 0 w 4667938"/>
                <a:gd name="connsiteY0" fmla="*/ 1259132 h 2157419"/>
                <a:gd name="connsiteX1" fmla="*/ 3653520 w 4667938"/>
                <a:gd name="connsiteY1" fmla="*/ 0 h 2157419"/>
                <a:gd name="connsiteX2" fmla="*/ 4667938 w 4667938"/>
                <a:gd name="connsiteY2" fmla="*/ 2157419 h 2157419"/>
                <a:gd name="connsiteX3" fmla="*/ 0 w 4667938"/>
                <a:gd name="connsiteY3" fmla="*/ 1259132 h 2157419"/>
                <a:gd name="connsiteX0" fmla="*/ 0 w 4659987"/>
                <a:gd name="connsiteY0" fmla="*/ 1251181 h 2157419"/>
                <a:gd name="connsiteX1" fmla="*/ 3645569 w 4659987"/>
                <a:gd name="connsiteY1" fmla="*/ 0 h 2157419"/>
                <a:gd name="connsiteX2" fmla="*/ 4659987 w 4659987"/>
                <a:gd name="connsiteY2" fmla="*/ 2157419 h 2157419"/>
                <a:gd name="connsiteX3" fmla="*/ 0 w 4659987"/>
                <a:gd name="connsiteY3" fmla="*/ 1251181 h 2157419"/>
                <a:gd name="connsiteX0" fmla="*/ 0 w 4674275"/>
                <a:gd name="connsiteY0" fmla="*/ 1251181 h 2157419"/>
                <a:gd name="connsiteX1" fmla="*/ 3645569 w 4674275"/>
                <a:gd name="connsiteY1" fmla="*/ 0 h 2157419"/>
                <a:gd name="connsiteX2" fmla="*/ 4674275 w 4674275"/>
                <a:gd name="connsiteY2" fmla="*/ 2157419 h 2157419"/>
                <a:gd name="connsiteX3" fmla="*/ 0 w 4674275"/>
                <a:gd name="connsiteY3" fmla="*/ 1251181 h 2157419"/>
                <a:gd name="connsiteX0" fmla="*/ 0 w 4683800"/>
                <a:gd name="connsiteY0" fmla="*/ 1251181 h 2157419"/>
                <a:gd name="connsiteX1" fmla="*/ 3655094 w 4683800"/>
                <a:gd name="connsiteY1" fmla="*/ 0 h 2157419"/>
                <a:gd name="connsiteX2" fmla="*/ 4683800 w 4683800"/>
                <a:gd name="connsiteY2" fmla="*/ 2157419 h 2157419"/>
                <a:gd name="connsiteX3" fmla="*/ 0 w 4683800"/>
                <a:gd name="connsiteY3" fmla="*/ 1251181 h 2157419"/>
                <a:gd name="connsiteX0" fmla="*/ 0 w 4695230"/>
                <a:gd name="connsiteY0" fmla="*/ 1251181 h 2157419"/>
                <a:gd name="connsiteX1" fmla="*/ 3666524 w 4695230"/>
                <a:gd name="connsiteY1" fmla="*/ 0 h 2157419"/>
                <a:gd name="connsiteX2" fmla="*/ 4695230 w 4695230"/>
                <a:gd name="connsiteY2" fmla="*/ 2157419 h 2157419"/>
                <a:gd name="connsiteX3" fmla="*/ 0 w 4695230"/>
                <a:gd name="connsiteY3" fmla="*/ 1251181 h 2157419"/>
                <a:gd name="connsiteX0" fmla="*/ 0 w 4695230"/>
                <a:gd name="connsiteY0" fmla="*/ 1251181 h 2171067"/>
                <a:gd name="connsiteX1" fmla="*/ 3666524 w 4695230"/>
                <a:gd name="connsiteY1" fmla="*/ 0 h 2171067"/>
                <a:gd name="connsiteX2" fmla="*/ 4695230 w 4695230"/>
                <a:gd name="connsiteY2" fmla="*/ 2171067 h 2171067"/>
                <a:gd name="connsiteX3" fmla="*/ 0 w 4695230"/>
                <a:gd name="connsiteY3" fmla="*/ 1251181 h 2171067"/>
                <a:gd name="connsiteX0" fmla="*/ 0 w 4708878"/>
                <a:gd name="connsiteY0" fmla="*/ 1251181 h 2184715"/>
                <a:gd name="connsiteX1" fmla="*/ 3666524 w 4708878"/>
                <a:gd name="connsiteY1" fmla="*/ 0 h 2184715"/>
                <a:gd name="connsiteX2" fmla="*/ 4708878 w 4708878"/>
                <a:gd name="connsiteY2" fmla="*/ 2184715 h 2184715"/>
                <a:gd name="connsiteX3" fmla="*/ 0 w 4708878"/>
                <a:gd name="connsiteY3" fmla="*/ 1251181 h 2184715"/>
                <a:gd name="connsiteX0" fmla="*/ 0 w 4722526"/>
                <a:gd name="connsiteY0" fmla="*/ 1251181 h 2198363"/>
                <a:gd name="connsiteX1" fmla="*/ 3666524 w 4722526"/>
                <a:gd name="connsiteY1" fmla="*/ 0 h 2198363"/>
                <a:gd name="connsiteX2" fmla="*/ 4722526 w 4722526"/>
                <a:gd name="connsiteY2" fmla="*/ 2198363 h 2198363"/>
                <a:gd name="connsiteX3" fmla="*/ 0 w 4722526"/>
                <a:gd name="connsiteY3" fmla="*/ 1251181 h 2198363"/>
                <a:gd name="connsiteX0" fmla="*/ 0 w 4658916"/>
                <a:gd name="connsiteY0" fmla="*/ 1251181 h 2190411"/>
                <a:gd name="connsiteX1" fmla="*/ 3666524 w 4658916"/>
                <a:gd name="connsiteY1" fmla="*/ 0 h 2190411"/>
                <a:gd name="connsiteX2" fmla="*/ 4658916 w 4658916"/>
                <a:gd name="connsiteY2" fmla="*/ 2190411 h 2190411"/>
                <a:gd name="connsiteX3" fmla="*/ 0 w 4658916"/>
                <a:gd name="connsiteY3" fmla="*/ 1251181 h 2190411"/>
                <a:gd name="connsiteX0" fmla="*/ 0 w 4658916"/>
                <a:gd name="connsiteY0" fmla="*/ 1251181 h 2166557"/>
                <a:gd name="connsiteX1" fmla="*/ 3666524 w 4658916"/>
                <a:gd name="connsiteY1" fmla="*/ 0 h 2166557"/>
                <a:gd name="connsiteX2" fmla="*/ 4658916 w 4658916"/>
                <a:gd name="connsiteY2" fmla="*/ 2166557 h 2166557"/>
                <a:gd name="connsiteX3" fmla="*/ 0 w 4658916"/>
                <a:gd name="connsiteY3" fmla="*/ 1251181 h 2166557"/>
                <a:gd name="connsiteX0" fmla="*/ 0 w 4670136"/>
                <a:gd name="connsiteY0" fmla="*/ 1251181 h 2166557"/>
                <a:gd name="connsiteX1" fmla="*/ 3677744 w 4670136"/>
                <a:gd name="connsiteY1" fmla="*/ 0 h 2166557"/>
                <a:gd name="connsiteX2" fmla="*/ 4670136 w 4670136"/>
                <a:gd name="connsiteY2" fmla="*/ 2166557 h 2166557"/>
                <a:gd name="connsiteX3" fmla="*/ 0 w 4670136"/>
                <a:gd name="connsiteY3" fmla="*/ 1251181 h 2166557"/>
                <a:gd name="connsiteX0" fmla="*/ 0 w 4653306"/>
                <a:gd name="connsiteY0" fmla="*/ 1251181 h 2166557"/>
                <a:gd name="connsiteX1" fmla="*/ 3660914 w 4653306"/>
                <a:gd name="connsiteY1" fmla="*/ 0 h 2166557"/>
                <a:gd name="connsiteX2" fmla="*/ 4653306 w 4653306"/>
                <a:gd name="connsiteY2" fmla="*/ 2166557 h 2166557"/>
                <a:gd name="connsiteX3" fmla="*/ 0 w 4653306"/>
                <a:gd name="connsiteY3" fmla="*/ 1251181 h 2166557"/>
                <a:gd name="connsiteX0" fmla="*/ 0 w 4001299"/>
                <a:gd name="connsiteY0" fmla="*/ 869518 h 2166557"/>
                <a:gd name="connsiteX1" fmla="*/ 3008907 w 4001299"/>
                <a:gd name="connsiteY1" fmla="*/ 0 h 2166557"/>
                <a:gd name="connsiteX2" fmla="*/ 4001299 w 4001299"/>
                <a:gd name="connsiteY2" fmla="*/ 2166557 h 2166557"/>
                <a:gd name="connsiteX3" fmla="*/ 0 w 4001299"/>
                <a:gd name="connsiteY3" fmla="*/ 869518 h 2166557"/>
                <a:gd name="connsiteX0" fmla="*/ 0 w 4645354"/>
                <a:gd name="connsiteY0" fmla="*/ 1251181 h 2166557"/>
                <a:gd name="connsiteX1" fmla="*/ 3652962 w 4645354"/>
                <a:gd name="connsiteY1" fmla="*/ 0 h 2166557"/>
                <a:gd name="connsiteX2" fmla="*/ 4645354 w 4645354"/>
                <a:gd name="connsiteY2" fmla="*/ 2166557 h 2166557"/>
                <a:gd name="connsiteX3" fmla="*/ 0 w 4645354"/>
                <a:gd name="connsiteY3" fmla="*/ 1251181 h 2166557"/>
                <a:gd name="connsiteX0" fmla="*/ 0 w 4645354"/>
                <a:gd name="connsiteY0" fmla="*/ 1243230 h 2166557"/>
                <a:gd name="connsiteX1" fmla="*/ 3652962 w 4645354"/>
                <a:gd name="connsiteY1" fmla="*/ 0 h 2166557"/>
                <a:gd name="connsiteX2" fmla="*/ 4645354 w 4645354"/>
                <a:gd name="connsiteY2" fmla="*/ 2166557 h 2166557"/>
                <a:gd name="connsiteX3" fmla="*/ 0 w 4645354"/>
                <a:gd name="connsiteY3" fmla="*/ 1243230 h 2166557"/>
              </a:gdLst>
              <a:ahLst/>
              <a:cxnLst>
                <a:cxn ang="0">
                  <a:pos x="connsiteX0" y="connsiteY0"/>
                </a:cxn>
                <a:cxn ang="0">
                  <a:pos x="connsiteX1" y="connsiteY1"/>
                </a:cxn>
                <a:cxn ang="0">
                  <a:pos x="connsiteX2" y="connsiteY2"/>
                </a:cxn>
                <a:cxn ang="0">
                  <a:pos x="connsiteX3" y="connsiteY3"/>
                </a:cxn>
              </a:cxnLst>
              <a:rect l="l" t="t" r="r" b="b"/>
              <a:pathLst>
                <a:path w="4645354" h="2166557">
                  <a:moveTo>
                    <a:pt x="0" y="1243230"/>
                  </a:moveTo>
                  <a:lnTo>
                    <a:pt x="3652962" y="0"/>
                  </a:lnTo>
                  <a:lnTo>
                    <a:pt x="4645354" y="2166557"/>
                  </a:lnTo>
                  <a:lnTo>
                    <a:pt x="0" y="1243230"/>
                  </a:lnTo>
                  <a:close/>
                </a:path>
              </a:pathLst>
            </a:custGeom>
            <a:gradFill>
              <a:gsLst>
                <a:gs pos="100000">
                  <a:schemeClr val="accent3"/>
                </a:gs>
                <a:gs pos="46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38" name="Freeform 37"/>
            <p:cNvSpPr/>
            <p:nvPr/>
          </p:nvSpPr>
          <p:spPr>
            <a:xfrm>
              <a:off x="3541852" y="3007895"/>
              <a:ext cx="2834884" cy="2947737"/>
            </a:xfrm>
            <a:custGeom>
              <a:avLst/>
              <a:gdLst>
                <a:gd name="connsiteX0" fmla="*/ 0 w 2791326"/>
                <a:gd name="connsiteY0" fmla="*/ 1816768 h 2947737"/>
                <a:gd name="connsiteX1" fmla="*/ 493294 w 2791326"/>
                <a:gd name="connsiteY1" fmla="*/ 2947737 h 2947737"/>
                <a:gd name="connsiteX2" fmla="*/ 2791326 w 2791326"/>
                <a:gd name="connsiteY2" fmla="*/ 0 h 2947737"/>
                <a:gd name="connsiteX3" fmla="*/ 0 w 2791326"/>
                <a:gd name="connsiteY3" fmla="*/ 1816768 h 2947737"/>
                <a:gd name="connsiteX0" fmla="*/ 0 w 2799638"/>
                <a:gd name="connsiteY0" fmla="*/ 1845863 h 2947737"/>
                <a:gd name="connsiteX1" fmla="*/ 501606 w 2799638"/>
                <a:gd name="connsiteY1" fmla="*/ 2947737 h 2947737"/>
                <a:gd name="connsiteX2" fmla="*/ 2799638 w 2799638"/>
                <a:gd name="connsiteY2" fmla="*/ 0 h 2947737"/>
                <a:gd name="connsiteX3" fmla="*/ 0 w 2799638"/>
                <a:gd name="connsiteY3" fmla="*/ 1845863 h 2947737"/>
                <a:gd name="connsiteX0" fmla="*/ 0 w 2826933"/>
                <a:gd name="connsiteY0" fmla="*/ 1886806 h 2947737"/>
                <a:gd name="connsiteX1" fmla="*/ 528901 w 2826933"/>
                <a:gd name="connsiteY1" fmla="*/ 2947737 h 2947737"/>
                <a:gd name="connsiteX2" fmla="*/ 2826933 w 2826933"/>
                <a:gd name="connsiteY2" fmla="*/ 0 h 2947737"/>
                <a:gd name="connsiteX3" fmla="*/ 0 w 2826933"/>
                <a:gd name="connsiteY3" fmla="*/ 1886806 h 2947737"/>
                <a:gd name="connsiteX0" fmla="*/ 0 w 2826933"/>
                <a:gd name="connsiteY0" fmla="*/ 1859510 h 2947737"/>
                <a:gd name="connsiteX1" fmla="*/ 528901 w 2826933"/>
                <a:gd name="connsiteY1" fmla="*/ 2947737 h 2947737"/>
                <a:gd name="connsiteX2" fmla="*/ 2826933 w 2826933"/>
                <a:gd name="connsiteY2" fmla="*/ 0 h 2947737"/>
                <a:gd name="connsiteX3" fmla="*/ 0 w 2826933"/>
                <a:gd name="connsiteY3" fmla="*/ 1859510 h 2947737"/>
                <a:gd name="connsiteX0" fmla="*/ 0 w 2826933"/>
                <a:gd name="connsiteY0" fmla="*/ 1859510 h 2947737"/>
                <a:gd name="connsiteX1" fmla="*/ 523291 w 2826933"/>
                <a:gd name="connsiteY1" fmla="*/ 2947737 h 2947737"/>
                <a:gd name="connsiteX2" fmla="*/ 2826933 w 2826933"/>
                <a:gd name="connsiteY2" fmla="*/ 0 h 2947737"/>
                <a:gd name="connsiteX3" fmla="*/ 0 w 2826933"/>
                <a:gd name="connsiteY3" fmla="*/ 1859510 h 2947737"/>
                <a:gd name="connsiteX0" fmla="*/ 0 w 2834884"/>
                <a:gd name="connsiteY0" fmla="*/ 1867462 h 2947737"/>
                <a:gd name="connsiteX1" fmla="*/ 531242 w 2834884"/>
                <a:gd name="connsiteY1" fmla="*/ 2947737 h 2947737"/>
                <a:gd name="connsiteX2" fmla="*/ 2834884 w 2834884"/>
                <a:gd name="connsiteY2" fmla="*/ 0 h 2947737"/>
                <a:gd name="connsiteX3" fmla="*/ 0 w 2834884"/>
                <a:gd name="connsiteY3" fmla="*/ 1867462 h 2947737"/>
              </a:gdLst>
              <a:ahLst/>
              <a:cxnLst>
                <a:cxn ang="0">
                  <a:pos x="connsiteX0" y="connsiteY0"/>
                </a:cxn>
                <a:cxn ang="0">
                  <a:pos x="connsiteX1" y="connsiteY1"/>
                </a:cxn>
                <a:cxn ang="0">
                  <a:pos x="connsiteX2" y="connsiteY2"/>
                </a:cxn>
                <a:cxn ang="0">
                  <a:pos x="connsiteX3" y="connsiteY3"/>
                </a:cxn>
              </a:cxnLst>
              <a:rect l="l" t="t" r="r" b="b"/>
              <a:pathLst>
                <a:path w="2834884" h="2947737">
                  <a:moveTo>
                    <a:pt x="0" y="1867462"/>
                  </a:moveTo>
                  <a:lnTo>
                    <a:pt x="531242" y="2947737"/>
                  </a:lnTo>
                  <a:lnTo>
                    <a:pt x="2834884" y="0"/>
                  </a:lnTo>
                  <a:lnTo>
                    <a:pt x="0" y="1867462"/>
                  </a:lnTo>
                  <a:close/>
                </a:path>
              </a:pathLst>
            </a:custGeom>
            <a:gradFill>
              <a:gsLst>
                <a:gs pos="100000">
                  <a:schemeClr val="accent3"/>
                </a:gs>
                <a:gs pos="44000">
                  <a:schemeClr val="accent2"/>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grpSp>
      <p:sp>
        <p:nvSpPr>
          <p:cNvPr id="2" name="Title 1"/>
          <p:cNvSpPr>
            <a:spLocks noGrp="1"/>
          </p:cNvSpPr>
          <p:nvPr userDrawn="1">
            <p:ph type="title"/>
          </p:nvPr>
        </p:nvSpPr>
        <p:spPr>
          <a:xfrm>
            <a:off x="379413" y="1333500"/>
            <a:ext cx="9521825" cy="4127499"/>
          </a:xfrm>
          <a:noFill/>
        </p:spPr>
        <p:txBody>
          <a:bodyPr rIns="0" anchor="t"/>
          <a:lstStyle>
            <a:lvl1pPr>
              <a:defRPr sz="4800">
                <a:solidFill>
                  <a:schemeClr val="bg1"/>
                </a:solidFill>
              </a:defRPr>
            </a:lvl1pPr>
          </a:lstStyle>
          <a:p>
            <a:r>
              <a:rPr lang="en-US" smtClean="0"/>
              <a:t>Click to edit Master title style</a:t>
            </a:r>
            <a:endParaRPr lang="en-GB" dirty="0"/>
          </a:p>
        </p:txBody>
      </p:sp>
    </p:spTree>
    <p:extLst>
      <p:ext uri="{BB962C8B-B14F-4D97-AF65-F5344CB8AC3E}">
        <p14:creationId xmlns:p14="http://schemas.microsoft.com/office/powerpoint/2010/main" val="3383937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over_1 line_Blank">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84048" y="2286000"/>
            <a:ext cx="9521825" cy="1051116"/>
          </a:xfrm>
          <a:prstGeom prst="rect">
            <a:avLst/>
          </a:prstGeom>
        </p:spPr>
        <p:txBody>
          <a:bodyPr vert="horz" wrap="square" lIns="0" tIns="0" rIns="0" bIns="0" anchor="t" anchorCtr="0">
            <a:noAutofit/>
          </a:bodyPr>
          <a:lstStyle>
            <a:lvl1pPr algn="l">
              <a:defRPr sz="7200" b="0">
                <a:solidFill>
                  <a:schemeClr val="tx1"/>
                </a:solidFill>
                <a:latin typeface="3M Circular TT Bold" panose="020B0804020101010102" pitchFamily="34" charset="0"/>
                <a:cs typeface="3M Circular TT Bold" panose="020B0804020101010102" pitchFamily="34" charset="0"/>
              </a:defRPr>
            </a:lvl1pPr>
          </a:lstStyle>
          <a:p>
            <a:r>
              <a:rPr lang="en-US" smtClean="0"/>
              <a:t>One-line title</a:t>
            </a:r>
            <a:endParaRPr lang="en-GB" dirty="0"/>
          </a:p>
        </p:txBody>
      </p:sp>
      <p:sp>
        <p:nvSpPr>
          <p:cNvPr id="10" name="Text Placeholder 7"/>
          <p:cNvSpPr>
            <a:spLocks noGrp="1"/>
          </p:cNvSpPr>
          <p:nvPr>
            <p:ph type="body" sz="quarter" idx="12" hasCustomPrompt="1"/>
          </p:nvPr>
        </p:nvSpPr>
        <p:spPr>
          <a:xfrm>
            <a:off x="384048" y="4257741"/>
            <a:ext cx="1978025" cy="480462"/>
          </a:xfrm>
          <a:prstGeom prst="rect">
            <a:avLst/>
          </a:prstGeom>
        </p:spPr>
        <p:txBody>
          <a:bodyPr lIns="0" tIns="0" rIns="0" bIns="0"/>
          <a:lstStyle>
            <a:lvl1pPr marL="0" indent="0">
              <a:buNone/>
              <a:defRPr sz="2800">
                <a:solidFill>
                  <a:schemeClr val="tx1"/>
                </a:solidFill>
                <a:latin typeface="3M Circular TT Book" panose="020B0604020101020102" pitchFamily="34" charset="0"/>
                <a:cs typeface="3M Circular TT Book" panose="020B0604020101020102" pitchFamily="34" charset="0"/>
              </a:defRPr>
            </a:lvl1pPr>
            <a:lvl5pPr>
              <a:defRPr/>
            </a:lvl5pPr>
          </a:lstStyle>
          <a:p>
            <a:pPr lvl="0"/>
            <a:r>
              <a:rPr lang="en-US" smtClean="0"/>
              <a:t>Date</a:t>
            </a:r>
            <a:endParaRPr lang="en-US"/>
          </a:p>
        </p:txBody>
      </p:sp>
    </p:spTree>
    <p:extLst>
      <p:ext uri="{BB962C8B-B14F-4D97-AF65-F5344CB8AC3E}">
        <p14:creationId xmlns:p14="http://schemas.microsoft.com/office/powerpoint/2010/main" val="3010609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1_Divider">
    <p:spTree>
      <p:nvGrpSpPr>
        <p:cNvPr id="1" name=""/>
        <p:cNvGrpSpPr/>
        <p:nvPr/>
      </p:nvGrpSpPr>
      <p:grpSpPr>
        <a:xfrm>
          <a:off x="0" y="0"/>
          <a:ext cx="0" cy="0"/>
          <a:chOff x="0" y="0"/>
          <a:chExt cx="0" cy="0"/>
        </a:xfrm>
      </p:grpSpPr>
      <p:sp>
        <p:nvSpPr>
          <p:cNvPr id="19" name="Title 18"/>
          <p:cNvSpPr>
            <a:spLocks noGrp="1"/>
          </p:cNvSpPr>
          <p:nvPr>
            <p:ph type="title"/>
          </p:nvPr>
        </p:nvSpPr>
        <p:spPr>
          <a:xfrm>
            <a:off x="1280493" y="2551897"/>
            <a:ext cx="9603701" cy="640080"/>
          </a:xfrm>
          <a:prstGeom prst="rect">
            <a:avLst/>
          </a:prstGeom>
        </p:spPr>
        <p:txBody>
          <a:bodyPr lIns="0" tIns="0" rIns="0" bIns="0"/>
          <a:lstStyle>
            <a:lvl1pPr>
              <a:defRPr sz="6000" b="1">
                <a:solidFill>
                  <a:schemeClr val="bg1"/>
                </a:solidFill>
                <a:latin typeface="+mn-lt"/>
              </a:defRPr>
            </a:lvl1pPr>
          </a:lstStyle>
          <a:p>
            <a:r>
              <a:rPr lang="en-US" smtClean="0"/>
              <a:t>Click to edit Master title style</a:t>
            </a:r>
            <a:endParaRPr lang="en-US" dirty="0"/>
          </a:p>
        </p:txBody>
      </p:sp>
      <p:sp>
        <p:nvSpPr>
          <p:cNvPr id="5" name="Text Placeholder 4"/>
          <p:cNvSpPr>
            <a:spLocks noGrp="1"/>
          </p:cNvSpPr>
          <p:nvPr>
            <p:ph type="body" sz="quarter" idx="10"/>
          </p:nvPr>
        </p:nvSpPr>
        <p:spPr>
          <a:xfrm>
            <a:off x="1280493" y="3331480"/>
            <a:ext cx="9603701" cy="914400"/>
          </a:xfrm>
          <a:prstGeom prst="rect">
            <a:avLst/>
          </a:prstGeom>
        </p:spPr>
        <p:txBody>
          <a:bodyPr lIns="0" tIns="0" rIns="0" bIns="0"/>
          <a:lstStyle>
            <a:lvl1pPr marL="0" indent="0">
              <a:buFontTx/>
              <a:buNone/>
              <a:defRPr sz="3600" b="1">
                <a:solidFill>
                  <a:schemeClr val="bg1"/>
                </a:solidFill>
                <a:latin typeface="+mn-lt"/>
              </a:defRPr>
            </a:lvl1pPr>
          </a:lstStyle>
          <a:p>
            <a:pPr lvl="0"/>
            <a:r>
              <a:rPr lang="en-US" smtClean="0"/>
              <a:t>Click to edit Master text styles</a:t>
            </a:r>
          </a:p>
        </p:txBody>
      </p:sp>
    </p:spTree>
    <p:extLst>
      <p:ext uri="{BB962C8B-B14F-4D97-AF65-F5344CB8AC3E}">
        <p14:creationId xmlns:p14="http://schemas.microsoft.com/office/powerpoint/2010/main" val="3698865488"/>
      </p:ext>
    </p:extLst>
  </p:cSld>
  <p:clrMapOvr>
    <a:masterClrMapping/>
  </p:clrMapOvr>
  <p:transition>
    <p:fade/>
  </p:transition>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3"/>
            <a:ext cx="9144000" cy="2387600"/>
          </a:xfrm>
          <a:prstGeom prst="rect">
            <a:avLst/>
          </a:prstGeom>
        </p:spPr>
        <p:txBody>
          <a:bodyPr anchor="b"/>
          <a:lstStyle>
            <a:lvl1pPr algn="ctr">
              <a:defRPr sz="5998"/>
            </a:lvl1pPr>
          </a:lstStyle>
          <a:p>
            <a:r>
              <a:rPr lang="en-US" smtClean="0"/>
              <a:t>Click to edit Master title style</a:t>
            </a:r>
            <a:endParaRPr lang="en-US"/>
          </a:p>
        </p:txBody>
      </p:sp>
      <p:sp>
        <p:nvSpPr>
          <p:cNvPr id="3" name="Subtitle 2"/>
          <p:cNvSpPr>
            <a:spLocks noGrp="1"/>
          </p:cNvSpPr>
          <p:nvPr>
            <p:ph type="subTitle" idx="1"/>
          </p:nvPr>
        </p:nvSpPr>
        <p:spPr>
          <a:xfrm>
            <a:off x="1524001" y="3602038"/>
            <a:ext cx="9144000" cy="1655762"/>
          </a:xfrm>
          <a:prstGeom prst="rect">
            <a:avLst/>
          </a:prstGeo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7FBE21D3-A5E7-4B96-BF91-794A34F5D6A9}" type="datetimeFigureOut">
              <a:rPr lang="en-US" smtClean="0">
                <a:solidFill>
                  <a:prstClr val="black">
                    <a:tint val="75000"/>
                  </a:prstClr>
                </a:solidFill>
              </a:rPr>
              <a:pPr/>
              <a:t>8/15/2015</a:t>
            </a:fld>
            <a:endParaRPr lang="en-US">
              <a:solidFill>
                <a:prstClr val="black">
                  <a:tint val="75000"/>
                </a:prstClr>
              </a:solidFill>
            </a:endParaRPr>
          </a:p>
        </p:txBody>
      </p:sp>
      <p:sp>
        <p:nvSpPr>
          <p:cNvPr id="5" name="Footer Placeholder 4"/>
          <p:cNvSpPr>
            <a:spLocks noGrp="1"/>
          </p:cNvSpPr>
          <p:nvPr>
            <p:ph type="ftr" sz="quarter" idx="11"/>
          </p:nvPr>
        </p:nvSpPr>
        <p:spPr>
          <a:xfrm>
            <a:off x="4038601" y="6356352"/>
            <a:ext cx="4114800" cy="365125"/>
          </a:xfrm>
          <a:prstGeom prst="rect">
            <a:avLst/>
          </a:prstGeom>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3E2E1FB9-128C-4B4D-AF77-C9040A1B42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591683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10_Cover_2 line/subhead">
    <p:spTree>
      <p:nvGrpSpPr>
        <p:cNvPr id="1" name=""/>
        <p:cNvGrpSpPr/>
        <p:nvPr/>
      </p:nvGrpSpPr>
      <p:grpSpPr>
        <a:xfrm>
          <a:off x="0" y="0"/>
          <a:ext cx="0" cy="0"/>
          <a:chOff x="0" y="0"/>
          <a:chExt cx="0" cy="0"/>
        </a:xfrm>
      </p:grpSpPr>
      <p:grpSp>
        <p:nvGrpSpPr>
          <p:cNvPr id="2" name="Group 1"/>
          <p:cNvGrpSpPr/>
          <p:nvPr userDrawn="1"/>
        </p:nvGrpSpPr>
        <p:grpSpPr>
          <a:xfrm>
            <a:off x="-33249" y="-14748"/>
            <a:ext cx="8153324" cy="6858000"/>
            <a:chOff x="-33249" y="-14748"/>
            <a:chExt cx="8153324" cy="6858000"/>
          </a:xfrm>
        </p:grpSpPr>
        <p:grpSp>
          <p:nvGrpSpPr>
            <p:cNvPr id="8" name="Group 7"/>
            <p:cNvGrpSpPr/>
            <p:nvPr userDrawn="1"/>
          </p:nvGrpSpPr>
          <p:grpSpPr>
            <a:xfrm>
              <a:off x="-33249" y="-14748"/>
              <a:ext cx="8153324" cy="6858000"/>
              <a:chOff x="-33249" y="-14748"/>
              <a:chExt cx="8153324" cy="6887495"/>
            </a:xfrm>
          </p:grpSpPr>
          <p:sp>
            <p:nvSpPr>
              <p:cNvPr id="10" name="Freeform 9"/>
              <p:cNvSpPr/>
              <p:nvPr userDrawn="1"/>
            </p:nvSpPr>
            <p:spPr>
              <a:xfrm>
                <a:off x="14749" y="-14748"/>
                <a:ext cx="8052620" cy="6858000"/>
              </a:xfrm>
              <a:custGeom>
                <a:avLst/>
                <a:gdLst>
                  <a:gd name="connsiteX0" fmla="*/ 0 w 8155858"/>
                  <a:gd name="connsiteY0" fmla="*/ 0 h 6902245"/>
                  <a:gd name="connsiteX1" fmla="*/ 4100052 w 8155858"/>
                  <a:gd name="connsiteY1" fmla="*/ 14748 h 6902245"/>
                  <a:gd name="connsiteX2" fmla="*/ 8155858 w 8155858"/>
                  <a:gd name="connsiteY2" fmla="*/ 6902245 h 6902245"/>
                  <a:gd name="connsiteX3" fmla="*/ 0 w 8155858"/>
                  <a:gd name="connsiteY3" fmla="*/ 6902245 h 6902245"/>
                  <a:gd name="connsiteX4" fmla="*/ 0 w 8155858"/>
                  <a:gd name="connsiteY4" fmla="*/ 0 h 6902245"/>
                  <a:gd name="connsiteX0" fmla="*/ 0 w 8155858"/>
                  <a:gd name="connsiteY0" fmla="*/ 0 h 6902245"/>
                  <a:gd name="connsiteX1" fmla="*/ 4026310 w 8155858"/>
                  <a:gd name="connsiteY1" fmla="*/ 0 h 6902245"/>
                  <a:gd name="connsiteX2" fmla="*/ 8155858 w 8155858"/>
                  <a:gd name="connsiteY2" fmla="*/ 6902245 h 6902245"/>
                  <a:gd name="connsiteX3" fmla="*/ 0 w 8155858"/>
                  <a:gd name="connsiteY3" fmla="*/ 6902245 h 6902245"/>
                  <a:gd name="connsiteX4" fmla="*/ 0 w 8155858"/>
                  <a:gd name="connsiteY4" fmla="*/ 0 h 6902245"/>
                  <a:gd name="connsiteX0" fmla="*/ 353961 w 8155858"/>
                  <a:gd name="connsiteY0" fmla="*/ 0 h 6902245"/>
                  <a:gd name="connsiteX1" fmla="*/ 4026310 w 8155858"/>
                  <a:gd name="connsiteY1" fmla="*/ 0 h 6902245"/>
                  <a:gd name="connsiteX2" fmla="*/ 8155858 w 8155858"/>
                  <a:gd name="connsiteY2" fmla="*/ 6902245 h 6902245"/>
                  <a:gd name="connsiteX3" fmla="*/ 0 w 8155858"/>
                  <a:gd name="connsiteY3" fmla="*/ 6902245 h 6902245"/>
                  <a:gd name="connsiteX4" fmla="*/ 353961 w 8155858"/>
                  <a:gd name="connsiteY4" fmla="*/ 0 h 6902245"/>
                  <a:gd name="connsiteX0" fmla="*/ 44245 w 8155858"/>
                  <a:gd name="connsiteY0" fmla="*/ 0 h 6902245"/>
                  <a:gd name="connsiteX1" fmla="*/ 4026310 w 8155858"/>
                  <a:gd name="connsiteY1" fmla="*/ 0 h 6902245"/>
                  <a:gd name="connsiteX2" fmla="*/ 8155858 w 8155858"/>
                  <a:gd name="connsiteY2" fmla="*/ 6902245 h 6902245"/>
                  <a:gd name="connsiteX3" fmla="*/ 0 w 8155858"/>
                  <a:gd name="connsiteY3" fmla="*/ 6902245 h 6902245"/>
                  <a:gd name="connsiteX4" fmla="*/ 44245 w 8155858"/>
                  <a:gd name="connsiteY4" fmla="*/ 0 h 6902245"/>
                  <a:gd name="connsiteX0" fmla="*/ 14748 w 8126361"/>
                  <a:gd name="connsiteY0" fmla="*/ 0 h 6902245"/>
                  <a:gd name="connsiteX1" fmla="*/ 3996813 w 8126361"/>
                  <a:gd name="connsiteY1" fmla="*/ 0 h 6902245"/>
                  <a:gd name="connsiteX2" fmla="*/ 8126361 w 8126361"/>
                  <a:gd name="connsiteY2" fmla="*/ 6902245 h 6902245"/>
                  <a:gd name="connsiteX3" fmla="*/ 0 w 8126361"/>
                  <a:gd name="connsiteY3" fmla="*/ 6887497 h 6902245"/>
                  <a:gd name="connsiteX4" fmla="*/ 14748 w 8126361"/>
                  <a:gd name="connsiteY4" fmla="*/ 0 h 6902245"/>
                  <a:gd name="connsiteX0" fmla="*/ 0 w 8111613"/>
                  <a:gd name="connsiteY0" fmla="*/ 0 h 6902245"/>
                  <a:gd name="connsiteX1" fmla="*/ 3982065 w 8111613"/>
                  <a:gd name="connsiteY1" fmla="*/ 0 h 6902245"/>
                  <a:gd name="connsiteX2" fmla="*/ 8111613 w 8111613"/>
                  <a:gd name="connsiteY2" fmla="*/ 6902245 h 6902245"/>
                  <a:gd name="connsiteX3" fmla="*/ 855407 w 8111613"/>
                  <a:gd name="connsiteY3" fmla="*/ 6297561 h 6902245"/>
                  <a:gd name="connsiteX4" fmla="*/ 0 w 8111613"/>
                  <a:gd name="connsiteY4" fmla="*/ 0 h 6902245"/>
                  <a:gd name="connsiteX0" fmla="*/ 0 w 8111613"/>
                  <a:gd name="connsiteY0" fmla="*/ 0 h 6902245"/>
                  <a:gd name="connsiteX1" fmla="*/ 3982065 w 8111613"/>
                  <a:gd name="connsiteY1" fmla="*/ 0 h 6902245"/>
                  <a:gd name="connsiteX2" fmla="*/ 8111613 w 8111613"/>
                  <a:gd name="connsiteY2" fmla="*/ 6902245 h 6902245"/>
                  <a:gd name="connsiteX3" fmla="*/ 1 w 8111613"/>
                  <a:gd name="connsiteY3" fmla="*/ 6858000 h 6902245"/>
                  <a:gd name="connsiteX4" fmla="*/ 0 w 8111613"/>
                  <a:gd name="connsiteY4" fmla="*/ 0 h 6902245"/>
                  <a:gd name="connsiteX0" fmla="*/ 0 w 7934633"/>
                  <a:gd name="connsiteY0" fmla="*/ 0 h 6858000"/>
                  <a:gd name="connsiteX1" fmla="*/ 3982065 w 7934633"/>
                  <a:gd name="connsiteY1" fmla="*/ 0 h 6858000"/>
                  <a:gd name="connsiteX2" fmla="*/ 7934633 w 7934633"/>
                  <a:gd name="connsiteY2" fmla="*/ 6828503 h 6858000"/>
                  <a:gd name="connsiteX3" fmla="*/ 1 w 7934633"/>
                  <a:gd name="connsiteY3" fmla="*/ 6858000 h 6858000"/>
                  <a:gd name="connsiteX4" fmla="*/ 0 w 7934633"/>
                  <a:gd name="connsiteY4" fmla="*/ 0 h 6858000"/>
                  <a:gd name="connsiteX0" fmla="*/ 0 w 8052620"/>
                  <a:gd name="connsiteY0" fmla="*/ 0 h 6858000"/>
                  <a:gd name="connsiteX1" fmla="*/ 3982065 w 8052620"/>
                  <a:gd name="connsiteY1" fmla="*/ 0 h 6858000"/>
                  <a:gd name="connsiteX2" fmla="*/ 8052620 w 8052620"/>
                  <a:gd name="connsiteY2" fmla="*/ 6858000 h 6858000"/>
                  <a:gd name="connsiteX3" fmla="*/ 1 w 8052620"/>
                  <a:gd name="connsiteY3" fmla="*/ 6858000 h 6858000"/>
                  <a:gd name="connsiteX4" fmla="*/ 0 w 805262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2620" h="6858000">
                    <a:moveTo>
                      <a:pt x="0" y="0"/>
                    </a:moveTo>
                    <a:lnTo>
                      <a:pt x="3982065" y="0"/>
                    </a:lnTo>
                    <a:lnTo>
                      <a:pt x="8052620" y="6858000"/>
                    </a:lnTo>
                    <a:lnTo>
                      <a:pt x="1" y="6858000"/>
                    </a:lnTo>
                    <a:cubicBezTo>
                      <a:pt x="1" y="4572000"/>
                      <a:pt x="0" y="2286000"/>
                      <a:pt x="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grpSp>
            <p:nvGrpSpPr>
              <p:cNvPr id="11" name="Group 10"/>
              <p:cNvGrpSpPr/>
              <p:nvPr userDrawn="1"/>
            </p:nvGrpSpPr>
            <p:grpSpPr>
              <a:xfrm>
                <a:off x="-33249" y="-1878"/>
                <a:ext cx="8153324" cy="6874625"/>
                <a:chOff x="-33249" y="-1878"/>
                <a:chExt cx="8153324" cy="6874625"/>
              </a:xfrm>
            </p:grpSpPr>
            <p:sp>
              <p:nvSpPr>
                <p:cNvPr id="16" name="Freeform 15"/>
                <p:cNvSpPr/>
                <p:nvPr userDrawn="1"/>
              </p:nvSpPr>
              <p:spPr>
                <a:xfrm>
                  <a:off x="-33249" y="-1878"/>
                  <a:ext cx="8153324" cy="6874625"/>
                </a:xfrm>
                <a:custGeom>
                  <a:avLst/>
                  <a:gdLst>
                    <a:gd name="connsiteX0" fmla="*/ 4217158 w 7942997"/>
                    <a:gd name="connsiteY0" fmla="*/ 0 h 6905768"/>
                    <a:gd name="connsiteX1" fmla="*/ 0 w 7942997"/>
                    <a:gd name="connsiteY1" fmla="*/ 4421875 h 6905768"/>
                    <a:gd name="connsiteX2" fmla="*/ 7942997 w 7942997"/>
                    <a:gd name="connsiteY2" fmla="*/ 6905768 h 6905768"/>
                    <a:gd name="connsiteX3" fmla="*/ 4217158 w 7942997"/>
                    <a:gd name="connsiteY3" fmla="*/ 0 h 6905768"/>
                    <a:gd name="connsiteX0" fmla="*/ 4217158 w 8106770"/>
                    <a:gd name="connsiteY0" fmla="*/ 0 h 6659133"/>
                    <a:gd name="connsiteX1" fmla="*/ 0 w 8106770"/>
                    <a:gd name="connsiteY1" fmla="*/ 4421875 h 6659133"/>
                    <a:gd name="connsiteX2" fmla="*/ 8106770 w 8106770"/>
                    <a:gd name="connsiteY2" fmla="*/ 6659133 h 6659133"/>
                    <a:gd name="connsiteX3" fmla="*/ 4217158 w 8106770"/>
                    <a:gd name="connsiteY3" fmla="*/ 0 h 6659133"/>
                    <a:gd name="connsiteX0" fmla="*/ 4217158 w 7956645"/>
                    <a:gd name="connsiteY0" fmla="*/ 0 h 6892066"/>
                    <a:gd name="connsiteX1" fmla="*/ 0 w 7956645"/>
                    <a:gd name="connsiteY1" fmla="*/ 4421875 h 6892066"/>
                    <a:gd name="connsiteX2" fmla="*/ 7956645 w 7956645"/>
                    <a:gd name="connsiteY2" fmla="*/ 6892066 h 6892066"/>
                    <a:gd name="connsiteX3" fmla="*/ 4217158 w 7956645"/>
                    <a:gd name="connsiteY3" fmla="*/ 0 h 6892066"/>
                    <a:gd name="connsiteX0" fmla="*/ 4217158 w 8290020"/>
                    <a:gd name="connsiteY0" fmla="*/ 0 h 6174856"/>
                    <a:gd name="connsiteX1" fmla="*/ 0 w 8290020"/>
                    <a:gd name="connsiteY1" fmla="*/ 4421875 h 6174856"/>
                    <a:gd name="connsiteX2" fmla="*/ 8290020 w 8290020"/>
                    <a:gd name="connsiteY2" fmla="*/ 6174856 h 6174856"/>
                    <a:gd name="connsiteX3" fmla="*/ 4217158 w 8290020"/>
                    <a:gd name="connsiteY3" fmla="*/ 0 h 6174856"/>
                    <a:gd name="connsiteX0" fmla="*/ 4217158 w 7975695"/>
                    <a:gd name="connsiteY0" fmla="*/ 0 h 6901629"/>
                    <a:gd name="connsiteX1" fmla="*/ 0 w 7975695"/>
                    <a:gd name="connsiteY1" fmla="*/ 4421875 h 6901629"/>
                    <a:gd name="connsiteX2" fmla="*/ 7975695 w 7975695"/>
                    <a:gd name="connsiteY2" fmla="*/ 6901629 h 6901629"/>
                    <a:gd name="connsiteX3" fmla="*/ 4217158 w 7975695"/>
                    <a:gd name="connsiteY3" fmla="*/ 0 h 6901629"/>
                    <a:gd name="connsiteX0" fmla="*/ 4217158 w 8120074"/>
                    <a:gd name="connsiteY0" fmla="*/ 0 h 6933917"/>
                    <a:gd name="connsiteX1" fmla="*/ 0 w 8120074"/>
                    <a:gd name="connsiteY1" fmla="*/ 4421875 h 6933917"/>
                    <a:gd name="connsiteX2" fmla="*/ 8120074 w 8120074"/>
                    <a:gd name="connsiteY2" fmla="*/ 6933917 h 6933917"/>
                    <a:gd name="connsiteX3" fmla="*/ 4217158 w 8120074"/>
                    <a:gd name="connsiteY3" fmla="*/ 0 h 6933917"/>
                    <a:gd name="connsiteX0" fmla="*/ 4034278 w 8120074"/>
                    <a:gd name="connsiteY0" fmla="*/ 0 h 6933917"/>
                    <a:gd name="connsiteX1" fmla="*/ 0 w 8120074"/>
                    <a:gd name="connsiteY1" fmla="*/ 4421875 h 6933917"/>
                    <a:gd name="connsiteX2" fmla="*/ 8120074 w 8120074"/>
                    <a:gd name="connsiteY2" fmla="*/ 6933917 h 6933917"/>
                    <a:gd name="connsiteX3" fmla="*/ 4034278 w 8120074"/>
                    <a:gd name="connsiteY3" fmla="*/ 0 h 6933917"/>
                    <a:gd name="connsiteX0" fmla="*/ 4067528 w 8153324"/>
                    <a:gd name="connsiteY0" fmla="*/ 0 h 6933917"/>
                    <a:gd name="connsiteX1" fmla="*/ 0 w 8153324"/>
                    <a:gd name="connsiteY1" fmla="*/ 4589970 h 6933917"/>
                    <a:gd name="connsiteX2" fmla="*/ 8153324 w 8153324"/>
                    <a:gd name="connsiteY2" fmla="*/ 6933917 h 6933917"/>
                    <a:gd name="connsiteX3" fmla="*/ 4067528 w 8153324"/>
                    <a:gd name="connsiteY3" fmla="*/ 0 h 6933917"/>
                    <a:gd name="connsiteX0" fmla="*/ 4067528 w 8153324"/>
                    <a:gd name="connsiteY0" fmla="*/ 0 h 6950726"/>
                    <a:gd name="connsiteX1" fmla="*/ 0 w 8153324"/>
                    <a:gd name="connsiteY1" fmla="*/ 4606779 h 6950726"/>
                    <a:gd name="connsiteX2" fmla="*/ 8153324 w 8153324"/>
                    <a:gd name="connsiteY2" fmla="*/ 6950726 h 6950726"/>
                    <a:gd name="connsiteX3" fmla="*/ 4067528 w 8153324"/>
                    <a:gd name="connsiteY3" fmla="*/ 0 h 6950726"/>
                  </a:gdLst>
                  <a:ahLst/>
                  <a:cxnLst>
                    <a:cxn ang="0">
                      <a:pos x="connsiteX0" y="connsiteY0"/>
                    </a:cxn>
                    <a:cxn ang="0">
                      <a:pos x="connsiteX1" y="connsiteY1"/>
                    </a:cxn>
                    <a:cxn ang="0">
                      <a:pos x="connsiteX2" y="connsiteY2"/>
                    </a:cxn>
                    <a:cxn ang="0">
                      <a:pos x="connsiteX3" y="connsiteY3"/>
                    </a:cxn>
                  </a:cxnLst>
                  <a:rect l="l" t="t" r="r" b="b"/>
                  <a:pathLst>
                    <a:path w="8153324" h="6950726">
                      <a:moveTo>
                        <a:pt x="4067528" y="0"/>
                      </a:moveTo>
                      <a:lnTo>
                        <a:pt x="0" y="4606779"/>
                      </a:lnTo>
                      <a:lnTo>
                        <a:pt x="8153324" y="6950726"/>
                      </a:lnTo>
                      <a:lnTo>
                        <a:pt x="4067528" y="0"/>
                      </a:lnTo>
                      <a:close/>
                    </a:path>
                  </a:pathLst>
                </a:custGeom>
                <a:gradFill>
                  <a:gsLst>
                    <a:gs pos="0">
                      <a:schemeClr val="accent3"/>
                    </a:gs>
                    <a:gs pos="100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12" name="Freeform 11"/>
                <p:cNvSpPr/>
                <p:nvPr userDrawn="1"/>
              </p:nvSpPr>
              <p:spPr>
                <a:xfrm>
                  <a:off x="-13124" y="-864"/>
                  <a:ext cx="4053110" cy="4572369"/>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 name="connsiteX0" fmla="*/ 1498773 w 9178997"/>
                    <a:gd name="connsiteY0" fmla="*/ 5154183 h 5154183"/>
                    <a:gd name="connsiteX1" fmla="*/ 0 w 9178997"/>
                    <a:gd name="connsiteY1" fmla="*/ 0 h 5154183"/>
                    <a:gd name="connsiteX2" fmla="*/ 9178997 w 9178997"/>
                    <a:gd name="connsiteY2" fmla="*/ 1698542 h 5154183"/>
                    <a:gd name="connsiteX3" fmla="*/ 1498773 w 9178997"/>
                    <a:gd name="connsiteY3" fmla="*/ 5154183 h 5154183"/>
                    <a:gd name="connsiteX0" fmla="*/ 1498773 w 3368960"/>
                    <a:gd name="connsiteY0" fmla="*/ 5173702 h 5173702"/>
                    <a:gd name="connsiteX1" fmla="*/ 0 w 3368960"/>
                    <a:gd name="connsiteY1" fmla="*/ 19519 h 5173702"/>
                    <a:gd name="connsiteX2" fmla="*/ 3368960 w 3368960"/>
                    <a:gd name="connsiteY2" fmla="*/ 0 h 5173702"/>
                    <a:gd name="connsiteX3" fmla="*/ 1498773 w 3368960"/>
                    <a:gd name="connsiteY3" fmla="*/ 5173702 h 5173702"/>
                    <a:gd name="connsiteX0" fmla="*/ 1513119 w 3383306"/>
                    <a:gd name="connsiteY0" fmla="*/ 5173702 h 5173702"/>
                    <a:gd name="connsiteX1" fmla="*/ 0 w 3383306"/>
                    <a:gd name="connsiteY1" fmla="*/ 1730421 h 5173702"/>
                    <a:gd name="connsiteX2" fmla="*/ 3383306 w 3383306"/>
                    <a:gd name="connsiteY2" fmla="*/ 0 h 5173702"/>
                    <a:gd name="connsiteX3" fmla="*/ 1513119 w 3383306"/>
                    <a:gd name="connsiteY3" fmla="*/ 5173702 h 5173702"/>
                    <a:gd name="connsiteX0" fmla="*/ 1524942 w 3395129"/>
                    <a:gd name="connsiteY0" fmla="*/ 5173702 h 5173702"/>
                    <a:gd name="connsiteX1" fmla="*/ 0 w 3395129"/>
                    <a:gd name="connsiteY1" fmla="*/ 3446751 h 5173702"/>
                    <a:gd name="connsiteX2" fmla="*/ 3395129 w 3395129"/>
                    <a:gd name="connsiteY2" fmla="*/ 0 h 5173702"/>
                    <a:gd name="connsiteX3" fmla="*/ 1524942 w 3395129"/>
                    <a:gd name="connsiteY3" fmla="*/ 5173702 h 5173702"/>
                    <a:gd name="connsiteX0" fmla="*/ 2623 w 3395129"/>
                    <a:gd name="connsiteY0" fmla="*/ 652 h 3446751"/>
                    <a:gd name="connsiteX1" fmla="*/ 0 w 3395129"/>
                    <a:gd name="connsiteY1" fmla="*/ 3446751 h 3446751"/>
                    <a:gd name="connsiteX2" fmla="*/ 3395129 w 3395129"/>
                    <a:gd name="connsiteY2" fmla="*/ 0 h 3446751"/>
                    <a:gd name="connsiteX3" fmla="*/ 2623 w 3395129"/>
                    <a:gd name="connsiteY3" fmla="*/ 652 h 3446751"/>
                    <a:gd name="connsiteX0" fmla="*/ 2623 w 3395129"/>
                    <a:gd name="connsiteY0" fmla="*/ 652 h 3498578"/>
                    <a:gd name="connsiteX1" fmla="*/ 0 w 3395129"/>
                    <a:gd name="connsiteY1" fmla="*/ 3498578 h 3498578"/>
                    <a:gd name="connsiteX2" fmla="*/ 3395129 w 3395129"/>
                    <a:gd name="connsiteY2" fmla="*/ 0 h 3498578"/>
                    <a:gd name="connsiteX3" fmla="*/ 2623 w 3395129"/>
                    <a:gd name="connsiteY3" fmla="*/ 652 h 3498578"/>
                    <a:gd name="connsiteX0" fmla="*/ 2623 w 3395129"/>
                    <a:gd name="connsiteY0" fmla="*/ 652 h 3563362"/>
                    <a:gd name="connsiteX1" fmla="*/ 0 w 3395129"/>
                    <a:gd name="connsiteY1" fmla="*/ 3563362 h 3563362"/>
                    <a:gd name="connsiteX2" fmla="*/ 3395129 w 3395129"/>
                    <a:gd name="connsiteY2" fmla="*/ 0 h 3563362"/>
                    <a:gd name="connsiteX3" fmla="*/ 2623 w 3395129"/>
                    <a:gd name="connsiteY3" fmla="*/ 652 h 3563362"/>
                    <a:gd name="connsiteX0" fmla="*/ 2623 w 3395129"/>
                    <a:gd name="connsiteY0" fmla="*/ 652 h 3563362"/>
                    <a:gd name="connsiteX1" fmla="*/ 0 w 3395129"/>
                    <a:gd name="connsiteY1" fmla="*/ 3563362 h 3563362"/>
                    <a:gd name="connsiteX2" fmla="*/ 3395129 w 3395129"/>
                    <a:gd name="connsiteY2" fmla="*/ 0 h 3563362"/>
                    <a:gd name="connsiteX3" fmla="*/ 2623 w 3395129"/>
                    <a:gd name="connsiteY3" fmla="*/ 652 h 3563362"/>
                  </a:gdLst>
                  <a:ahLst/>
                  <a:cxnLst>
                    <a:cxn ang="0">
                      <a:pos x="connsiteX0" y="connsiteY0"/>
                    </a:cxn>
                    <a:cxn ang="0">
                      <a:pos x="connsiteX1" y="connsiteY1"/>
                    </a:cxn>
                    <a:cxn ang="0">
                      <a:pos x="connsiteX2" y="connsiteY2"/>
                    </a:cxn>
                    <a:cxn ang="0">
                      <a:pos x="connsiteX3" y="connsiteY3"/>
                    </a:cxn>
                  </a:cxnLst>
                  <a:rect l="l" t="t" r="r" b="b"/>
                  <a:pathLst>
                    <a:path w="3395129" h="3563362">
                      <a:moveTo>
                        <a:pt x="2623" y="652"/>
                      </a:moveTo>
                      <a:cubicBezTo>
                        <a:pt x="1749" y="1149352"/>
                        <a:pt x="874" y="2414662"/>
                        <a:pt x="0" y="3563362"/>
                      </a:cubicBezTo>
                      <a:lnTo>
                        <a:pt x="3395129" y="0"/>
                      </a:lnTo>
                      <a:lnTo>
                        <a:pt x="2623" y="652"/>
                      </a:lnTo>
                      <a:close/>
                    </a:path>
                  </a:pathLst>
                </a:custGeom>
                <a:gradFill>
                  <a:gsLst>
                    <a:gs pos="0">
                      <a:schemeClr val="accent3"/>
                    </a:gs>
                    <a:gs pos="89000">
                      <a:schemeClr val="accent2"/>
                    </a:gs>
                  </a:gsLst>
                  <a:lin ang="180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3" name="Freeform 12"/>
                <p:cNvSpPr/>
                <p:nvPr userDrawn="1"/>
              </p:nvSpPr>
              <p:spPr>
                <a:xfrm>
                  <a:off x="-13127" y="4394579"/>
                  <a:ext cx="8116043" cy="2470245"/>
                </a:xfrm>
                <a:custGeom>
                  <a:avLst/>
                  <a:gdLst>
                    <a:gd name="connsiteX0" fmla="*/ 0 w 7983940"/>
                    <a:gd name="connsiteY0" fmla="*/ 0 h 2470245"/>
                    <a:gd name="connsiteX1" fmla="*/ 0 w 7983940"/>
                    <a:gd name="connsiteY1" fmla="*/ 2470245 h 2470245"/>
                    <a:gd name="connsiteX2" fmla="*/ 7983940 w 7983940"/>
                    <a:gd name="connsiteY2" fmla="*/ 2470245 h 2470245"/>
                    <a:gd name="connsiteX3" fmla="*/ 0 w 7983940"/>
                    <a:gd name="connsiteY3" fmla="*/ 0 h 2470245"/>
                    <a:gd name="connsiteX0" fmla="*/ 0 w 8031732"/>
                    <a:gd name="connsiteY0" fmla="*/ 0 h 2470245"/>
                    <a:gd name="connsiteX1" fmla="*/ 0 w 8031732"/>
                    <a:gd name="connsiteY1" fmla="*/ 2470245 h 2470245"/>
                    <a:gd name="connsiteX2" fmla="*/ 8031732 w 8031732"/>
                    <a:gd name="connsiteY2" fmla="*/ 2470245 h 2470245"/>
                    <a:gd name="connsiteX3" fmla="*/ 0 w 8031732"/>
                    <a:gd name="connsiteY3" fmla="*/ 0 h 2470245"/>
                    <a:gd name="connsiteX0" fmla="*/ 0 w 8144419"/>
                    <a:gd name="connsiteY0" fmla="*/ 0 h 2470245"/>
                    <a:gd name="connsiteX1" fmla="*/ 0 w 8144419"/>
                    <a:gd name="connsiteY1" fmla="*/ 2470245 h 2470245"/>
                    <a:gd name="connsiteX2" fmla="*/ 8144419 w 8144419"/>
                    <a:gd name="connsiteY2" fmla="*/ 2470245 h 2470245"/>
                    <a:gd name="connsiteX3" fmla="*/ 0 w 8144419"/>
                    <a:gd name="connsiteY3" fmla="*/ 0 h 2470245"/>
                  </a:gdLst>
                  <a:ahLst/>
                  <a:cxnLst>
                    <a:cxn ang="0">
                      <a:pos x="connsiteX0" y="connsiteY0"/>
                    </a:cxn>
                    <a:cxn ang="0">
                      <a:pos x="connsiteX1" y="connsiteY1"/>
                    </a:cxn>
                    <a:cxn ang="0">
                      <a:pos x="connsiteX2" y="connsiteY2"/>
                    </a:cxn>
                    <a:cxn ang="0">
                      <a:pos x="connsiteX3" y="connsiteY3"/>
                    </a:cxn>
                  </a:cxnLst>
                  <a:rect l="l" t="t" r="r" b="b"/>
                  <a:pathLst>
                    <a:path w="8144419" h="2470245">
                      <a:moveTo>
                        <a:pt x="0" y="0"/>
                      </a:moveTo>
                      <a:lnTo>
                        <a:pt x="0" y="2470245"/>
                      </a:lnTo>
                      <a:lnTo>
                        <a:pt x="8144419" y="2470245"/>
                      </a:lnTo>
                      <a:lnTo>
                        <a:pt x="0" y="0"/>
                      </a:lnTo>
                      <a:close/>
                    </a:path>
                  </a:pathLst>
                </a:custGeom>
                <a:gradFill>
                  <a:gsLst>
                    <a:gs pos="1000">
                      <a:schemeClr val="accent2"/>
                    </a:gs>
                    <a:gs pos="100000">
                      <a:schemeClr val="accent3"/>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grpSp>
        </p:gr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83035" y="384048"/>
              <a:ext cx="2424041" cy="430558"/>
            </a:xfrm>
            <a:prstGeom prst="rect">
              <a:avLst/>
            </a:prstGeom>
          </p:spPr>
        </p:pic>
      </p:grpSp>
      <p:sp>
        <p:nvSpPr>
          <p:cNvPr id="19" name="Title 1"/>
          <p:cNvSpPr>
            <a:spLocks noGrp="1"/>
          </p:cNvSpPr>
          <p:nvPr>
            <p:ph type="ctrTitle" hasCustomPrompt="1"/>
          </p:nvPr>
        </p:nvSpPr>
        <p:spPr>
          <a:xfrm>
            <a:off x="383035" y="2319714"/>
            <a:ext cx="11468909" cy="1994392"/>
          </a:xfrm>
          <a:prstGeom prst="rect">
            <a:avLst/>
          </a:prstGeom>
        </p:spPr>
        <p:txBody>
          <a:bodyPr vert="horz" wrap="square" lIns="0" tIns="0" rIns="0" bIns="0" anchor="t" anchorCtr="0">
            <a:noAutofit/>
          </a:bodyPr>
          <a:lstStyle>
            <a:lvl1pPr algn="l">
              <a:lnSpc>
                <a:spcPct val="80000"/>
              </a:lnSpc>
              <a:defRPr sz="7200" b="0">
                <a:solidFill>
                  <a:schemeClr val="tx1"/>
                </a:solidFill>
                <a:latin typeface="3M Circular TT Bold" panose="020B0804020101010102" pitchFamily="34" charset="0"/>
                <a:cs typeface="3M Circular TT Bold" panose="020B0804020101010102" pitchFamily="34" charset="0"/>
              </a:defRPr>
            </a:lvl1pPr>
          </a:lstStyle>
          <a:p>
            <a:r>
              <a:rPr lang="en-US" smtClean="0"/>
              <a:t>Two line </a:t>
            </a:r>
            <a:br>
              <a:rPr lang="en-US" smtClean="0"/>
            </a:br>
            <a:r>
              <a:rPr lang="en-US" smtClean="0"/>
              <a:t>title here</a:t>
            </a:r>
            <a:endParaRPr lang="en-GB" dirty="0"/>
          </a:p>
        </p:txBody>
      </p:sp>
      <p:sp>
        <p:nvSpPr>
          <p:cNvPr id="20" name="Text Placeholder 5"/>
          <p:cNvSpPr>
            <a:spLocks noGrp="1"/>
          </p:cNvSpPr>
          <p:nvPr>
            <p:ph type="body" sz="quarter" idx="13" hasCustomPrompt="1"/>
          </p:nvPr>
        </p:nvSpPr>
        <p:spPr>
          <a:xfrm>
            <a:off x="395736" y="4258917"/>
            <a:ext cx="9472598" cy="864848"/>
          </a:xfrm>
          <a:prstGeom prst="rect">
            <a:avLst/>
          </a:prstGeom>
        </p:spPr>
        <p:txBody>
          <a:bodyPr lIns="0" tIns="0" rIns="0" bIns="0"/>
          <a:lstStyle>
            <a:lvl1pPr>
              <a:lnSpc>
                <a:spcPct val="90000"/>
              </a:lnSpc>
              <a:defRPr sz="2800">
                <a:solidFill>
                  <a:schemeClr val="tx1"/>
                </a:solidFill>
              </a:defRPr>
            </a:lvl1pPr>
          </a:lstStyle>
          <a:p>
            <a:pPr lvl="0"/>
            <a:r>
              <a:rPr lang="en-US" dirty="0" smtClean="0"/>
              <a:t>Title subhead/presenters names, </a:t>
            </a:r>
            <a:br>
              <a:rPr lang="en-US" dirty="0" smtClean="0"/>
            </a:br>
            <a:r>
              <a:rPr lang="en-US" dirty="0" smtClean="0"/>
              <a:t>one or two lines</a:t>
            </a:r>
            <a:endParaRPr lang="en-US" dirty="0"/>
          </a:p>
        </p:txBody>
      </p:sp>
      <p:sp>
        <p:nvSpPr>
          <p:cNvPr id="21" name="Text Placeholder 7"/>
          <p:cNvSpPr>
            <a:spLocks noGrp="1"/>
          </p:cNvSpPr>
          <p:nvPr>
            <p:ph type="body" sz="quarter" idx="10" hasCustomPrompt="1"/>
          </p:nvPr>
        </p:nvSpPr>
        <p:spPr>
          <a:xfrm>
            <a:off x="395735" y="5257800"/>
            <a:ext cx="4114800" cy="480462"/>
          </a:xfrm>
          <a:prstGeom prst="rect">
            <a:avLst/>
          </a:prstGeom>
        </p:spPr>
        <p:txBody>
          <a:bodyPr lIns="0" tIns="0" rIns="0" bIns="0"/>
          <a:lstStyle>
            <a:lvl1pPr marL="0" indent="0">
              <a:buNone/>
              <a:defRPr sz="2800">
                <a:solidFill>
                  <a:schemeClr val="tx1"/>
                </a:solidFill>
                <a:latin typeface="3M Circular TT Book" panose="020B0604020101020102" pitchFamily="34" charset="0"/>
                <a:cs typeface="3M Circular TT Book" panose="020B0604020101020102" pitchFamily="34" charset="0"/>
              </a:defRPr>
            </a:lvl1pPr>
            <a:lvl5pPr>
              <a:defRPr/>
            </a:lvl5pPr>
          </a:lstStyle>
          <a:p>
            <a:pPr lvl="0"/>
            <a:r>
              <a:rPr lang="en-US" smtClean="0"/>
              <a:t>Date</a:t>
            </a:r>
            <a:endParaRPr lang="en-US"/>
          </a:p>
        </p:txBody>
      </p:sp>
    </p:spTree>
    <p:extLst>
      <p:ext uri="{BB962C8B-B14F-4D97-AF65-F5344CB8AC3E}">
        <p14:creationId xmlns:p14="http://schemas.microsoft.com/office/powerpoint/2010/main" val="3352143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Cover_1 line/subhead">
    <p:spTree>
      <p:nvGrpSpPr>
        <p:cNvPr id="1" name=""/>
        <p:cNvGrpSpPr/>
        <p:nvPr/>
      </p:nvGrpSpPr>
      <p:grpSpPr>
        <a:xfrm>
          <a:off x="0" y="0"/>
          <a:ext cx="0" cy="0"/>
          <a:chOff x="0" y="0"/>
          <a:chExt cx="0" cy="0"/>
        </a:xfrm>
      </p:grpSpPr>
      <p:sp>
        <p:nvSpPr>
          <p:cNvPr id="3" name="Rectangle 2"/>
          <p:cNvSpPr/>
          <p:nvPr userDrawn="1"/>
        </p:nvSpPr>
        <p:spPr>
          <a:xfrm>
            <a:off x="0" y="0"/>
            <a:ext cx="12188952"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83035" y="384048"/>
            <a:ext cx="2424041" cy="430558"/>
          </a:xfrm>
          <a:prstGeom prst="rect">
            <a:avLst/>
          </a:prstGeom>
        </p:spPr>
      </p:pic>
    </p:spTree>
    <p:extLst>
      <p:ext uri="{BB962C8B-B14F-4D97-AF65-F5344CB8AC3E}">
        <p14:creationId xmlns:p14="http://schemas.microsoft.com/office/powerpoint/2010/main" val="823578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rge Message">
    <p:spTree>
      <p:nvGrpSpPr>
        <p:cNvPr id="1" name=""/>
        <p:cNvGrpSpPr/>
        <p:nvPr/>
      </p:nvGrpSpPr>
      <p:grpSpPr>
        <a:xfrm>
          <a:off x="0" y="0"/>
          <a:ext cx="0" cy="0"/>
          <a:chOff x="0" y="0"/>
          <a:chExt cx="0" cy="0"/>
        </a:xfrm>
      </p:grpSpPr>
      <p:sp>
        <p:nvSpPr>
          <p:cNvPr id="5" name="Content Placeholder 4"/>
          <p:cNvSpPr>
            <a:spLocks noGrp="1"/>
          </p:cNvSpPr>
          <p:nvPr>
            <p:ph sz="quarter" idx="15"/>
          </p:nvPr>
        </p:nvSpPr>
        <p:spPr>
          <a:xfrm>
            <a:off x="379410" y="1298448"/>
            <a:ext cx="11431590" cy="4956048"/>
          </a:xfrm>
        </p:spPr>
        <p:txBody>
          <a:bodyPr/>
          <a:lstStyle>
            <a:lvl1pPr>
              <a:lnSpc>
                <a:spcPct val="90000"/>
              </a:lnSpc>
              <a:defRPr sz="4800">
                <a:latin typeface="+mj-lt"/>
              </a:defRPr>
            </a:lvl1pPr>
            <a:lvl2pPr>
              <a:defRPr sz="4400">
                <a:latin typeface="+mj-lt"/>
              </a:defRPr>
            </a:lvl2pPr>
            <a:lvl3pPr>
              <a:defRPr sz="4000">
                <a:latin typeface="+mj-lt"/>
              </a:defRPr>
            </a:lvl3pPr>
            <a:lvl4pPr>
              <a:defRPr sz="3600">
                <a:latin typeface="+mj-lt"/>
              </a:defRPr>
            </a:lvl4pPr>
            <a:lvl5pPr>
              <a:defRPr sz="3200">
                <a:latin typeface="+mj-lt"/>
              </a:defRPr>
            </a:lvl5pPr>
          </a:lstStyle>
          <a:p>
            <a:pPr lvl="0"/>
            <a:r>
              <a:rPr lang="en-US" dirty="0" smtClean="0"/>
              <a:t>Click to edit Master </a:t>
            </a:r>
            <a:r>
              <a:rPr lang="en-US" smtClean="0"/>
              <a:t>text styles</a:t>
            </a:r>
            <a:endParaRPr lang="en-US" dirty="0" smtClean="0"/>
          </a:p>
        </p:txBody>
      </p:sp>
      <p:sp>
        <p:nvSpPr>
          <p:cNvPr id="3"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4" name="TextBox 3"/>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smtClean="0"/>
          </a:p>
        </p:txBody>
      </p:sp>
      <p:grpSp>
        <p:nvGrpSpPr>
          <p:cNvPr id="6" name="Group 22"/>
          <p:cNvGrpSpPr>
            <a:grpSpLocks/>
          </p:cNvGrpSpPr>
          <p:nvPr userDrawn="1"/>
        </p:nvGrpSpPr>
        <p:grpSpPr bwMode="auto">
          <a:xfrm>
            <a:off x="-264086" y="6596401"/>
            <a:ext cx="2147228" cy="184155"/>
            <a:chOff x="9374212" y="6574531"/>
            <a:chExt cx="2147228" cy="182885"/>
          </a:xfrm>
        </p:grpSpPr>
        <p:grpSp>
          <p:nvGrpSpPr>
            <p:cNvPr id="7" name="Group 8"/>
            <p:cNvGrpSpPr>
              <a:grpSpLocks/>
            </p:cNvGrpSpPr>
            <p:nvPr/>
          </p:nvGrpSpPr>
          <p:grpSpPr bwMode="auto">
            <a:xfrm>
              <a:off x="9374212" y="6574531"/>
              <a:ext cx="2147228" cy="182883"/>
              <a:chOff x="9378677" y="6574531"/>
              <a:chExt cx="2147228" cy="182883"/>
            </a:xfrm>
          </p:grpSpPr>
          <p:sp>
            <p:nvSpPr>
              <p:cNvPr id="9" name="Footer Placeholder 3"/>
              <p:cNvSpPr txBox="1">
                <a:spLocks/>
              </p:cNvSpPr>
              <p:nvPr/>
            </p:nvSpPr>
            <p:spPr bwMode="auto">
              <a:xfrm>
                <a:off x="10461203" y="6574537"/>
                <a:ext cx="1064702" cy="1828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0"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15 August 2015</a:t>
                </a:fld>
                <a:endPar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1"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smtClean="0">
                  <a:ln>
                    <a:noFill/>
                  </a:ln>
                  <a:solidFill>
                    <a:prstClr val="black"/>
                  </a:solidFill>
                  <a:effectLst/>
                  <a:uLnTx/>
                  <a:uFillTx/>
                  <a:ea typeface="ＭＳ Ｐゴシック" charset="0"/>
                  <a:cs typeface="3M Circular TT Book" panose="020B0604020101020102" pitchFamily="34" charset="0"/>
                </a:endParaRPr>
              </a:p>
            </p:txBody>
          </p:sp>
        </p:grpSp>
        <p:sp>
          <p:nvSpPr>
            <p:cNvPr id="8"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2"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smtClean="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1330704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slideLayout" Target="../slideLayouts/slideLayout6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slideLayout" Target="../slideLayouts/slideLayout60.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20" Type="http://schemas.openxmlformats.org/officeDocument/2006/relationships/theme" Target="../theme/theme2.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19" Type="http://schemas.openxmlformats.org/officeDocument/2006/relationships/slideLayout" Target="../slideLayouts/slideLayout62.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18" Type="http://schemas.openxmlformats.org/officeDocument/2006/relationships/slideLayout" Target="../slideLayouts/slideLayout80.xml"/><Relationship Id="rId3" Type="http://schemas.openxmlformats.org/officeDocument/2006/relationships/slideLayout" Target="../slideLayouts/slideLayout65.xml"/><Relationship Id="rId21" Type="http://schemas.openxmlformats.org/officeDocument/2006/relationships/slideLayout" Target="../slideLayouts/slideLayout83.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17" Type="http://schemas.openxmlformats.org/officeDocument/2006/relationships/slideLayout" Target="../slideLayouts/slideLayout79.xml"/><Relationship Id="rId2" Type="http://schemas.openxmlformats.org/officeDocument/2006/relationships/slideLayout" Target="../slideLayouts/slideLayout64.xml"/><Relationship Id="rId16" Type="http://schemas.openxmlformats.org/officeDocument/2006/relationships/slideLayout" Target="../slideLayouts/slideLayout78.xml"/><Relationship Id="rId20" Type="http://schemas.openxmlformats.org/officeDocument/2006/relationships/slideLayout" Target="../slideLayouts/slideLayout82.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24" Type="http://schemas.openxmlformats.org/officeDocument/2006/relationships/theme" Target="../theme/theme3.xml"/><Relationship Id="rId5" Type="http://schemas.openxmlformats.org/officeDocument/2006/relationships/slideLayout" Target="../slideLayouts/slideLayout67.xml"/><Relationship Id="rId15" Type="http://schemas.openxmlformats.org/officeDocument/2006/relationships/slideLayout" Target="../slideLayouts/slideLayout77.xml"/><Relationship Id="rId23" Type="http://schemas.openxmlformats.org/officeDocument/2006/relationships/slideLayout" Target="../slideLayouts/slideLayout85.xml"/><Relationship Id="rId10" Type="http://schemas.openxmlformats.org/officeDocument/2006/relationships/slideLayout" Target="../slideLayouts/slideLayout72.xml"/><Relationship Id="rId19" Type="http://schemas.openxmlformats.org/officeDocument/2006/relationships/slideLayout" Target="../slideLayouts/slideLayout81.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 Id="rId22" Type="http://schemas.openxmlformats.org/officeDocument/2006/relationships/slideLayout" Target="../slideLayouts/slideLayout8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79412" y="381000"/>
            <a:ext cx="11425237" cy="822960"/>
          </a:xfrm>
          <a:prstGeom prst="rect">
            <a:avLst/>
          </a:prstGeom>
        </p:spPr>
        <p:txBody>
          <a:bodyPr vert="horz" wrap="square" lIns="0" tIns="0" rIns="0" bIns="0" rtlCol="0" anchor="t" anchorCtr="0">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379412" y="1295400"/>
            <a:ext cx="11425236" cy="4953000"/>
          </a:xfrm>
          <a:prstGeom prst="rect">
            <a:avLst/>
          </a:prstGeom>
        </p:spPr>
        <p:txBody>
          <a:bodyPr vert="horz" wrap="square" lIns="0" tIns="0" rIns="180000" bIns="0" rtlCol="0" anchor="t" anchorCtr="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152200900"/>
      </p:ext>
    </p:extLst>
  </p:cSld>
  <p:clrMap bg1="lt1" tx1="dk1" bg2="lt2" tx2="dk2" accent1="accent1" accent2="accent2" accent3="accent3" accent4="accent4" accent5="accent5" accent6="accent6" hlink="hlink" folHlink="folHlink"/>
  <p:sldLayoutIdLst>
    <p:sldLayoutId id="2147483664" r:id="rId1"/>
    <p:sldLayoutId id="2147483750" r:id="rId2"/>
    <p:sldLayoutId id="2147483666" r:id="rId3"/>
    <p:sldLayoutId id="2147483749" r:id="rId4"/>
    <p:sldLayoutId id="2147483727" r:id="rId5"/>
    <p:sldLayoutId id="2147483751" r:id="rId6"/>
    <p:sldLayoutId id="2147483671" r:id="rId7"/>
    <p:sldLayoutId id="2147483752" r:id="rId8"/>
    <p:sldLayoutId id="2147483728" r:id="rId9"/>
    <p:sldLayoutId id="2147483673" r:id="rId10"/>
    <p:sldLayoutId id="2147483672" r:id="rId11"/>
    <p:sldLayoutId id="2147483674" r:id="rId12"/>
    <p:sldLayoutId id="2147483676" r:id="rId13"/>
    <p:sldLayoutId id="2147483729" r:id="rId14"/>
    <p:sldLayoutId id="2147483675" r:id="rId15"/>
    <p:sldLayoutId id="2147483667" r:id="rId16"/>
    <p:sldLayoutId id="2147483663" r:id="rId17"/>
    <p:sldLayoutId id="2147483753" r:id="rId18"/>
    <p:sldLayoutId id="2147483709" r:id="rId19"/>
    <p:sldLayoutId id="2147483741" r:id="rId20"/>
    <p:sldLayoutId id="2147483740" r:id="rId21"/>
    <p:sldLayoutId id="2147483757" r:id="rId22"/>
    <p:sldLayoutId id="2147483754" r:id="rId23"/>
    <p:sldLayoutId id="2147483742" r:id="rId24"/>
    <p:sldLayoutId id="2147483759" r:id="rId25"/>
    <p:sldLayoutId id="2147483743" r:id="rId26"/>
    <p:sldLayoutId id="2147483760" r:id="rId27"/>
    <p:sldLayoutId id="2147483761" r:id="rId28"/>
    <p:sldLayoutId id="2147483762" r:id="rId29"/>
    <p:sldLayoutId id="2147483763" r:id="rId30"/>
    <p:sldLayoutId id="2147483764" r:id="rId31"/>
    <p:sldLayoutId id="2147483765" r:id="rId32"/>
    <p:sldLayoutId id="2147483766" r:id="rId33"/>
    <p:sldLayoutId id="2147483767" r:id="rId34"/>
    <p:sldLayoutId id="2147483768" r:id="rId35"/>
    <p:sldLayoutId id="2147483769" r:id="rId36"/>
    <p:sldLayoutId id="2147483770" r:id="rId37"/>
    <p:sldLayoutId id="2147483771" r:id="rId38"/>
    <p:sldLayoutId id="2147483772" r:id="rId39"/>
    <p:sldLayoutId id="2147483748" r:id="rId40"/>
    <p:sldLayoutId id="2147483773" r:id="rId41"/>
    <p:sldLayoutId id="2147483775" r:id="rId42"/>
    <p:sldLayoutId id="2147483821" r:id="rId4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10000"/>
        </a:lnSpc>
        <a:spcBef>
          <a:spcPts val="0"/>
        </a:spcBef>
        <a:spcAft>
          <a:spcPts val="600"/>
        </a:spcAft>
        <a:buFont typeface="Arial" panose="020B0604020202020204" pitchFamily="34" charset="0"/>
        <a:buNone/>
        <a:defRPr lang="en-US" sz="2000" kern="1200" dirty="0" smtClean="0">
          <a:solidFill>
            <a:schemeClr val="tx1"/>
          </a:solidFill>
          <a:latin typeface="+mn-lt"/>
          <a:ea typeface="+mj-ea"/>
          <a:cs typeface="+mj-cs"/>
        </a:defRPr>
      </a:lvl1pPr>
      <a:lvl2pPr marL="182563" indent="-182563" algn="l" defTabSz="914400" rtl="0" eaLnBrk="1" latinLnBrk="0" hangingPunct="1">
        <a:lnSpc>
          <a:spcPct val="110000"/>
        </a:lnSpc>
        <a:spcBef>
          <a:spcPts val="0"/>
        </a:spcBef>
        <a:spcAft>
          <a:spcPts val="600"/>
        </a:spcAft>
        <a:buFont typeface="Arial" panose="020B0604020202020204" pitchFamily="34" charset="0"/>
        <a:buChar char="•"/>
        <a:defRPr lang="en-US" sz="2000" kern="1200" dirty="0" smtClean="0">
          <a:solidFill>
            <a:schemeClr val="tx1"/>
          </a:solidFill>
          <a:latin typeface="+mn-lt"/>
          <a:ea typeface="+mn-ea"/>
          <a:cs typeface="+mn-cs"/>
        </a:defRPr>
      </a:lvl2pPr>
      <a:lvl3pPr marL="357188" indent="-174625" algn="l" defTabSz="914400" rtl="0" eaLnBrk="1" latinLnBrk="0" hangingPunct="1">
        <a:lnSpc>
          <a:spcPct val="110000"/>
        </a:lnSpc>
        <a:spcBef>
          <a:spcPts val="0"/>
        </a:spcBef>
        <a:spcAft>
          <a:spcPts val="600"/>
        </a:spcAft>
        <a:buFont typeface="Arial" panose="020B0604020202020204" pitchFamily="34" charset="0"/>
        <a:buChar char="•"/>
        <a:defRPr lang="en-US" sz="1600" kern="1200" dirty="0" smtClean="0">
          <a:solidFill>
            <a:schemeClr val="tx1"/>
          </a:solidFill>
          <a:latin typeface="+mn-lt"/>
          <a:ea typeface="+mn-ea"/>
          <a:cs typeface="+mn-cs"/>
        </a:defRPr>
      </a:lvl3pPr>
      <a:lvl4pPr marL="539750" indent="-182563" algn="l" defTabSz="914400" rtl="0" eaLnBrk="1" latinLnBrk="0" hangingPunct="1">
        <a:lnSpc>
          <a:spcPct val="110000"/>
        </a:lnSpc>
        <a:spcBef>
          <a:spcPts val="0"/>
        </a:spcBef>
        <a:spcAft>
          <a:spcPts val="600"/>
        </a:spcAft>
        <a:buFont typeface="Arial" panose="020B0604020202020204" pitchFamily="34" charset="0"/>
        <a:buChar char="•"/>
        <a:defRPr lang="en-US" sz="1400" kern="1200" dirty="0" smtClean="0">
          <a:solidFill>
            <a:schemeClr val="tx1"/>
          </a:solidFill>
          <a:latin typeface="+mn-lt"/>
          <a:ea typeface="+mn-ea"/>
          <a:cs typeface="+mn-cs"/>
        </a:defRPr>
      </a:lvl4pPr>
      <a:lvl5pPr marL="714375" indent="-174625" algn="l" defTabSz="914400" rtl="0" eaLnBrk="1" latinLnBrk="0" hangingPunct="1">
        <a:lnSpc>
          <a:spcPct val="110000"/>
        </a:lnSpc>
        <a:spcBef>
          <a:spcPts val="0"/>
        </a:spcBef>
        <a:spcAft>
          <a:spcPts val="600"/>
        </a:spcAft>
        <a:buFont typeface="Arial" panose="020B0604020202020204" pitchFamily="34" charset="0"/>
        <a:buChar char="•"/>
        <a:defRPr lang="en-GB" sz="12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088" userDrawn="1">
          <p15:clr>
            <a:srgbClr val="F26B43"/>
          </p15:clr>
        </p15:guide>
        <p15:guide id="2" pos="3840" userDrawn="1">
          <p15:clr>
            <a:srgbClr val="F26B43"/>
          </p15:clr>
        </p15:guide>
        <p15:guide id="3" pos="2640" userDrawn="1">
          <p15:clr>
            <a:srgbClr val="F26B43"/>
          </p15:clr>
        </p15:guide>
        <p15:guide id="4" pos="1440" userDrawn="1">
          <p15:clr>
            <a:srgbClr val="F26B43"/>
          </p15:clr>
        </p15:guide>
        <p15:guide id="5" pos="240" userDrawn="1">
          <p15:clr>
            <a:srgbClr val="F26B43"/>
          </p15:clr>
        </p15:guide>
        <p15:guide id="6" pos="5040" userDrawn="1">
          <p15:clr>
            <a:srgbClr val="F26B43"/>
          </p15:clr>
        </p15:guide>
        <p15:guide id="7" pos="6240" userDrawn="1">
          <p15:clr>
            <a:srgbClr val="F26B43"/>
          </p15:clr>
        </p15:guide>
        <p15:guide id="8" pos="7440" userDrawn="1">
          <p15:clr>
            <a:srgbClr val="F26B43"/>
          </p15:clr>
        </p15:guide>
        <p15:guide id="9" orient="horz" pos="1474" userDrawn="1">
          <p15:clr>
            <a:srgbClr val="F26B43"/>
          </p15:clr>
        </p15:guide>
        <p15:guide id="10" orient="horz" pos="840" userDrawn="1">
          <p15:clr>
            <a:srgbClr val="F26B43"/>
          </p15:clr>
        </p15:guide>
        <p15:guide id="11" orient="horz" pos="240" userDrawn="1">
          <p15:clr>
            <a:srgbClr val="F26B43"/>
          </p15:clr>
        </p15:guide>
        <p15:guide id="12" orient="horz" pos="2696" userDrawn="1">
          <p15:clr>
            <a:srgbClr val="F26B43"/>
          </p15:clr>
        </p15:guide>
        <p15:guide id="14" orient="horz" pos="4080" userDrawn="1">
          <p15:clr>
            <a:srgbClr val="F26B43"/>
          </p15:clr>
        </p15:guide>
        <p15:guide id="15" orient="horz" pos="3936" userDrawn="1">
          <p15:clr>
            <a:srgbClr val="F26B43"/>
          </p15:clr>
        </p15:guide>
        <p15:guide id="17" pos="5034" userDrawn="1">
          <p15:clr>
            <a:srgbClr val="F26B43"/>
          </p15:clr>
        </p15:guide>
        <p15:guide id="18" orient="horz" pos="3312" userDrawn="1">
          <p15:clr>
            <a:srgbClr val="F26B43"/>
          </p15:clr>
        </p15:guide>
        <p15:guide id="19" orient="horz" pos="2702" userDrawn="1">
          <p15:clr>
            <a:srgbClr val="F26B43"/>
          </p15:clr>
        </p15:guide>
        <p15:guide id="21" pos="2634" userDrawn="1">
          <p15:clr>
            <a:srgbClr val="F26B43"/>
          </p15:clr>
        </p15:guide>
        <p15:guide id="22" pos="5046" userDrawn="1">
          <p15:clr>
            <a:srgbClr val="F26B43"/>
          </p15:clr>
        </p15:guide>
        <p15:guide id="23" orient="horz" pos="1468" userDrawn="1">
          <p15:clr>
            <a:srgbClr val="F26B43"/>
          </p15:clr>
        </p15:guide>
        <p15:guide id="25" orient="horz" pos="1480" userDrawn="1">
          <p15:clr>
            <a:srgbClr val="F26B43"/>
          </p15:clr>
        </p15:guide>
        <p15:guide id="26" orient="horz" pos="2706" userDrawn="1">
          <p15:clr>
            <a:srgbClr val="F26B43"/>
          </p15:clr>
        </p15:guide>
        <p15:guide id="27" pos="2648" userDrawn="1">
          <p15:clr>
            <a:srgbClr val="F26B43"/>
          </p15:clr>
        </p15:guide>
        <p15:guide id="28" orient="horz" pos="576" userDrawn="1">
          <p15:clr>
            <a:srgbClr val="FBAE4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9205513"/>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 id="2147483789" r:id="rId13"/>
    <p:sldLayoutId id="2147483790" r:id="rId14"/>
    <p:sldLayoutId id="2147483791" r:id="rId15"/>
    <p:sldLayoutId id="2147483792" r:id="rId16"/>
    <p:sldLayoutId id="2147483793" r:id="rId17"/>
    <p:sldLayoutId id="2147483794" r:id="rId18"/>
    <p:sldLayoutId id="2147483795" r:id="rId1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10000"/>
        </a:lnSpc>
        <a:spcBef>
          <a:spcPts val="0"/>
        </a:spcBef>
        <a:spcAft>
          <a:spcPts val="600"/>
        </a:spcAft>
        <a:buFont typeface="Arial" panose="020B0604020202020204" pitchFamily="34" charset="0"/>
        <a:buNone/>
        <a:defRPr lang="en-US" sz="2000" kern="1200" dirty="0" smtClean="0">
          <a:solidFill>
            <a:schemeClr val="tx1"/>
          </a:solidFill>
          <a:latin typeface="+mn-lt"/>
          <a:ea typeface="+mj-ea"/>
          <a:cs typeface="+mj-cs"/>
        </a:defRPr>
      </a:lvl1pPr>
      <a:lvl2pPr marL="182563" indent="-182563" algn="l" defTabSz="914400" rtl="0" eaLnBrk="1" latinLnBrk="0" hangingPunct="1">
        <a:lnSpc>
          <a:spcPct val="110000"/>
        </a:lnSpc>
        <a:spcBef>
          <a:spcPts val="0"/>
        </a:spcBef>
        <a:spcAft>
          <a:spcPts val="600"/>
        </a:spcAft>
        <a:buFont typeface="Arial" panose="020B0604020202020204" pitchFamily="34" charset="0"/>
        <a:buChar char="•"/>
        <a:defRPr lang="en-US" sz="2000" kern="1200" dirty="0" smtClean="0">
          <a:solidFill>
            <a:schemeClr val="tx1"/>
          </a:solidFill>
          <a:latin typeface="+mn-lt"/>
          <a:ea typeface="+mn-ea"/>
          <a:cs typeface="+mn-cs"/>
        </a:defRPr>
      </a:lvl2pPr>
      <a:lvl3pPr marL="357188" indent="-174625" algn="l" defTabSz="914400" rtl="0" eaLnBrk="1" latinLnBrk="0" hangingPunct="1">
        <a:lnSpc>
          <a:spcPct val="110000"/>
        </a:lnSpc>
        <a:spcBef>
          <a:spcPts val="0"/>
        </a:spcBef>
        <a:spcAft>
          <a:spcPts val="600"/>
        </a:spcAft>
        <a:buFont typeface="Arial" panose="020B0604020202020204" pitchFamily="34" charset="0"/>
        <a:buChar char="•"/>
        <a:defRPr lang="en-US" sz="1600" kern="1200" dirty="0" smtClean="0">
          <a:solidFill>
            <a:schemeClr val="tx1"/>
          </a:solidFill>
          <a:latin typeface="+mn-lt"/>
          <a:ea typeface="+mn-ea"/>
          <a:cs typeface="+mn-cs"/>
        </a:defRPr>
      </a:lvl3pPr>
      <a:lvl4pPr marL="539750" indent="-182563" algn="l" defTabSz="914400" rtl="0" eaLnBrk="1" latinLnBrk="0" hangingPunct="1">
        <a:lnSpc>
          <a:spcPct val="110000"/>
        </a:lnSpc>
        <a:spcBef>
          <a:spcPts val="0"/>
        </a:spcBef>
        <a:spcAft>
          <a:spcPts val="600"/>
        </a:spcAft>
        <a:buFont typeface="Arial" panose="020B0604020202020204" pitchFamily="34" charset="0"/>
        <a:buChar char="•"/>
        <a:defRPr lang="en-US" sz="1400" kern="1200" dirty="0" smtClean="0">
          <a:solidFill>
            <a:schemeClr val="tx1"/>
          </a:solidFill>
          <a:latin typeface="+mn-lt"/>
          <a:ea typeface="+mn-ea"/>
          <a:cs typeface="+mn-cs"/>
        </a:defRPr>
      </a:lvl4pPr>
      <a:lvl5pPr marL="714375" indent="-174625" algn="l" defTabSz="914400" rtl="0" eaLnBrk="1" latinLnBrk="0" hangingPunct="1">
        <a:lnSpc>
          <a:spcPct val="110000"/>
        </a:lnSpc>
        <a:spcBef>
          <a:spcPts val="0"/>
        </a:spcBef>
        <a:spcAft>
          <a:spcPts val="600"/>
        </a:spcAft>
        <a:buFont typeface="Arial" panose="020B0604020202020204" pitchFamily="34" charset="0"/>
        <a:buChar char="•"/>
        <a:defRPr lang="en-GB" sz="12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440">
          <p15:clr>
            <a:srgbClr val="C35EA4"/>
          </p15:clr>
        </p15:guide>
        <p15:guide id="2" pos="3840">
          <p15:clr>
            <a:srgbClr val="F26B43"/>
          </p15:clr>
        </p15:guide>
        <p15:guide id="3" pos="2640">
          <p15:clr>
            <a:srgbClr val="F26B43"/>
          </p15:clr>
        </p15:guide>
        <p15:guide id="4" pos="1440">
          <p15:clr>
            <a:srgbClr val="F26B43"/>
          </p15:clr>
        </p15:guide>
        <p15:guide id="5" pos="240">
          <p15:clr>
            <a:srgbClr val="F26B43"/>
          </p15:clr>
        </p15:guide>
        <p15:guide id="6" pos="5040">
          <p15:clr>
            <a:srgbClr val="F26B43"/>
          </p15:clr>
        </p15:guide>
        <p15:guide id="7" pos="6240">
          <p15:clr>
            <a:srgbClr val="F26B43"/>
          </p15:clr>
        </p15:guide>
        <p15:guide id="8" pos="7440">
          <p15:clr>
            <a:srgbClr val="F26B43"/>
          </p15:clr>
        </p15:guide>
        <p15:guide id="9" orient="horz" pos="1474">
          <p15:clr>
            <a:srgbClr val="F26B43"/>
          </p15:clr>
        </p15:guide>
        <p15:guide id="10" orient="horz" pos="840">
          <p15:clr>
            <a:srgbClr val="F26B43"/>
          </p15:clr>
        </p15:guide>
        <p15:guide id="11" orient="horz" pos="240">
          <p15:clr>
            <a:srgbClr val="F26B43"/>
          </p15:clr>
        </p15:guide>
        <p15:guide id="12" orient="horz" pos="2696">
          <p15:clr>
            <a:srgbClr val="F26B43"/>
          </p15:clr>
        </p15:guide>
        <p15:guide id="13" orient="horz" pos="4080">
          <p15:clr>
            <a:srgbClr val="F26B43"/>
          </p15:clr>
        </p15:guide>
        <p15:guide id="14" orient="horz" pos="3936">
          <p15:clr>
            <a:srgbClr val="F26B43"/>
          </p15:clr>
        </p15:guide>
        <p15:guide id="15" pos="5034">
          <p15:clr>
            <a:srgbClr val="F26B43"/>
          </p15:clr>
        </p15:guide>
        <p15:guide id="16" orient="horz" pos="3312">
          <p15:clr>
            <a:srgbClr val="F26B43"/>
          </p15:clr>
        </p15:guide>
        <p15:guide id="17" orient="horz" pos="2702">
          <p15:clr>
            <a:srgbClr val="F26B43"/>
          </p15:clr>
        </p15:guide>
        <p15:guide id="18" pos="2634">
          <p15:clr>
            <a:srgbClr val="F26B43"/>
          </p15:clr>
        </p15:guide>
        <p15:guide id="19" pos="5046">
          <p15:clr>
            <a:srgbClr val="F26B43"/>
          </p15:clr>
        </p15:guide>
        <p15:guide id="20" orient="horz" pos="1468">
          <p15:clr>
            <a:srgbClr val="F26B43"/>
          </p15:clr>
        </p15:guide>
        <p15:guide id="21" orient="horz" pos="1480">
          <p15:clr>
            <a:srgbClr val="F26B43"/>
          </p15:clr>
        </p15:guide>
        <p15:guide id="22" orient="horz" pos="2706">
          <p15:clr>
            <a:srgbClr val="F26B43"/>
          </p15:clr>
        </p15:guide>
        <p15:guide id="23" pos="2648">
          <p15:clr>
            <a:srgbClr val="F26B43"/>
          </p15:clr>
        </p15:guide>
        <p15:guide id="24" orient="horz" pos="576">
          <p15:clr>
            <a:srgbClr val="FBAE40"/>
          </p15:clr>
        </p15:guide>
        <p15:guide id="25" orient="horz" pos="2160">
          <p15:clr>
            <a:srgbClr val="F26B43"/>
          </p15:clr>
        </p15:guide>
        <p15:guide id="26" orient="horz" pos="2880">
          <p15:clr>
            <a:srgbClr val="C35EA4"/>
          </p15:clr>
        </p15:guide>
        <p15:guide id="27" pos="2568">
          <p15:clr>
            <a:srgbClr val="C35EA4"/>
          </p15:clr>
        </p15:guide>
        <p15:guide id="28" pos="5112">
          <p15:clr>
            <a:srgbClr val="C35E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79412" y="381000"/>
            <a:ext cx="11425237" cy="822960"/>
          </a:xfrm>
          <a:prstGeom prst="rect">
            <a:avLst/>
          </a:prstGeom>
        </p:spPr>
        <p:txBody>
          <a:bodyPr vert="horz" wrap="square" lIns="0" tIns="0" rIns="0" bIns="0" rtlCol="0" anchor="t" anchorCtr="0">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379412" y="1295400"/>
            <a:ext cx="11425236" cy="4953000"/>
          </a:xfrm>
          <a:prstGeom prst="rect">
            <a:avLst/>
          </a:prstGeom>
        </p:spPr>
        <p:txBody>
          <a:bodyPr vert="horz" wrap="square" lIns="0" tIns="0" rIns="180000" bIns="0" rtlCol="0" anchor="t" anchorCtr="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830404879"/>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09" r:id="rId12"/>
    <p:sldLayoutId id="2147483810" r:id="rId13"/>
    <p:sldLayoutId id="2147483811" r:id="rId14"/>
    <p:sldLayoutId id="2147483812" r:id="rId15"/>
    <p:sldLayoutId id="2147483813" r:id="rId16"/>
    <p:sldLayoutId id="2147483814" r:id="rId17"/>
    <p:sldLayoutId id="2147483815" r:id="rId18"/>
    <p:sldLayoutId id="2147483816" r:id="rId19"/>
    <p:sldLayoutId id="2147483817" r:id="rId20"/>
    <p:sldLayoutId id="2147483818" r:id="rId21"/>
    <p:sldLayoutId id="2147483819" r:id="rId22"/>
    <p:sldLayoutId id="2147483820" r:id="rId2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10000"/>
        </a:lnSpc>
        <a:spcBef>
          <a:spcPts val="0"/>
        </a:spcBef>
        <a:spcAft>
          <a:spcPts val="600"/>
        </a:spcAft>
        <a:buFont typeface="Arial" panose="020B0604020202020204" pitchFamily="34" charset="0"/>
        <a:buNone/>
        <a:defRPr lang="en-US" sz="2000" kern="1200" dirty="0" smtClean="0">
          <a:solidFill>
            <a:schemeClr val="tx1"/>
          </a:solidFill>
          <a:latin typeface="+mn-lt"/>
          <a:ea typeface="+mj-ea"/>
          <a:cs typeface="+mj-cs"/>
        </a:defRPr>
      </a:lvl1pPr>
      <a:lvl2pPr marL="182563" indent="-182563" algn="l" defTabSz="914400" rtl="0" eaLnBrk="1" latinLnBrk="0" hangingPunct="1">
        <a:lnSpc>
          <a:spcPct val="110000"/>
        </a:lnSpc>
        <a:spcBef>
          <a:spcPts val="0"/>
        </a:spcBef>
        <a:spcAft>
          <a:spcPts val="600"/>
        </a:spcAft>
        <a:buFont typeface="Arial" panose="020B0604020202020204" pitchFamily="34" charset="0"/>
        <a:buChar char="•"/>
        <a:defRPr lang="en-US" sz="2000" kern="1200" dirty="0" smtClean="0">
          <a:solidFill>
            <a:schemeClr val="tx1"/>
          </a:solidFill>
          <a:latin typeface="+mn-lt"/>
          <a:ea typeface="+mn-ea"/>
          <a:cs typeface="+mn-cs"/>
        </a:defRPr>
      </a:lvl2pPr>
      <a:lvl3pPr marL="357188" indent="-174625" algn="l" defTabSz="914400" rtl="0" eaLnBrk="1" latinLnBrk="0" hangingPunct="1">
        <a:lnSpc>
          <a:spcPct val="110000"/>
        </a:lnSpc>
        <a:spcBef>
          <a:spcPts val="0"/>
        </a:spcBef>
        <a:spcAft>
          <a:spcPts val="600"/>
        </a:spcAft>
        <a:buFont typeface="Arial" panose="020B0604020202020204" pitchFamily="34" charset="0"/>
        <a:buChar char="•"/>
        <a:defRPr lang="en-US" sz="1600" kern="1200" dirty="0" smtClean="0">
          <a:solidFill>
            <a:schemeClr val="tx1"/>
          </a:solidFill>
          <a:latin typeface="+mn-lt"/>
          <a:ea typeface="+mn-ea"/>
          <a:cs typeface="+mn-cs"/>
        </a:defRPr>
      </a:lvl3pPr>
      <a:lvl4pPr marL="539750" indent="-182563" algn="l" defTabSz="914400" rtl="0" eaLnBrk="1" latinLnBrk="0" hangingPunct="1">
        <a:lnSpc>
          <a:spcPct val="110000"/>
        </a:lnSpc>
        <a:spcBef>
          <a:spcPts val="0"/>
        </a:spcBef>
        <a:spcAft>
          <a:spcPts val="600"/>
        </a:spcAft>
        <a:buFont typeface="Arial" panose="020B0604020202020204" pitchFamily="34" charset="0"/>
        <a:buChar char="•"/>
        <a:defRPr lang="en-US" sz="1400" kern="1200" dirty="0" smtClean="0">
          <a:solidFill>
            <a:schemeClr val="tx1"/>
          </a:solidFill>
          <a:latin typeface="+mn-lt"/>
          <a:ea typeface="+mn-ea"/>
          <a:cs typeface="+mn-cs"/>
        </a:defRPr>
      </a:lvl4pPr>
      <a:lvl5pPr marL="714375" indent="-174625" algn="l" defTabSz="914400" rtl="0" eaLnBrk="1" latinLnBrk="0" hangingPunct="1">
        <a:lnSpc>
          <a:spcPct val="110000"/>
        </a:lnSpc>
        <a:spcBef>
          <a:spcPts val="0"/>
        </a:spcBef>
        <a:spcAft>
          <a:spcPts val="600"/>
        </a:spcAft>
        <a:buFont typeface="Arial" panose="020B0604020202020204" pitchFamily="34" charset="0"/>
        <a:buChar char="•"/>
        <a:defRPr lang="en-GB" sz="12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088">
          <p15:clr>
            <a:srgbClr val="F26B43"/>
          </p15:clr>
        </p15:guide>
        <p15:guide id="2" pos="3840">
          <p15:clr>
            <a:srgbClr val="F26B43"/>
          </p15:clr>
        </p15:guide>
        <p15:guide id="3" pos="2640">
          <p15:clr>
            <a:srgbClr val="F26B43"/>
          </p15:clr>
        </p15:guide>
        <p15:guide id="4" pos="1440">
          <p15:clr>
            <a:srgbClr val="F26B43"/>
          </p15:clr>
        </p15:guide>
        <p15:guide id="5" pos="240">
          <p15:clr>
            <a:srgbClr val="F26B43"/>
          </p15:clr>
        </p15:guide>
        <p15:guide id="6" pos="5040">
          <p15:clr>
            <a:srgbClr val="F26B43"/>
          </p15:clr>
        </p15:guide>
        <p15:guide id="7" pos="6240">
          <p15:clr>
            <a:srgbClr val="F26B43"/>
          </p15:clr>
        </p15:guide>
        <p15:guide id="8" pos="7440">
          <p15:clr>
            <a:srgbClr val="F26B43"/>
          </p15:clr>
        </p15:guide>
        <p15:guide id="9" orient="horz" pos="1474">
          <p15:clr>
            <a:srgbClr val="F26B43"/>
          </p15:clr>
        </p15:guide>
        <p15:guide id="10" orient="horz" pos="840">
          <p15:clr>
            <a:srgbClr val="F26B43"/>
          </p15:clr>
        </p15:guide>
        <p15:guide id="11" orient="horz" pos="240">
          <p15:clr>
            <a:srgbClr val="F26B43"/>
          </p15:clr>
        </p15:guide>
        <p15:guide id="12" orient="horz" pos="2696">
          <p15:clr>
            <a:srgbClr val="F26B43"/>
          </p15:clr>
        </p15:guide>
        <p15:guide id="13" orient="horz" pos="4080">
          <p15:clr>
            <a:srgbClr val="F26B43"/>
          </p15:clr>
        </p15:guide>
        <p15:guide id="14" orient="horz" pos="3936">
          <p15:clr>
            <a:srgbClr val="F26B43"/>
          </p15:clr>
        </p15:guide>
        <p15:guide id="15" pos="5034">
          <p15:clr>
            <a:srgbClr val="F26B43"/>
          </p15:clr>
        </p15:guide>
        <p15:guide id="16" orient="horz" pos="3312">
          <p15:clr>
            <a:srgbClr val="F26B43"/>
          </p15:clr>
        </p15:guide>
        <p15:guide id="17" orient="horz" pos="2702">
          <p15:clr>
            <a:srgbClr val="F26B43"/>
          </p15:clr>
        </p15:guide>
        <p15:guide id="18" pos="2634">
          <p15:clr>
            <a:srgbClr val="F26B43"/>
          </p15:clr>
        </p15:guide>
        <p15:guide id="19" pos="5046">
          <p15:clr>
            <a:srgbClr val="F26B43"/>
          </p15:clr>
        </p15:guide>
        <p15:guide id="20" orient="horz" pos="1468">
          <p15:clr>
            <a:srgbClr val="F26B43"/>
          </p15:clr>
        </p15:guide>
        <p15:guide id="21" orient="horz" pos="1480">
          <p15:clr>
            <a:srgbClr val="F26B43"/>
          </p15:clr>
        </p15:guide>
        <p15:guide id="22" orient="horz" pos="2706">
          <p15:clr>
            <a:srgbClr val="F26B43"/>
          </p15:clr>
        </p15:guide>
        <p15:guide id="23" pos="2648">
          <p15:clr>
            <a:srgbClr val="F26B43"/>
          </p15:clr>
        </p15:guide>
        <p15:guide id="24" orient="horz" pos="576">
          <p15:clr>
            <a:srgbClr val="FBAE4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4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EgFlEKwNeOQ"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43.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xml"/><Relationship Id="rId1" Type="http://schemas.openxmlformats.org/officeDocument/2006/relationships/slideLayout" Target="../slideLayouts/slideLayout8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2.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p:cNvPicPr>
          <p:nvPr/>
        </p:nvPicPr>
        <p:blipFill rotWithShape="1">
          <a:blip r:embed="rId3" cstate="email">
            <a:extLst>
              <a:ext uri="{28A0092B-C50C-407E-A947-70E740481C1C}">
                <a14:useLocalDpi xmlns:a14="http://schemas.microsoft.com/office/drawing/2010/main"/>
              </a:ext>
            </a:extLst>
          </a:blip>
          <a:srcRect/>
          <a:stretch/>
        </p:blipFill>
        <p:spPr>
          <a:xfrm flipH="1">
            <a:off x="3048" y="0"/>
            <a:ext cx="12188952" cy="6858000"/>
          </a:xfrm>
          <a:prstGeom prst="rect">
            <a:avLst/>
          </a:prstGeom>
        </p:spPr>
      </p:pic>
      <p:grpSp>
        <p:nvGrpSpPr>
          <p:cNvPr id="24" name="Group 23"/>
          <p:cNvGrpSpPr/>
          <p:nvPr/>
        </p:nvGrpSpPr>
        <p:grpSpPr>
          <a:xfrm>
            <a:off x="-33249" y="-14748"/>
            <a:ext cx="8153324" cy="6872748"/>
            <a:chOff x="-33249" y="-14748"/>
            <a:chExt cx="8153324" cy="6858000"/>
          </a:xfrm>
        </p:grpSpPr>
        <p:grpSp>
          <p:nvGrpSpPr>
            <p:cNvPr id="25" name="Group 24"/>
            <p:cNvGrpSpPr/>
            <p:nvPr userDrawn="1"/>
          </p:nvGrpSpPr>
          <p:grpSpPr>
            <a:xfrm>
              <a:off x="-33249" y="-14748"/>
              <a:ext cx="8153324" cy="6858000"/>
              <a:chOff x="-33249" y="-14748"/>
              <a:chExt cx="8153324" cy="6887495"/>
            </a:xfrm>
          </p:grpSpPr>
          <p:sp>
            <p:nvSpPr>
              <p:cNvPr id="27" name="Freeform 26"/>
              <p:cNvSpPr/>
              <p:nvPr userDrawn="1"/>
            </p:nvSpPr>
            <p:spPr>
              <a:xfrm>
                <a:off x="14749" y="-14748"/>
                <a:ext cx="8052620" cy="6858000"/>
              </a:xfrm>
              <a:custGeom>
                <a:avLst/>
                <a:gdLst>
                  <a:gd name="connsiteX0" fmla="*/ 0 w 8155858"/>
                  <a:gd name="connsiteY0" fmla="*/ 0 h 6902245"/>
                  <a:gd name="connsiteX1" fmla="*/ 4100052 w 8155858"/>
                  <a:gd name="connsiteY1" fmla="*/ 14748 h 6902245"/>
                  <a:gd name="connsiteX2" fmla="*/ 8155858 w 8155858"/>
                  <a:gd name="connsiteY2" fmla="*/ 6902245 h 6902245"/>
                  <a:gd name="connsiteX3" fmla="*/ 0 w 8155858"/>
                  <a:gd name="connsiteY3" fmla="*/ 6902245 h 6902245"/>
                  <a:gd name="connsiteX4" fmla="*/ 0 w 8155858"/>
                  <a:gd name="connsiteY4" fmla="*/ 0 h 6902245"/>
                  <a:gd name="connsiteX0" fmla="*/ 0 w 8155858"/>
                  <a:gd name="connsiteY0" fmla="*/ 0 h 6902245"/>
                  <a:gd name="connsiteX1" fmla="*/ 4026310 w 8155858"/>
                  <a:gd name="connsiteY1" fmla="*/ 0 h 6902245"/>
                  <a:gd name="connsiteX2" fmla="*/ 8155858 w 8155858"/>
                  <a:gd name="connsiteY2" fmla="*/ 6902245 h 6902245"/>
                  <a:gd name="connsiteX3" fmla="*/ 0 w 8155858"/>
                  <a:gd name="connsiteY3" fmla="*/ 6902245 h 6902245"/>
                  <a:gd name="connsiteX4" fmla="*/ 0 w 8155858"/>
                  <a:gd name="connsiteY4" fmla="*/ 0 h 6902245"/>
                  <a:gd name="connsiteX0" fmla="*/ 353961 w 8155858"/>
                  <a:gd name="connsiteY0" fmla="*/ 0 h 6902245"/>
                  <a:gd name="connsiteX1" fmla="*/ 4026310 w 8155858"/>
                  <a:gd name="connsiteY1" fmla="*/ 0 h 6902245"/>
                  <a:gd name="connsiteX2" fmla="*/ 8155858 w 8155858"/>
                  <a:gd name="connsiteY2" fmla="*/ 6902245 h 6902245"/>
                  <a:gd name="connsiteX3" fmla="*/ 0 w 8155858"/>
                  <a:gd name="connsiteY3" fmla="*/ 6902245 h 6902245"/>
                  <a:gd name="connsiteX4" fmla="*/ 353961 w 8155858"/>
                  <a:gd name="connsiteY4" fmla="*/ 0 h 6902245"/>
                  <a:gd name="connsiteX0" fmla="*/ 44245 w 8155858"/>
                  <a:gd name="connsiteY0" fmla="*/ 0 h 6902245"/>
                  <a:gd name="connsiteX1" fmla="*/ 4026310 w 8155858"/>
                  <a:gd name="connsiteY1" fmla="*/ 0 h 6902245"/>
                  <a:gd name="connsiteX2" fmla="*/ 8155858 w 8155858"/>
                  <a:gd name="connsiteY2" fmla="*/ 6902245 h 6902245"/>
                  <a:gd name="connsiteX3" fmla="*/ 0 w 8155858"/>
                  <a:gd name="connsiteY3" fmla="*/ 6902245 h 6902245"/>
                  <a:gd name="connsiteX4" fmla="*/ 44245 w 8155858"/>
                  <a:gd name="connsiteY4" fmla="*/ 0 h 6902245"/>
                  <a:gd name="connsiteX0" fmla="*/ 14748 w 8126361"/>
                  <a:gd name="connsiteY0" fmla="*/ 0 h 6902245"/>
                  <a:gd name="connsiteX1" fmla="*/ 3996813 w 8126361"/>
                  <a:gd name="connsiteY1" fmla="*/ 0 h 6902245"/>
                  <a:gd name="connsiteX2" fmla="*/ 8126361 w 8126361"/>
                  <a:gd name="connsiteY2" fmla="*/ 6902245 h 6902245"/>
                  <a:gd name="connsiteX3" fmla="*/ 0 w 8126361"/>
                  <a:gd name="connsiteY3" fmla="*/ 6887497 h 6902245"/>
                  <a:gd name="connsiteX4" fmla="*/ 14748 w 8126361"/>
                  <a:gd name="connsiteY4" fmla="*/ 0 h 6902245"/>
                  <a:gd name="connsiteX0" fmla="*/ 0 w 8111613"/>
                  <a:gd name="connsiteY0" fmla="*/ 0 h 6902245"/>
                  <a:gd name="connsiteX1" fmla="*/ 3982065 w 8111613"/>
                  <a:gd name="connsiteY1" fmla="*/ 0 h 6902245"/>
                  <a:gd name="connsiteX2" fmla="*/ 8111613 w 8111613"/>
                  <a:gd name="connsiteY2" fmla="*/ 6902245 h 6902245"/>
                  <a:gd name="connsiteX3" fmla="*/ 855407 w 8111613"/>
                  <a:gd name="connsiteY3" fmla="*/ 6297561 h 6902245"/>
                  <a:gd name="connsiteX4" fmla="*/ 0 w 8111613"/>
                  <a:gd name="connsiteY4" fmla="*/ 0 h 6902245"/>
                  <a:gd name="connsiteX0" fmla="*/ 0 w 8111613"/>
                  <a:gd name="connsiteY0" fmla="*/ 0 h 6902245"/>
                  <a:gd name="connsiteX1" fmla="*/ 3982065 w 8111613"/>
                  <a:gd name="connsiteY1" fmla="*/ 0 h 6902245"/>
                  <a:gd name="connsiteX2" fmla="*/ 8111613 w 8111613"/>
                  <a:gd name="connsiteY2" fmla="*/ 6902245 h 6902245"/>
                  <a:gd name="connsiteX3" fmla="*/ 1 w 8111613"/>
                  <a:gd name="connsiteY3" fmla="*/ 6858000 h 6902245"/>
                  <a:gd name="connsiteX4" fmla="*/ 0 w 8111613"/>
                  <a:gd name="connsiteY4" fmla="*/ 0 h 6902245"/>
                  <a:gd name="connsiteX0" fmla="*/ 0 w 7934633"/>
                  <a:gd name="connsiteY0" fmla="*/ 0 h 6858000"/>
                  <a:gd name="connsiteX1" fmla="*/ 3982065 w 7934633"/>
                  <a:gd name="connsiteY1" fmla="*/ 0 h 6858000"/>
                  <a:gd name="connsiteX2" fmla="*/ 7934633 w 7934633"/>
                  <a:gd name="connsiteY2" fmla="*/ 6828503 h 6858000"/>
                  <a:gd name="connsiteX3" fmla="*/ 1 w 7934633"/>
                  <a:gd name="connsiteY3" fmla="*/ 6858000 h 6858000"/>
                  <a:gd name="connsiteX4" fmla="*/ 0 w 7934633"/>
                  <a:gd name="connsiteY4" fmla="*/ 0 h 6858000"/>
                  <a:gd name="connsiteX0" fmla="*/ 0 w 8052620"/>
                  <a:gd name="connsiteY0" fmla="*/ 0 h 6858000"/>
                  <a:gd name="connsiteX1" fmla="*/ 3982065 w 8052620"/>
                  <a:gd name="connsiteY1" fmla="*/ 0 h 6858000"/>
                  <a:gd name="connsiteX2" fmla="*/ 8052620 w 8052620"/>
                  <a:gd name="connsiteY2" fmla="*/ 6858000 h 6858000"/>
                  <a:gd name="connsiteX3" fmla="*/ 1 w 8052620"/>
                  <a:gd name="connsiteY3" fmla="*/ 6858000 h 6858000"/>
                  <a:gd name="connsiteX4" fmla="*/ 0 w 805262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2620" h="6858000">
                    <a:moveTo>
                      <a:pt x="0" y="0"/>
                    </a:moveTo>
                    <a:lnTo>
                      <a:pt x="3982065" y="0"/>
                    </a:lnTo>
                    <a:lnTo>
                      <a:pt x="8052620" y="6858000"/>
                    </a:lnTo>
                    <a:lnTo>
                      <a:pt x="1" y="6858000"/>
                    </a:lnTo>
                    <a:cubicBezTo>
                      <a:pt x="1" y="4572000"/>
                      <a:pt x="0" y="2286000"/>
                      <a:pt x="0" y="0"/>
                    </a:cubicBezTo>
                    <a:close/>
                  </a:path>
                </a:pathLst>
              </a:custGeom>
              <a:solidFill>
                <a:srgbClr val="00C8E6"/>
              </a:solidFill>
              <a:ln w="12700" cap="flat" cmpd="sng" algn="ctr">
                <a:noFill/>
                <a:prstDash val="solid"/>
                <a:miter lim="800000"/>
              </a:ln>
              <a:effectLst/>
            </p:spPr>
            <p:txBody>
              <a:bodyPr lIns="180000" tIns="180000" rIns="180000" bIns="180000" rtlCol="0" anchor="t"/>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smtClean="0">
                  <a:ln>
                    <a:noFill/>
                  </a:ln>
                  <a:solidFill>
                    <a:srgbClr val="FFFFFF"/>
                  </a:solidFill>
                  <a:effectLst/>
                  <a:uLnTx/>
                  <a:uFillTx/>
                  <a:latin typeface="3M Circular TT Book"/>
                  <a:ea typeface="+mn-ea"/>
                  <a:cs typeface="+mn-cs"/>
                </a:endParaRPr>
              </a:p>
            </p:txBody>
          </p:sp>
          <p:grpSp>
            <p:nvGrpSpPr>
              <p:cNvPr id="28" name="Group 27"/>
              <p:cNvGrpSpPr/>
              <p:nvPr userDrawn="1"/>
            </p:nvGrpSpPr>
            <p:grpSpPr>
              <a:xfrm>
                <a:off x="-33249" y="-1878"/>
                <a:ext cx="8153324" cy="6874625"/>
                <a:chOff x="-33249" y="-1878"/>
                <a:chExt cx="8153324" cy="6874625"/>
              </a:xfrm>
            </p:grpSpPr>
            <p:sp>
              <p:nvSpPr>
                <p:cNvPr id="29" name="Freeform 28"/>
                <p:cNvSpPr/>
                <p:nvPr userDrawn="1"/>
              </p:nvSpPr>
              <p:spPr>
                <a:xfrm>
                  <a:off x="-33249" y="-1878"/>
                  <a:ext cx="8153324" cy="6874625"/>
                </a:xfrm>
                <a:custGeom>
                  <a:avLst/>
                  <a:gdLst>
                    <a:gd name="connsiteX0" fmla="*/ 4217158 w 7942997"/>
                    <a:gd name="connsiteY0" fmla="*/ 0 h 6905768"/>
                    <a:gd name="connsiteX1" fmla="*/ 0 w 7942997"/>
                    <a:gd name="connsiteY1" fmla="*/ 4421875 h 6905768"/>
                    <a:gd name="connsiteX2" fmla="*/ 7942997 w 7942997"/>
                    <a:gd name="connsiteY2" fmla="*/ 6905768 h 6905768"/>
                    <a:gd name="connsiteX3" fmla="*/ 4217158 w 7942997"/>
                    <a:gd name="connsiteY3" fmla="*/ 0 h 6905768"/>
                    <a:gd name="connsiteX0" fmla="*/ 4217158 w 8106770"/>
                    <a:gd name="connsiteY0" fmla="*/ 0 h 6659133"/>
                    <a:gd name="connsiteX1" fmla="*/ 0 w 8106770"/>
                    <a:gd name="connsiteY1" fmla="*/ 4421875 h 6659133"/>
                    <a:gd name="connsiteX2" fmla="*/ 8106770 w 8106770"/>
                    <a:gd name="connsiteY2" fmla="*/ 6659133 h 6659133"/>
                    <a:gd name="connsiteX3" fmla="*/ 4217158 w 8106770"/>
                    <a:gd name="connsiteY3" fmla="*/ 0 h 6659133"/>
                    <a:gd name="connsiteX0" fmla="*/ 4217158 w 7956645"/>
                    <a:gd name="connsiteY0" fmla="*/ 0 h 6892066"/>
                    <a:gd name="connsiteX1" fmla="*/ 0 w 7956645"/>
                    <a:gd name="connsiteY1" fmla="*/ 4421875 h 6892066"/>
                    <a:gd name="connsiteX2" fmla="*/ 7956645 w 7956645"/>
                    <a:gd name="connsiteY2" fmla="*/ 6892066 h 6892066"/>
                    <a:gd name="connsiteX3" fmla="*/ 4217158 w 7956645"/>
                    <a:gd name="connsiteY3" fmla="*/ 0 h 6892066"/>
                    <a:gd name="connsiteX0" fmla="*/ 4217158 w 8290020"/>
                    <a:gd name="connsiteY0" fmla="*/ 0 h 6174856"/>
                    <a:gd name="connsiteX1" fmla="*/ 0 w 8290020"/>
                    <a:gd name="connsiteY1" fmla="*/ 4421875 h 6174856"/>
                    <a:gd name="connsiteX2" fmla="*/ 8290020 w 8290020"/>
                    <a:gd name="connsiteY2" fmla="*/ 6174856 h 6174856"/>
                    <a:gd name="connsiteX3" fmla="*/ 4217158 w 8290020"/>
                    <a:gd name="connsiteY3" fmla="*/ 0 h 6174856"/>
                    <a:gd name="connsiteX0" fmla="*/ 4217158 w 7975695"/>
                    <a:gd name="connsiteY0" fmla="*/ 0 h 6901629"/>
                    <a:gd name="connsiteX1" fmla="*/ 0 w 7975695"/>
                    <a:gd name="connsiteY1" fmla="*/ 4421875 h 6901629"/>
                    <a:gd name="connsiteX2" fmla="*/ 7975695 w 7975695"/>
                    <a:gd name="connsiteY2" fmla="*/ 6901629 h 6901629"/>
                    <a:gd name="connsiteX3" fmla="*/ 4217158 w 7975695"/>
                    <a:gd name="connsiteY3" fmla="*/ 0 h 6901629"/>
                    <a:gd name="connsiteX0" fmla="*/ 4217158 w 8120074"/>
                    <a:gd name="connsiteY0" fmla="*/ 0 h 6933917"/>
                    <a:gd name="connsiteX1" fmla="*/ 0 w 8120074"/>
                    <a:gd name="connsiteY1" fmla="*/ 4421875 h 6933917"/>
                    <a:gd name="connsiteX2" fmla="*/ 8120074 w 8120074"/>
                    <a:gd name="connsiteY2" fmla="*/ 6933917 h 6933917"/>
                    <a:gd name="connsiteX3" fmla="*/ 4217158 w 8120074"/>
                    <a:gd name="connsiteY3" fmla="*/ 0 h 6933917"/>
                    <a:gd name="connsiteX0" fmla="*/ 4034278 w 8120074"/>
                    <a:gd name="connsiteY0" fmla="*/ 0 h 6933917"/>
                    <a:gd name="connsiteX1" fmla="*/ 0 w 8120074"/>
                    <a:gd name="connsiteY1" fmla="*/ 4421875 h 6933917"/>
                    <a:gd name="connsiteX2" fmla="*/ 8120074 w 8120074"/>
                    <a:gd name="connsiteY2" fmla="*/ 6933917 h 6933917"/>
                    <a:gd name="connsiteX3" fmla="*/ 4034278 w 8120074"/>
                    <a:gd name="connsiteY3" fmla="*/ 0 h 6933917"/>
                    <a:gd name="connsiteX0" fmla="*/ 4067528 w 8153324"/>
                    <a:gd name="connsiteY0" fmla="*/ 0 h 6933917"/>
                    <a:gd name="connsiteX1" fmla="*/ 0 w 8153324"/>
                    <a:gd name="connsiteY1" fmla="*/ 4589970 h 6933917"/>
                    <a:gd name="connsiteX2" fmla="*/ 8153324 w 8153324"/>
                    <a:gd name="connsiteY2" fmla="*/ 6933917 h 6933917"/>
                    <a:gd name="connsiteX3" fmla="*/ 4067528 w 8153324"/>
                    <a:gd name="connsiteY3" fmla="*/ 0 h 6933917"/>
                    <a:gd name="connsiteX0" fmla="*/ 4067528 w 8153324"/>
                    <a:gd name="connsiteY0" fmla="*/ 0 h 6950726"/>
                    <a:gd name="connsiteX1" fmla="*/ 0 w 8153324"/>
                    <a:gd name="connsiteY1" fmla="*/ 4606779 h 6950726"/>
                    <a:gd name="connsiteX2" fmla="*/ 8153324 w 8153324"/>
                    <a:gd name="connsiteY2" fmla="*/ 6950726 h 6950726"/>
                    <a:gd name="connsiteX3" fmla="*/ 4067528 w 8153324"/>
                    <a:gd name="connsiteY3" fmla="*/ 0 h 6950726"/>
                  </a:gdLst>
                  <a:ahLst/>
                  <a:cxnLst>
                    <a:cxn ang="0">
                      <a:pos x="connsiteX0" y="connsiteY0"/>
                    </a:cxn>
                    <a:cxn ang="0">
                      <a:pos x="connsiteX1" y="connsiteY1"/>
                    </a:cxn>
                    <a:cxn ang="0">
                      <a:pos x="connsiteX2" y="connsiteY2"/>
                    </a:cxn>
                    <a:cxn ang="0">
                      <a:pos x="connsiteX3" y="connsiteY3"/>
                    </a:cxn>
                  </a:cxnLst>
                  <a:rect l="l" t="t" r="r" b="b"/>
                  <a:pathLst>
                    <a:path w="8153324" h="6950726">
                      <a:moveTo>
                        <a:pt x="4067528" y="0"/>
                      </a:moveTo>
                      <a:lnTo>
                        <a:pt x="0" y="4606779"/>
                      </a:lnTo>
                      <a:lnTo>
                        <a:pt x="8153324" y="6950726"/>
                      </a:lnTo>
                      <a:lnTo>
                        <a:pt x="4067528" y="0"/>
                      </a:lnTo>
                      <a:close/>
                    </a:path>
                  </a:pathLst>
                </a:custGeom>
                <a:gradFill>
                  <a:gsLst>
                    <a:gs pos="0">
                      <a:srgbClr val="003CE6"/>
                    </a:gs>
                    <a:gs pos="100000">
                      <a:srgbClr val="00C8E6"/>
                    </a:gs>
                  </a:gsLst>
                  <a:lin ang="4800000" scaled="0"/>
                </a:gradFill>
                <a:ln w="12700" cap="flat" cmpd="sng" algn="ctr">
                  <a:noFill/>
                  <a:prstDash val="solid"/>
                  <a:miter lim="800000"/>
                </a:ln>
                <a:effectLst/>
              </p:spPr>
              <p:txBody>
                <a:bodyPr lIns="180000" tIns="180000" rIns="180000" bIns="180000" rtlCol="0" anchor="t"/>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smtClean="0">
                    <a:ln>
                      <a:noFill/>
                    </a:ln>
                    <a:solidFill>
                      <a:srgbClr val="FFFFFF"/>
                    </a:solidFill>
                    <a:effectLst/>
                    <a:uLnTx/>
                    <a:uFillTx/>
                    <a:latin typeface="3M Circular TT Book"/>
                    <a:ea typeface="+mn-ea"/>
                    <a:cs typeface="+mn-cs"/>
                  </a:endParaRPr>
                </a:p>
              </p:txBody>
            </p:sp>
            <p:sp>
              <p:nvSpPr>
                <p:cNvPr id="30" name="Freeform 29"/>
                <p:cNvSpPr/>
                <p:nvPr userDrawn="1"/>
              </p:nvSpPr>
              <p:spPr>
                <a:xfrm>
                  <a:off x="-13124" y="-864"/>
                  <a:ext cx="4053110" cy="4572369"/>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 name="connsiteX0" fmla="*/ 1498773 w 9178997"/>
                    <a:gd name="connsiteY0" fmla="*/ 5154183 h 5154183"/>
                    <a:gd name="connsiteX1" fmla="*/ 0 w 9178997"/>
                    <a:gd name="connsiteY1" fmla="*/ 0 h 5154183"/>
                    <a:gd name="connsiteX2" fmla="*/ 9178997 w 9178997"/>
                    <a:gd name="connsiteY2" fmla="*/ 1698542 h 5154183"/>
                    <a:gd name="connsiteX3" fmla="*/ 1498773 w 9178997"/>
                    <a:gd name="connsiteY3" fmla="*/ 5154183 h 5154183"/>
                    <a:gd name="connsiteX0" fmla="*/ 1498773 w 3368960"/>
                    <a:gd name="connsiteY0" fmla="*/ 5173702 h 5173702"/>
                    <a:gd name="connsiteX1" fmla="*/ 0 w 3368960"/>
                    <a:gd name="connsiteY1" fmla="*/ 19519 h 5173702"/>
                    <a:gd name="connsiteX2" fmla="*/ 3368960 w 3368960"/>
                    <a:gd name="connsiteY2" fmla="*/ 0 h 5173702"/>
                    <a:gd name="connsiteX3" fmla="*/ 1498773 w 3368960"/>
                    <a:gd name="connsiteY3" fmla="*/ 5173702 h 5173702"/>
                    <a:gd name="connsiteX0" fmla="*/ 1513119 w 3383306"/>
                    <a:gd name="connsiteY0" fmla="*/ 5173702 h 5173702"/>
                    <a:gd name="connsiteX1" fmla="*/ 0 w 3383306"/>
                    <a:gd name="connsiteY1" fmla="*/ 1730421 h 5173702"/>
                    <a:gd name="connsiteX2" fmla="*/ 3383306 w 3383306"/>
                    <a:gd name="connsiteY2" fmla="*/ 0 h 5173702"/>
                    <a:gd name="connsiteX3" fmla="*/ 1513119 w 3383306"/>
                    <a:gd name="connsiteY3" fmla="*/ 5173702 h 5173702"/>
                    <a:gd name="connsiteX0" fmla="*/ 1524942 w 3395129"/>
                    <a:gd name="connsiteY0" fmla="*/ 5173702 h 5173702"/>
                    <a:gd name="connsiteX1" fmla="*/ 0 w 3395129"/>
                    <a:gd name="connsiteY1" fmla="*/ 3446751 h 5173702"/>
                    <a:gd name="connsiteX2" fmla="*/ 3395129 w 3395129"/>
                    <a:gd name="connsiteY2" fmla="*/ 0 h 5173702"/>
                    <a:gd name="connsiteX3" fmla="*/ 1524942 w 3395129"/>
                    <a:gd name="connsiteY3" fmla="*/ 5173702 h 5173702"/>
                    <a:gd name="connsiteX0" fmla="*/ 2623 w 3395129"/>
                    <a:gd name="connsiteY0" fmla="*/ 652 h 3446751"/>
                    <a:gd name="connsiteX1" fmla="*/ 0 w 3395129"/>
                    <a:gd name="connsiteY1" fmla="*/ 3446751 h 3446751"/>
                    <a:gd name="connsiteX2" fmla="*/ 3395129 w 3395129"/>
                    <a:gd name="connsiteY2" fmla="*/ 0 h 3446751"/>
                    <a:gd name="connsiteX3" fmla="*/ 2623 w 3395129"/>
                    <a:gd name="connsiteY3" fmla="*/ 652 h 3446751"/>
                    <a:gd name="connsiteX0" fmla="*/ 2623 w 3395129"/>
                    <a:gd name="connsiteY0" fmla="*/ 652 h 3498578"/>
                    <a:gd name="connsiteX1" fmla="*/ 0 w 3395129"/>
                    <a:gd name="connsiteY1" fmla="*/ 3498578 h 3498578"/>
                    <a:gd name="connsiteX2" fmla="*/ 3395129 w 3395129"/>
                    <a:gd name="connsiteY2" fmla="*/ 0 h 3498578"/>
                    <a:gd name="connsiteX3" fmla="*/ 2623 w 3395129"/>
                    <a:gd name="connsiteY3" fmla="*/ 652 h 3498578"/>
                    <a:gd name="connsiteX0" fmla="*/ 2623 w 3395129"/>
                    <a:gd name="connsiteY0" fmla="*/ 652 h 3563362"/>
                    <a:gd name="connsiteX1" fmla="*/ 0 w 3395129"/>
                    <a:gd name="connsiteY1" fmla="*/ 3563362 h 3563362"/>
                    <a:gd name="connsiteX2" fmla="*/ 3395129 w 3395129"/>
                    <a:gd name="connsiteY2" fmla="*/ 0 h 3563362"/>
                    <a:gd name="connsiteX3" fmla="*/ 2623 w 3395129"/>
                    <a:gd name="connsiteY3" fmla="*/ 652 h 3563362"/>
                    <a:gd name="connsiteX0" fmla="*/ 2623 w 3395129"/>
                    <a:gd name="connsiteY0" fmla="*/ 652 h 3563362"/>
                    <a:gd name="connsiteX1" fmla="*/ 0 w 3395129"/>
                    <a:gd name="connsiteY1" fmla="*/ 3563362 h 3563362"/>
                    <a:gd name="connsiteX2" fmla="*/ 3395129 w 3395129"/>
                    <a:gd name="connsiteY2" fmla="*/ 0 h 3563362"/>
                    <a:gd name="connsiteX3" fmla="*/ 2623 w 3395129"/>
                    <a:gd name="connsiteY3" fmla="*/ 652 h 3563362"/>
                  </a:gdLst>
                  <a:ahLst/>
                  <a:cxnLst>
                    <a:cxn ang="0">
                      <a:pos x="connsiteX0" y="connsiteY0"/>
                    </a:cxn>
                    <a:cxn ang="0">
                      <a:pos x="connsiteX1" y="connsiteY1"/>
                    </a:cxn>
                    <a:cxn ang="0">
                      <a:pos x="connsiteX2" y="connsiteY2"/>
                    </a:cxn>
                    <a:cxn ang="0">
                      <a:pos x="connsiteX3" y="connsiteY3"/>
                    </a:cxn>
                  </a:cxnLst>
                  <a:rect l="l" t="t" r="r" b="b"/>
                  <a:pathLst>
                    <a:path w="3395129" h="3563362">
                      <a:moveTo>
                        <a:pt x="2623" y="652"/>
                      </a:moveTo>
                      <a:cubicBezTo>
                        <a:pt x="1749" y="1149352"/>
                        <a:pt x="874" y="2414662"/>
                        <a:pt x="0" y="3563362"/>
                      </a:cubicBezTo>
                      <a:lnTo>
                        <a:pt x="3395129" y="0"/>
                      </a:lnTo>
                      <a:lnTo>
                        <a:pt x="2623" y="652"/>
                      </a:lnTo>
                      <a:close/>
                    </a:path>
                  </a:pathLst>
                </a:custGeom>
                <a:gradFill rotWithShape="1">
                  <a:gsLst>
                    <a:gs pos="0">
                      <a:srgbClr val="003CE6"/>
                    </a:gs>
                    <a:gs pos="89000">
                      <a:srgbClr val="00C8E6"/>
                    </a:gs>
                  </a:gsLst>
                  <a:lin ang="18000000" scaled="0"/>
                </a:gra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rgbClr val="FFFFFF"/>
                    </a:solidFill>
                    <a:effectLst/>
                    <a:uLnTx/>
                    <a:uFillTx/>
                    <a:latin typeface="3M Circular TT Book"/>
                    <a:ea typeface="+mn-ea"/>
                    <a:cs typeface="+mn-cs"/>
                  </a:endParaRPr>
                </a:p>
              </p:txBody>
            </p:sp>
            <p:sp>
              <p:nvSpPr>
                <p:cNvPr id="31" name="Freeform 30"/>
                <p:cNvSpPr/>
                <p:nvPr userDrawn="1"/>
              </p:nvSpPr>
              <p:spPr>
                <a:xfrm>
                  <a:off x="-13127" y="4394579"/>
                  <a:ext cx="8116043" cy="2470245"/>
                </a:xfrm>
                <a:custGeom>
                  <a:avLst/>
                  <a:gdLst>
                    <a:gd name="connsiteX0" fmla="*/ 0 w 7983940"/>
                    <a:gd name="connsiteY0" fmla="*/ 0 h 2470245"/>
                    <a:gd name="connsiteX1" fmla="*/ 0 w 7983940"/>
                    <a:gd name="connsiteY1" fmla="*/ 2470245 h 2470245"/>
                    <a:gd name="connsiteX2" fmla="*/ 7983940 w 7983940"/>
                    <a:gd name="connsiteY2" fmla="*/ 2470245 h 2470245"/>
                    <a:gd name="connsiteX3" fmla="*/ 0 w 7983940"/>
                    <a:gd name="connsiteY3" fmla="*/ 0 h 2470245"/>
                    <a:gd name="connsiteX0" fmla="*/ 0 w 8031732"/>
                    <a:gd name="connsiteY0" fmla="*/ 0 h 2470245"/>
                    <a:gd name="connsiteX1" fmla="*/ 0 w 8031732"/>
                    <a:gd name="connsiteY1" fmla="*/ 2470245 h 2470245"/>
                    <a:gd name="connsiteX2" fmla="*/ 8031732 w 8031732"/>
                    <a:gd name="connsiteY2" fmla="*/ 2470245 h 2470245"/>
                    <a:gd name="connsiteX3" fmla="*/ 0 w 8031732"/>
                    <a:gd name="connsiteY3" fmla="*/ 0 h 2470245"/>
                    <a:gd name="connsiteX0" fmla="*/ 0 w 8144419"/>
                    <a:gd name="connsiteY0" fmla="*/ 0 h 2470245"/>
                    <a:gd name="connsiteX1" fmla="*/ 0 w 8144419"/>
                    <a:gd name="connsiteY1" fmla="*/ 2470245 h 2470245"/>
                    <a:gd name="connsiteX2" fmla="*/ 8144419 w 8144419"/>
                    <a:gd name="connsiteY2" fmla="*/ 2470245 h 2470245"/>
                    <a:gd name="connsiteX3" fmla="*/ 0 w 8144419"/>
                    <a:gd name="connsiteY3" fmla="*/ 0 h 2470245"/>
                  </a:gdLst>
                  <a:ahLst/>
                  <a:cxnLst>
                    <a:cxn ang="0">
                      <a:pos x="connsiteX0" y="connsiteY0"/>
                    </a:cxn>
                    <a:cxn ang="0">
                      <a:pos x="connsiteX1" y="connsiteY1"/>
                    </a:cxn>
                    <a:cxn ang="0">
                      <a:pos x="connsiteX2" y="connsiteY2"/>
                    </a:cxn>
                    <a:cxn ang="0">
                      <a:pos x="connsiteX3" y="connsiteY3"/>
                    </a:cxn>
                  </a:cxnLst>
                  <a:rect l="l" t="t" r="r" b="b"/>
                  <a:pathLst>
                    <a:path w="8144419" h="2470245">
                      <a:moveTo>
                        <a:pt x="0" y="0"/>
                      </a:moveTo>
                      <a:lnTo>
                        <a:pt x="0" y="2470245"/>
                      </a:lnTo>
                      <a:lnTo>
                        <a:pt x="8144419" y="2470245"/>
                      </a:lnTo>
                      <a:lnTo>
                        <a:pt x="0" y="0"/>
                      </a:lnTo>
                      <a:close/>
                    </a:path>
                  </a:pathLst>
                </a:custGeom>
                <a:gradFill>
                  <a:gsLst>
                    <a:gs pos="1000">
                      <a:srgbClr val="00C8E6"/>
                    </a:gs>
                    <a:gs pos="100000">
                      <a:srgbClr val="003CE6"/>
                    </a:gs>
                  </a:gsLst>
                  <a:lin ang="16200000" scaled="0"/>
                </a:gradFill>
                <a:ln w="12700" cap="flat" cmpd="sng" algn="ctr">
                  <a:noFill/>
                  <a:prstDash val="solid"/>
                  <a:miter lim="800000"/>
                </a:ln>
                <a:effectLst/>
              </p:spPr>
              <p:txBody>
                <a:bodyPr lIns="180000" tIns="180000" rIns="180000" bIns="180000" rtlCol="0" anchor="t"/>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smtClean="0">
                    <a:ln>
                      <a:noFill/>
                    </a:ln>
                    <a:solidFill>
                      <a:srgbClr val="FFFFFF"/>
                    </a:solidFill>
                    <a:effectLst/>
                    <a:uLnTx/>
                    <a:uFillTx/>
                    <a:latin typeface="3M Circular TT Book"/>
                    <a:ea typeface="+mn-ea"/>
                    <a:cs typeface="+mn-cs"/>
                  </a:endParaRPr>
                </a:p>
              </p:txBody>
            </p:sp>
          </p:grpSp>
        </p:grpSp>
        <p:pic>
          <p:nvPicPr>
            <p:cNvPr id="26" name="Picture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035" y="384510"/>
              <a:ext cx="2424041" cy="429634"/>
            </a:xfrm>
            <a:prstGeom prst="rect">
              <a:avLst/>
            </a:prstGeom>
          </p:spPr>
        </p:pic>
      </p:grpSp>
      <p:sp>
        <p:nvSpPr>
          <p:cNvPr id="13" name="Title 12"/>
          <p:cNvSpPr>
            <a:spLocks noGrp="1"/>
          </p:cNvSpPr>
          <p:nvPr>
            <p:ph type="ctrTitle"/>
          </p:nvPr>
        </p:nvSpPr>
        <p:spPr>
          <a:xfrm>
            <a:off x="390939" y="2373501"/>
            <a:ext cx="11468909" cy="1994392"/>
          </a:xfrm>
        </p:spPr>
        <p:txBody>
          <a:bodyPr/>
          <a:lstStyle/>
          <a:p>
            <a:r>
              <a:rPr lang="en-US" sz="5400" dirty="0" smtClean="0">
                <a:solidFill>
                  <a:schemeClr val="bg1"/>
                </a:solidFill>
              </a:rPr>
              <a:t>Future Skills &amp; Technologies – offering an innovative and sustainable approach</a:t>
            </a:r>
            <a:endParaRPr lang="en-US" sz="5400" dirty="0">
              <a:solidFill>
                <a:schemeClr val="bg1"/>
              </a:solidFill>
            </a:endParaRPr>
          </a:p>
        </p:txBody>
      </p:sp>
      <p:sp>
        <p:nvSpPr>
          <p:cNvPr id="12" name="Text Placeholder 11"/>
          <p:cNvSpPr>
            <a:spLocks noGrp="1"/>
          </p:cNvSpPr>
          <p:nvPr>
            <p:ph type="body" sz="quarter" idx="13"/>
          </p:nvPr>
        </p:nvSpPr>
        <p:spPr>
          <a:xfrm>
            <a:off x="390939" y="4841041"/>
            <a:ext cx="9472598" cy="864848"/>
          </a:xfrm>
        </p:spPr>
        <p:txBody>
          <a:bodyPr/>
          <a:lstStyle/>
          <a:p>
            <a:r>
              <a:rPr lang="en-US" sz="2000" dirty="0" smtClean="0">
                <a:solidFill>
                  <a:schemeClr val="bg1"/>
                </a:solidFill>
              </a:rPr>
              <a:t>Rich Miles</a:t>
            </a:r>
          </a:p>
          <a:p>
            <a:r>
              <a:rPr lang="en-US" sz="2000" dirty="0" smtClean="0">
                <a:solidFill>
                  <a:schemeClr val="bg1"/>
                </a:solidFill>
              </a:rPr>
              <a:t>Sustainability Director - Europe</a:t>
            </a:r>
          </a:p>
          <a:p>
            <a:r>
              <a:rPr lang="en-US" sz="2000" dirty="0" smtClean="0">
                <a:solidFill>
                  <a:schemeClr val="bg1"/>
                </a:solidFill>
              </a:rPr>
              <a:t>August 14, 2015</a:t>
            </a:r>
            <a:endParaRPr lang="en-US" sz="2000" dirty="0">
              <a:solidFill>
                <a:schemeClr val="bg1"/>
              </a:solidFill>
            </a:endParaRPr>
          </a:p>
        </p:txBody>
      </p:sp>
    </p:spTree>
    <p:extLst>
      <p:ext uri="{BB962C8B-B14F-4D97-AF65-F5344CB8AC3E}">
        <p14:creationId xmlns:p14="http://schemas.microsoft.com/office/powerpoint/2010/main" val="2616507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79412" y="270164"/>
            <a:ext cx="11425237" cy="822960"/>
          </a:xfrm>
        </p:spPr>
        <p:txBody>
          <a:bodyPr/>
          <a:lstStyle/>
          <a:p>
            <a:r>
              <a:rPr lang="en-GB" dirty="0" smtClean="0"/>
              <a:t>Slide showing the WS skills list – indicating where 3M products play a role ….then focus on 3 areas</a:t>
            </a:r>
            <a:br>
              <a:rPr lang="en-GB" dirty="0" smtClean="0"/>
            </a:br>
            <a:r>
              <a:rPr lang="en-GB" dirty="0" smtClean="0"/>
              <a:t/>
            </a:r>
            <a:br>
              <a:rPr lang="en-GB" dirty="0" smtClean="0"/>
            </a:br>
            <a:r>
              <a:rPr lang="en-GB" dirty="0" smtClean="0"/>
              <a:t>1</a:t>
            </a:r>
            <a:r>
              <a:rPr lang="en-GB" sz="2800" dirty="0" smtClean="0"/>
              <a:t>. Personal Protective Equipment – slide to illustrate the depth and breadth – RM to provide a slide showing the breadth and breadth of the Personal Safety Range</a:t>
            </a:r>
            <a:br>
              <a:rPr lang="en-GB" sz="2800" dirty="0" smtClean="0"/>
            </a:br>
            <a:r>
              <a:rPr lang="en-GB" sz="2800" dirty="0"/>
              <a:t>	</a:t>
            </a:r>
            <a:r>
              <a:rPr lang="en-GB" sz="2800" dirty="0" smtClean="0"/>
              <a:t>- specific focus on the </a:t>
            </a:r>
            <a:r>
              <a:rPr lang="en-GB" i="1" dirty="0" smtClean="0"/>
              <a:t>Noise Induced Hearing Loss </a:t>
            </a:r>
            <a:r>
              <a:rPr lang="en-GB" sz="2800" dirty="0" smtClean="0"/>
              <a:t/>
            </a:r>
            <a:br>
              <a:rPr lang="en-GB" sz="2800" dirty="0" smtClean="0"/>
            </a:br>
            <a:r>
              <a:rPr lang="en-GB" sz="2800" dirty="0"/>
              <a:t>	</a:t>
            </a:r>
            <a:r>
              <a:rPr lang="en-GB" sz="2800" dirty="0" smtClean="0"/>
              <a:t>   Partnership with WS Foundation</a:t>
            </a:r>
            <a:br>
              <a:rPr lang="en-GB" sz="2800" dirty="0" smtClean="0"/>
            </a:br>
            <a:r>
              <a:rPr lang="en-GB" sz="2800" dirty="0" smtClean="0"/>
              <a:t/>
            </a:r>
            <a:br>
              <a:rPr lang="en-GB" sz="2800" dirty="0" smtClean="0"/>
            </a:br>
            <a:r>
              <a:rPr lang="en-GB" sz="2800" dirty="0" smtClean="0"/>
              <a:t>2. Paint Preparation System – a physical sample to show/tell</a:t>
            </a:r>
            <a:br>
              <a:rPr lang="en-GB" sz="2800" dirty="0" smtClean="0"/>
            </a:br>
            <a:r>
              <a:rPr lang="en-GB" sz="2800" dirty="0" smtClean="0"/>
              <a:t/>
            </a:r>
            <a:br>
              <a:rPr lang="en-GB" sz="2800" dirty="0" smtClean="0"/>
            </a:br>
            <a:r>
              <a:rPr lang="en-GB" sz="2800" dirty="0" smtClean="0"/>
              <a:t>3. Car wrapping – a YouTube video </a:t>
            </a:r>
            <a:endParaRPr lang="en-GB" sz="2800" dirty="0"/>
          </a:p>
        </p:txBody>
      </p:sp>
      <p:sp>
        <p:nvSpPr>
          <p:cNvPr id="4" name="TextBox 3"/>
          <p:cNvSpPr txBox="1"/>
          <p:nvPr/>
        </p:nvSpPr>
        <p:spPr>
          <a:xfrm>
            <a:off x="7321049" y="5818910"/>
            <a:ext cx="3600345" cy="430887"/>
          </a:xfrm>
          <a:prstGeom prst="rect">
            <a:avLst/>
          </a:prstGeom>
          <a:solidFill>
            <a:srgbClr val="FFFF00"/>
          </a:solidFill>
        </p:spPr>
        <p:txBody>
          <a:bodyPr wrap="none" lIns="0" tIns="0" rIns="0" bIns="0" rtlCol="0">
            <a:spAutoFit/>
          </a:bodyPr>
          <a:lstStyle/>
          <a:p>
            <a:r>
              <a:rPr lang="en-GB" sz="2800" dirty="0" smtClean="0"/>
              <a:t>Video is  1 minute long</a:t>
            </a:r>
          </a:p>
        </p:txBody>
      </p:sp>
      <p:sp>
        <p:nvSpPr>
          <p:cNvPr id="3" name="Rectangle 2"/>
          <p:cNvSpPr/>
          <p:nvPr/>
        </p:nvSpPr>
        <p:spPr>
          <a:xfrm>
            <a:off x="379412" y="5818910"/>
            <a:ext cx="5531643" cy="400110"/>
          </a:xfrm>
          <a:prstGeom prst="rect">
            <a:avLst/>
          </a:prstGeom>
        </p:spPr>
        <p:txBody>
          <a:bodyPr wrap="none">
            <a:spAutoFit/>
          </a:bodyPr>
          <a:lstStyle/>
          <a:p>
            <a:pPr>
              <a:spcAft>
                <a:spcPts val="0"/>
              </a:spcAft>
            </a:pPr>
            <a:r>
              <a:rPr lang="en-US" sz="2000" u="sng" dirty="0">
                <a:solidFill>
                  <a:srgbClr val="1F497D"/>
                </a:solidFill>
                <a:latin typeface="Calibri" panose="020F0502020204030204" pitchFamily="34" charset="0"/>
                <a:ea typeface="Calibri" panose="020F0502020204030204" pitchFamily="34" charset="0"/>
                <a:cs typeface="Times New Roman" panose="02020603050405020304" pitchFamily="18" charset="0"/>
                <a:hlinkClick r:id="rId3"/>
              </a:rPr>
              <a:t>https://www.youtube.com/watch?v=EgFlEKwNeOQ</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14319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20934"/>
            <a:ext cx="12192000" cy="6421734"/>
          </a:xfrm>
          <a:prstGeom prst="rect">
            <a:avLst/>
          </a:prstGeom>
        </p:spPr>
      </p:pic>
    </p:spTree>
    <p:extLst>
      <p:ext uri="{BB962C8B-B14F-4D97-AF65-F5344CB8AC3E}">
        <p14:creationId xmlns:p14="http://schemas.microsoft.com/office/powerpoint/2010/main" val="1710152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a:p>
        </p:txBody>
      </p:sp>
      <p:pic>
        <p:nvPicPr>
          <p:cNvPr id="3" name="Easy application of 3M™ Scotchprint® Wrap Film Series 1080">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105164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181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flipH="1">
            <a:off x="3048" y="0"/>
            <a:ext cx="12188952" cy="6853272"/>
          </a:xfrm>
          <a:prstGeom prst="rect">
            <a:avLst/>
          </a:prstGeom>
        </p:spPr>
      </p:pic>
      <p:sp>
        <p:nvSpPr>
          <p:cNvPr id="10" name="Title 19"/>
          <p:cNvSpPr txBox="1">
            <a:spLocks/>
          </p:cNvSpPr>
          <p:nvPr/>
        </p:nvSpPr>
        <p:spPr>
          <a:xfrm>
            <a:off x="2231523" y="2233901"/>
            <a:ext cx="6901592" cy="2228850"/>
          </a:xfrm>
          <a:prstGeom prst="rect">
            <a:avLst/>
          </a:prstGeom>
        </p:spPr>
        <p:txBody>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spcAft>
                <a:spcPts val="1200"/>
              </a:spcAft>
            </a:pPr>
            <a:r>
              <a:rPr lang="en-US" sz="7200" smtClean="0">
                <a:solidFill>
                  <a:srgbClr val="FFFFFF"/>
                </a:solidFill>
              </a:rPr>
              <a:t>Thank you</a:t>
            </a:r>
          </a:p>
          <a:p>
            <a:r>
              <a:rPr lang="en-US" smtClean="0">
                <a:solidFill>
                  <a:srgbClr val="FFFFFF"/>
                </a:solidFill>
              </a:rPr>
              <a:t>3M.com/Sustainability</a:t>
            </a:r>
            <a:endParaRPr lang="en-US" dirty="0" smtClean="0">
              <a:solidFill>
                <a:srgbClr val="FFFFFF"/>
              </a:solidFill>
            </a:endParaRPr>
          </a:p>
          <a:p>
            <a:r>
              <a:rPr lang="en-US" dirty="0" smtClean="0">
                <a:solidFill>
                  <a:srgbClr val="FFFFFF"/>
                </a:solidFill>
              </a:rPr>
              <a:t>#LifeWith3M</a:t>
            </a:r>
            <a:endParaRPr lang="en-US" dirty="0">
              <a:solidFill>
                <a:srgbClr val="FFFFFF"/>
              </a:solidFill>
            </a:endParaRPr>
          </a:p>
        </p:txBody>
      </p:sp>
      <p:sp>
        <p:nvSpPr>
          <p:cNvPr id="9" name="Freeform 8"/>
          <p:cNvSpPr/>
          <p:nvPr/>
        </p:nvSpPr>
        <p:spPr>
          <a:xfrm flipH="1">
            <a:off x="0" y="0"/>
            <a:ext cx="12188952" cy="6858000"/>
          </a:xfrm>
          <a:custGeom>
            <a:avLst/>
            <a:gdLst>
              <a:gd name="connsiteX0" fmla="*/ 8106770 w 12201099"/>
              <a:gd name="connsiteY0" fmla="*/ 0 h 6864824"/>
              <a:gd name="connsiteX1" fmla="*/ 0 w 12201099"/>
              <a:gd name="connsiteY1" fmla="*/ 6864824 h 6864824"/>
              <a:gd name="connsiteX2" fmla="*/ 12201099 w 12201099"/>
              <a:gd name="connsiteY2" fmla="*/ 4572000 h 6864824"/>
              <a:gd name="connsiteX3" fmla="*/ 8106770 w 12201099"/>
              <a:gd name="connsiteY3" fmla="*/ 0 h 6864824"/>
              <a:gd name="connsiteX0" fmla="*/ 8160612 w 12201099"/>
              <a:gd name="connsiteY0" fmla="*/ 0 h 6864824"/>
              <a:gd name="connsiteX1" fmla="*/ 0 w 12201099"/>
              <a:gd name="connsiteY1" fmla="*/ 6864824 h 6864824"/>
              <a:gd name="connsiteX2" fmla="*/ 12201099 w 12201099"/>
              <a:gd name="connsiteY2" fmla="*/ 4572000 h 6864824"/>
              <a:gd name="connsiteX3" fmla="*/ 8160612 w 12201099"/>
              <a:gd name="connsiteY3" fmla="*/ 0 h 6864824"/>
              <a:gd name="connsiteX0" fmla="*/ 8160612 w 12201099"/>
              <a:gd name="connsiteY0" fmla="*/ 0 h 6864824"/>
              <a:gd name="connsiteX1" fmla="*/ 0 w 12201099"/>
              <a:gd name="connsiteY1" fmla="*/ 6864824 h 6864824"/>
              <a:gd name="connsiteX2" fmla="*/ 12201099 w 12201099"/>
              <a:gd name="connsiteY2" fmla="*/ 2268962 h 6864824"/>
              <a:gd name="connsiteX3" fmla="*/ 8160612 w 12201099"/>
              <a:gd name="connsiteY3" fmla="*/ 0 h 6864824"/>
              <a:gd name="connsiteX0" fmla="*/ 4100764 w 12201099"/>
              <a:gd name="connsiteY0" fmla="*/ 0 h 6894350"/>
              <a:gd name="connsiteX1" fmla="*/ 0 w 12201099"/>
              <a:gd name="connsiteY1" fmla="*/ 6894350 h 6894350"/>
              <a:gd name="connsiteX2" fmla="*/ 12201099 w 12201099"/>
              <a:gd name="connsiteY2" fmla="*/ 2298488 h 6894350"/>
              <a:gd name="connsiteX3" fmla="*/ 4100764 w 12201099"/>
              <a:gd name="connsiteY3" fmla="*/ 0 h 6894350"/>
              <a:gd name="connsiteX0" fmla="*/ 4100764 w 12181624"/>
              <a:gd name="connsiteY0" fmla="*/ 0 h 6894350"/>
              <a:gd name="connsiteX1" fmla="*/ 0 w 12181624"/>
              <a:gd name="connsiteY1" fmla="*/ 6894350 h 6894350"/>
              <a:gd name="connsiteX2" fmla="*/ 12181624 w 12181624"/>
              <a:gd name="connsiteY2" fmla="*/ 4313008 h 6894350"/>
              <a:gd name="connsiteX3" fmla="*/ 4100764 w 12181624"/>
              <a:gd name="connsiteY3" fmla="*/ 0 h 6894350"/>
              <a:gd name="connsiteX0" fmla="*/ 7937281 w 12181624"/>
              <a:gd name="connsiteY0" fmla="*/ 0 h 6972583"/>
              <a:gd name="connsiteX1" fmla="*/ 0 w 12181624"/>
              <a:gd name="connsiteY1" fmla="*/ 6972583 h 6972583"/>
              <a:gd name="connsiteX2" fmla="*/ 12181624 w 12181624"/>
              <a:gd name="connsiteY2" fmla="*/ 4391241 h 6972583"/>
              <a:gd name="connsiteX3" fmla="*/ 7937281 w 12181624"/>
              <a:gd name="connsiteY3" fmla="*/ 0 h 6972583"/>
              <a:gd name="connsiteX0" fmla="*/ 8112554 w 12181624"/>
              <a:gd name="connsiteY0" fmla="*/ 0 h 6894350"/>
              <a:gd name="connsiteX1" fmla="*/ 0 w 12181624"/>
              <a:gd name="connsiteY1" fmla="*/ 6894350 h 6894350"/>
              <a:gd name="connsiteX2" fmla="*/ 12181624 w 12181624"/>
              <a:gd name="connsiteY2" fmla="*/ 4313008 h 6894350"/>
              <a:gd name="connsiteX3" fmla="*/ 8112554 w 12181624"/>
              <a:gd name="connsiteY3" fmla="*/ 0 h 6894350"/>
              <a:gd name="connsiteX0" fmla="*/ 8112554 w 12220573"/>
              <a:gd name="connsiteY0" fmla="*/ 0 h 6894350"/>
              <a:gd name="connsiteX1" fmla="*/ 0 w 12220573"/>
              <a:gd name="connsiteY1" fmla="*/ 6894350 h 6894350"/>
              <a:gd name="connsiteX2" fmla="*/ 12220573 w 12220573"/>
              <a:gd name="connsiteY2" fmla="*/ 4586826 h 6894350"/>
              <a:gd name="connsiteX3" fmla="*/ 8112554 w 12220573"/>
              <a:gd name="connsiteY3" fmla="*/ 0 h 6894350"/>
            </a:gdLst>
            <a:ahLst/>
            <a:cxnLst>
              <a:cxn ang="0">
                <a:pos x="connsiteX0" y="connsiteY0"/>
              </a:cxn>
              <a:cxn ang="0">
                <a:pos x="connsiteX1" y="connsiteY1"/>
              </a:cxn>
              <a:cxn ang="0">
                <a:pos x="connsiteX2" y="connsiteY2"/>
              </a:cxn>
              <a:cxn ang="0">
                <a:pos x="connsiteX3" y="connsiteY3"/>
              </a:cxn>
            </a:cxnLst>
            <a:rect l="l" t="t" r="r" b="b"/>
            <a:pathLst>
              <a:path w="12220573" h="6894350">
                <a:moveTo>
                  <a:pt x="8112554" y="0"/>
                </a:moveTo>
                <a:lnTo>
                  <a:pt x="0" y="6894350"/>
                </a:lnTo>
                <a:lnTo>
                  <a:pt x="12220573" y="4586826"/>
                </a:lnTo>
                <a:lnTo>
                  <a:pt x="8112554"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sp>
        <p:nvSpPr>
          <p:cNvPr id="4" name="Freeform 3"/>
          <p:cNvSpPr/>
          <p:nvPr userDrawn="1"/>
        </p:nvSpPr>
        <p:spPr>
          <a:xfrm flipH="1">
            <a:off x="-19454" y="0"/>
            <a:ext cx="12188952" cy="6858000"/>
          </a:xfrm>
          <a:custGeom>
            <a:avLst/>
            <a:gdLst>
              <a:gd name="connsiteX0" fmla="*/ 8106770 w 12201099"/>
              <a:gd name="connsiteY0" fmla="*/ 0 h 6864824"/>
              <a:gd name="connsiteX1" fmla="*/ 0 w 12201099"/>
              <a:gd name="connsiteY1" fmla="*/ 6864824 h 6864824"/>
              <a:gd name="connsiteX2" fmla="*/ 12201099 w 12201099"/>
              <a:gd name="connsiteY2" fmla="*/ 4572000 h 6864824"/>
              <a:gd name="connsiteX3" fmla="*/ 8106770 w 12201099"/>
              <a:gd name="connsiteY3" fmla="*/ 0 h 6864824"/>
              <a:gd name="connsiteX0" fmla="*/ 8160612 w 12201099"/>
              <a:gd name="connsiteY0" fmla="*/ 0 h 6864824"/>
              <a:gd name="connsiteX1" fmla="*/ 0 w 12201099"/>
              <a:gd name="connsiteY1" fmla="*/ 6864824 h 6864824"/>
              <a:gd name="connsiteX2" fmla="*/ 12201099 w 12201099"/>
              <a:gd name="connsiteY2" fmla="*/ 4572000 h 6864824"/>
              <a:gd name="connsiteX3" fmla="*/ 8160612 w 12201099"/>
              <a:gd name="connsiteY3" fmla="*/ 0 h 6864824"/>
              <a:gd name="connsiteX0" fmla="*/ 8160612 w 12201099"/>
              <a:gd name="connsiteY0" fmla="*/ 0 h 6864824"/>
              <a:gd name="connsiteX1" fmla="*/ 0 w 12201099"/>
              <a:gd name="connsiteY1" fmla="*/ 6864824 h 6864824"/>
              <a:gd name="connsiteX2" fmla="*/ 12201099 w 12201099"/>
              <a:gd name="connsiteY2" fmla="*/ 2268962 h 6864824"/>
              <a:gd name="connsiteX3" fmla="*/ 8160612 w 12201099"/>
              <a:gd name="connsiteY3" fmla="*/ 0 h 6864824"/>
              <a:gd name="connsiteX0" fmla="*/ 4100764 w 12201099"/>
              <a:gd name="connsiteY0" fmla="*/ 0 h 6894350"/>
              <a:gd name="connsiteX1" fmla="*/ 0 w 12201099"/>
              <a:gd name="connsiteY1" fmla="*/ 6894350 h 6894350"/>
              <a:gd name="connsiteX2" fmla="*/ 12201099 w 12201099"/>
              <a:gd name="connsiteY2" fmla="*/ 2298488 h 6894350"/>
              <a:gd name="connsiteX3" fmla="*/ 4100764 w 12201099"/>
              <a:gd name="connsiteY3" fmla="*/ 0 h 6894350"/>
              <a:gd name="connsiteX0" fmla="*/ 4100764 w 12181624"/>
              <a:gd name="connsiteY0" fmla="*/ 0 h 6894350"/>
              <a:gd name="connsiteX1" fmla="*/ 0 w 12181624"/>
              <a:gd name="connsiteY1" fmla="*/ 6894350 h 6894350"/>
              <a:gd name="connsiteX2" fmla="*/ 12181624 w 12181624"/>
              <a:gd name="connsiteY2" fmla="*/ 4313008 h 6894350"/>
              <a:gd name="connsiteX3" fmla="*/ 4100764 w 12181624"/>
              <a:gd name="connsiteY3" fmla="*/ 0 h 6894350"/>
              <a:gd name="connsiteX0" fmla="*/ 7937281 w 12181624"/>
              <a:gd name="connsiteY0" fmla="*/ 0 h 6972583"/>
              <a:gd name="connsiteX1" fmla="*/ 0 w 12181624"/>
              <a:gd name="connsiteY1" fmla="*/ 6972583 h 6972583"/>
              <a:gd name="connsiteX2" fmla="*/ 12181624 w 12181624"/>
              <a:gd name="connsiteY2" fmla="*/ 4391241 h 6972583"/>
              <a:gd name="connsiteX3" fmla="*/ 7937281 w 12181624"/>
              <a:gd name="connsiteY3" fmla="*/ 0 h 6972583"/>
              <a:gd name="connsiteX0" fmla="*/ 8112554 w 12181624"/>
              <a:gd name="connsiteY0" fmla="*/ 0 h 6894350"/>
              <a:gd name="connsiteX1" fmla="*/ 0 w 12181624"/>
              <a:gd name="connsiteY1" fmla="*/ 6894350 h 6894350"/>
              <a:gd name="connsiteX2" fmla="*/ 12181624 w 12181624"/>
              <a:gd name="connsiteY2" fmla="*/ 4313008 h 6894350"/>
              <a:gd name="connsiteX3" fmla="*/ 8112554 w 12181624"/>
              <a:gd name="connsiteY3" fmla="*/ 0 h 6894350"/>
              <a:gd name="connsiteX0" fmla="*/ 8112554 w 12220573"/>
              <a:gd name="connsiteY0" fmla="*/ 0 h 6894350"/>
              <a:gd name="connsiteX1" fmla="*/ 0 w 12220573"/>
              <a:gd name="connsiteY1" fmla="*/ 6894350 h 6894350"/>
              <a:gd name="connsiteX2" fmla="*/ 12220573 w 12220573"/>
              <a:gd name="connsiteY2" fmla="*/ 4586826 h 6894350"/>
              <a:gd name="connsiteX3" fmla="*/ 8112554 w 12220573"/>
              <a:gd name="connsiteY3" fmla="*/ 0 h 6894350"/>
            </a:gdLst>
            <a:ahLst/>
            <a:cxnLst>
              <a:cxn ang="0">
                <a:pos x="connsiteX0" y="connsiteY0"/>
              </a:cxn>
              <a:cxn ang="0">
                <a:pos x="connsiteX1" y="connsiteY1"/>
              </a:cxn>
              <a:cxn ang="0">
                <a:pos x="connsiteX2" y="connsiteY2"/>
              </a:cxn>
              <a:cxn ang="0">
                <a:pos x="connsiteX3" y="connsiteY3"/>
              </a:cxn>
            </a:cxnLst>
            <a:rect l="l" t="t" r="r" b="b"/>
            <a:pathLst>
              <a:path w="12220573" h="6894350">
                <a:moveTo>
                  <a:pt x="8112554" y="0"/>
                </a:moveTo>
                <a:lnTo>
                  <a:pt x="0" y="6894350"/>
                </a:lnTo>
                <a:lnTo>
                  <a:pt x="12220573" y="4586826"/>
                </a:lnTo>
                <a:lnTo>
                  <a:pt x="8112554" y="0"/>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solidFill>
                <a:srgbClr val="FFFFFF"/>
              </a:solidFill>
            </a:endParaRPr>
          </a:p>
        </p:txBody>
      </p:sp>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3035" y="384048"/>
            <a:ext cx="2424041" cy="430558"/>
          </a:xfrm>
          <a:prstGeom prst="rect">
            <a:avLst/>
          </a:prstGeom>
        </p:spPr>
      </p:pic>
    </p:spTree>
    <p:extLst>
      <p:ext uri="{BB962C8B-B14F-4D97-AF65-F5344CB8AC3E}">
        <p14:creationId xmlns:p14="http://schemas.microsoft.com/office/powerpoint/2010/main" val="866652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t="17733"/>
          <a:stretch/>
        </p:blipFill>
        <p:spPr>
          <a:xfrm>
            <a:off x="228597" y="1253067"/>
            <a:ext cx="11715509" cy="5456375"/>
          </a:xfrm>
          <a:prstGeom prst="rect">
            <a:avLst/>
          </a:prstGeom>
        </p:spPr>
      </p:pic>
      <p:grpSp>
        <p:nvGrpSpPr>
          <p:cNvPr id="9" name="Group 8"/>
          <p:cNvGrpSpPr/>
          <p:nvPr/>
        </p:nvGrpSpPr>
        <p:grpSpPr>
          <a:xfrm>
            <a:off x="381000" y="250323"/>
            <a:ext cx="11430000" cy="778933"/>
            <a:chOff x="381000" y="269373"/>
            <a:chExt cx="11430000" cy="778933"/>
          </a:xfrm>
        </p:grpSpPr>
        <p:sp>
          <p:nvSpPr>
            <p:cNvPr id="2" name="Rectangle 1"/>
            <p:cNvSpPr/>
            <p:nvPr/>
          </p:nvSpPr>
          <p:spPr>
            <a:xfrm>
              <a:off x="381000" y="269373"/>
              <a:ext cx="11430000" cy="778933"/>
            </a:xfrm>
            <a:prstGeom prst="rect">
              <a:avLst/>
            </a:prstGeom>
            <a:gradFill flip="none" rotWithShape="1">
              <a:gsLst>
                <a:gs pos="0">
                  <a:schemeClr val="accent3"/>
                </a:gs>
                <a:gs pos="50000">
                  <a:schemeClr val="accent2"/>
                </a:gs>
                <a:gs pos="100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endParaRPr lang="en-US" sz="4000" dirty="0">
                <a:solidFill>
                  <a:srgbClr val="FFFFFF"/>
                </a:solidFill>
                <a:latin typeface="3M Circular TT Bold"/>
              </a:endParaRPr>
            </a:p>
          </p:txBody>
        </p:sp>
        <p:sp>
          <p:nvSpPr>
            <p:cNvPr id="5" name="TextBox 4"/>
            <p:cNvSpPr txBox="1"/>
            <p:nvPr/>
          </p:nvSpPr>
          <p:spPr>
            <a:xfrm>
              <a:off x="7992535" y="504951"/>
              <a:ext cx="3640666" cy="307777"/>
            </a:xfrm>
            <a:prstGeom prst="rect">
              <a:avLst/>
            </a:prstGeom>
            <a:noFill/>
          </p:spPr>
          <p:txBody>
            <a:bodyPr wrap="square" lIns="0" tIns="0" rIns="0" bIns="0" rtlCol="0">
              <a:spAutoFit/>
            </a:bodyPr>
            <a:lstStyle/>
            <a:p>
              <a:r>
                <a:rPr lang="en-US" sz="2000">
                  <a:solidFill>
                    <a:srgbClr val="FFFFFF"/>
                  </a:solidFill>
                </a:rPr>
                <a:t>Improving lives </a:t>
              </a:r>
              <a:r>
                <a:rPr lang="en-US" sz="2000" smtClean="0">
                  <a:solidFill>
                    <a:srgbClr val="FFFFFF"/>
                  </a:solidFill>
                </a:rPr>
                <a:t>since</a:t>
              </a:r>
              <a:endParaRPr lang="en-US" sz="2000">
                <a:solidFill>
                  <a:srgbClr val="FFFFFF"/>
                </a:solidFill>
              </a:endParaRPr>
            </a:p>
          </p:txBody>
        </p:sp>
        <p:sp>
          <p:nvSpPr>
            <p:cNvPr id="6" name="TextBox 5"/>
            <p:cNvSpPr txBox="1"/>
            <p:nvPr/>
          </p:nvSpPr>
          <p:spPr>
            <a:xfrm>
              <a:off x="10566402" y="412618"/>
              <a:ext cx="1066800" cy="492443"/>
            </a:xfrm>
            <a:prstGeom prst="rect">
              <a:avLst/>
            </a:prstGeom>
            <a:noFill/>
          </p:spPr>
          <p:txBody>
            <a:bodyPr wrap="square" lIns="0" tIns="0" rIns="0" bIns="0" rtlCol="0">
              <a:spAutoFit/>
            </a:bodyPr>
            <a:lstStyle/>
            <a:p>
              <a:r>
                <a:rPr lang="en-US" sz="3200" smtClean="0">
                  <a:solidFill>
                    <a:srgbClr val="FFFFFF"/>
                  </a:solidFill>
                  <a:latin typeface="3M Circular TT Bold"/>
                </a:rPr>
                <a:t>1902</a:t>
              </a:r>
              <a:endParaRPr lang="en-US" sz="3200" dirty="0" err="1" smtClean="0">
                <a:solidFill>
                  <a:srgbClr val="FFFFFF"/>
                </a:solidFill>
                <a:latin typeface="3M Circular TT Bold"/>
              </a:endParaRPr>
            </a:p>
          </p:txBody>
        </p:sp>
        <p:sp>
          <p:nvSpPr>
            <p:cNvPr id="8" name="TextBox 7"/>
            <p:cNvSpPr txBox="1"/>
            <p:nvPr/>
          </p:nvSpPr>
          <p:spPr>
            <a:xfrm>
              <a:off x="628650" y="351063"/>
              <a:ext cx="3638550" cy="615553"/>
            </a:xfrm>
            <a:prstGeom prst="rect">
              <a:avLst/>
            </a:prstGeom>
            <a:noFill/>
          </p:spPr>
          <p:txBody>
            <a:bodyPr wrap="square" lIns="0" tIns="0" rIns="0" bIns="0" rtlCol="0">
              <a:spAutoFit/>
            </a:bodyPr>
            <a:lstStyle/>
            <a:p>
              <a:r>
                <a:rPr lang="en-US" sz="4000">
                  <a:solidFill>
                    <a:srgbClr val="FFFFFF"/>
                  </a:solidFill>
                  <a:latin typeface="3M Circular TT Bold"/>
                </a:rPr>
                <a:t>Who we </a:t>
              </a:r>
              <a:r>
                <a:rPr lang="en-US" sz="4000" smtClean="0">
                  <a:solidFill>
                    <a:srgbClr val="FFFFFF"/>
                  </a:solidFill>
                  <a:latin typeface="3M Circular TT Bold"/>
                </a:rPr>
                <a:t>are</a:t>
              </a:r>
              <a:endParaRPr lang="en-US" sz="4000">
                <a:solidFill>
                  <a:srgbClr val="FFFFFF"/>
                </a:solidFill>
                <a:latin typeface="3M Circular TT Bold"/>
              </a:endParaRPr>
            </a:p>
          </p:txBody>
        </p:sp>
      </p:grpSp>
    </p:spTree>
    <p:extLst>
      <p:ext uri="{BB962C8B-B14F-4D97-AF65-F5344CB8AC3E}">
        <p14:creationId xmlns:p14="http://schemas.microsoft.com/office/powerpoint/2010/main" val="3038650102"/>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
            <a:ext cx="12188952" cy="6858000"/>
          </a:xfrm>
          <a:prstGeom prst="rect">
            <a:avLst/>
          </a:prstGeom>
        </p:spPr>
      </p:pic>
      <p:sp>
        <p:nvSpPr>
          <p:cNvPr id="3" name="Title 2"/>
          <p:cNvSpPr>
            <a:spLocks noGrp="1"/>
          </p:cNvSpPr>
          <p:nvPr>
            <p:ph type="title"/>
          </p:nvPr>
        </p:nvSpPr>
        <p:spPr>
          <a:xfrm>
            <a:off x="379412" y="381000"/>
            <a:ext cx="4145891" cy="2933700"/>
          </a:xfrm>
        </p:spPr>
        <p:txBody>
          <a:bodyPr/>
          <a:lstStyle/>
          <a:p>
            <a:r>
              <a:rPr lang="en-US" sz="4000" dirty="0" smtClean="0">
                <a:solidFill>
                  <a:schemeClr val="bg1"/>
                </a:solidFill>
              </a:rPr>
              <a:t>15 percent culture: </a:t>
            </a:r>
            <a:r>
              <a:rPr lang="en-US" sz="4000" smtClean="0">
                <a:solidFill>
                  <a:schemeClr val="bg1"/>
                </a:solidFill>
              </a:rPr>
              <a:t>creativity </a:t>
            </a:r>
            <a:br>
              <a:rPr lang="en-US" sz="4000" smtClean="0">
                <a:solidFill>
                  <a:schemeClr val="bg1"/>
                </a:solidFill>
              </a:rPr>
            </a:br>
            <a:r>
              <a:rPr lang="en-US" sz="4000" smtClean="0">
                <a:solidFill>
                  <a:schemeClr val="bg1"/>
                </a:solidFill>
              </a:rPr>
              <a:t>needs </a:t>
            </a:r>
            <a:r>
              <a:rPr lang="en-US" sz="4000" dirty="0" smtClean="0">
                <a:solidFill>
                  <a:schemeClr val="bg1"/>
                </a:solidFill>
              </a:rPr>
              <a:t>freedom.</a:t>
            </a:r>
            <a:endParaRPr lang="en-US" sz="4000" dirty="0">
              <a:solidFill>
                <a:schemeClr val="bg1"/>
              </a:solidFill>
            </a:endParaRPr>
          </a:p>
        </p:txBody>
      </p:sp>
      <p:sp>
        <p:nvSpPr>
          <p:cNvPr id="4" name="TextBox 3"/>
          <p:cNvSpPr txBox="1"/>
          <p:nvPr/>
        </p:nvSpPr>
        <p:spPr>
          <a:xfrm>
            <a:off x="379412" y="2838451"/>
            <a:ext cx="3511105" cy="3323987"/>
          </a:xfrm>
          <a:prstGeom prst="rect">
            <a:avLst/>
          </a:prstGeom>
          <a:noFill/>
        </p:spPr>
        <p:txBody>
          <a:bodyPr wrap="square" lIns="0" tIns="0" rIns="0" bIns="0" rtlCol="0">
            <a:spAutoFit/>
          </a:bodyPr>
          <a:lstStyle/>
          <a:p>
            <a:r>
              <a:rPr lang="en-US" sz="2400" i="1" dirty="0" smtClean="0">
                <a:solidFill>
                  <a:schemeClr val="bg1"/>
                </a:solidFill>
              </a:rPr>
              <a:t>Since 1948, 3Mers have been encouraged to use 3M </a:t>
            </a:r>
            <a:r>
              <a:rPr lang="en-US" sz="2400" i="1" dirty="0">
                <a:solidFill>
                  <a:schemeClr val="bg1"/>
                </a:solidFill>
              </a:rPr>
              <a:t>resources, to build up a unique team and to follow their own insights in pursuit </a:t>
            </a:r>
            <a:r>
              <a:rPr lang="en-US" sz="2400" i="1">
                <a:solidFill>
                  <a:schemeClr val="bg1"/>
                </a:solidFill>
              </a:rPr>
              <a:t>of </a:t>
            </a:r>
            <a:r>
              <a:rPr lang="en-US" sz="2400" i="1" smtClean="0">
                <a:solidFill>
                  <a:schemeClr val="bg1"/>
                </a:solidFill>
              </a:rPr>
              <a:t>problem-solving – and </a:t>
            </a:r>
            <a:r>
              <a:rPr lang="en-US" sz="2400" i="1" dirty="0">
                <a:solidFill>
                  <a:schemeClr val="bg1"/>
                </a:solidFill>
              </a:rPr>
              <a:t>to </a:t>
            </a:r>
            <a:r>
              <a:rPr lang="en-US" sz="2400" i="1">
                <a:solidFill>
                  <a:schemeClr val="bg1"/>
                </a:solidFill>
              </a:rPr>
              <a:t>spend </a:t>
            </a:r>
            <a:r>
              <a:rPr lang="en-US" sz="2400" i="1" smtClean="0">
                <a:solidFill>
                  <a:schemeClr val="bg1"/>
                </a:solidFill>
              </a:rPr>
              <a:t/>
            </a:r>
            <a:br>
              <a:rPr lang="en-US" sz="2400" i="1" smtClean="0">
                <a:solidFill>
                  <a:schemeClr val="bg1"/>
                </a:solidFill>
              </a:rPr>
            </a:br>
            <a:r>
              <a:rPr lang="en-US" sz="2400" i="1" smtClean="0">
                <a:solidFill>
                  <a:schemeClr val="bg1"/>
                </a:solidFill>
              </a:rPr>
              <a:t>15 </a:t>
            </a:r>
            <a:r>
              <a:rPr lang="en-US" sz="2400" i="1" dirty="0">
                <a:solidFill>
                  <a:schemeClr val="bg1"/>
                </a:solidFill>
              </a:rPr>
              <a:t>percent of their working time to do it. </a:t>
            </a:r>
            <a:endParaRPr lang="en-US" sz="2400" i="1" dirty="0" smtClean="0">
              <a:solidFill>
                <a:schemeClr val="bg1"/>
              </a:solidFill>
            </a:endParaRPr>
          </a:p>
        </p:txBody>
      </p:sp>
    </p:spTree>
    <p:extLst>
      <p:ext uri="{BB962C8B-B14F-4D97-AF65-F5344CB8AC3E}">
        <p14:creationId xmlns:p14="http://schemas.microsoft.com/office/powerpoint/2010/main" val="601584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46 core technology platforms </a:t>
            </a:r>
          </a:p>
        </p:txBody>
      </p:sp>
      <p:grpSp>
        <p:nvGrpSpPr>
          <p:cNvPr id="81" name="Group 80"/>
          <p:cNvGrpSpPr/>
          <p:nvPr/>
        </p:nvGrpSpPr>
        <p:grpSpPr>
          <a:xfrm>
            <a:off x="2261341" y="958323"/>
            <a:ext cx="8106834" cy="5366513"/>
            <a:chOff x="2261341" y="829987"/>
            <a:chExt cx="8106834" cy="5366513"/>
          </a:xfrm>
        </p:grpSpPr>
        <p:grpSp>
          <p:nvGrpSpPr>
            <p:cNvPr id="78" name="Group 77"/>
            <p:cNvGrpSpPr/>
            <p:nvPr/>
          </p:nvGrpSpPr>
          <p:grpSpPr>
            <a:xfrm>
              <a:off x="6012410" y="3752351"/>
              <a:ext cx="2153649" cy="2147846"/>
              <a:chOff x="6012410" y="3752351"/>
              <a:chExt cx="2153649" cy="2147846"/>
            </a:xfrm>
          </p:grpSpPr>
          <p:sp>
            <p:nvSpPr>
              <p:cNvPr id="7" name="Rectangle 47"/>
              <p:cNvSpPr>
                <a:spLocks noChangeArrowheads="1"/>
              </p:cNvSpPr>
              <p:nvPr/>
            </p:nvSpPr>
            <p:spPr bwMode="auto">
              <a:xfrm>
                <a:off x="7479550" y="5213688"/>
                <a:ext cx="686509" cy="686509"/>
              </a:xfrm>
              <a:prstGeom prst="rect">
                <a:avLst/>
              </a:prstGeom>
              <a:solidFill>
                <a:schemeClr val="accent4"/>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smtClean="0">
                    <a:solidFill>
                      <a:schemeClr val="bg1"/>
                    </a:solidFill>
                    <a:latin typeface="3M Circular TT Bold" panose="020B0804020101010102" pitchFamily="34" charset="0"/>
                    <a:cs typeface="3M Circular TT Bold" panose="020B0804020101010102" pitchFamily="34" charset="0"/>
                  </a:rPr>
                  <a:t>We</a:t>
                </a:r>
              </a:p>
              <a:p>
                <a:pPr algn="ctr">
                  <a:lnSpc>
                    <a:spcPts val="800"/>
                  </a:lnSpc>
                  <a:spcBef>
                    <a:spcPts val="100"/>
                  </a:spcBef>
                  <a:defRPr/>
                </a:pPr>
                <a:r>
                  <a:rPr lang="en-US" sz="800" kern="0" smtClean="0">
                    <a:solidFill>
                      <a:schemeClr val="bg1"/>
                    </a:solidFill>
                    <a:latin typeface="3M Circular TT Bold" panose="020B0804020101010102" pitchFamily="34" charset="0"/>
                    <a:cs typeface="3M Circular TT Bold" panose="020B0804020101010102" pitchFamily="34" charset="0"/>
                  </a:rPr>
                  <a:t>Accelerated Weathering</a:t>
                </a:r>
              </a:p>
            </p:txBody>
          </p:sp>
          <p:sp>
            <p:nvSpPr>
              <p:cNvPr id="16" name="Rectangle 35"/>
              <p:cNvSpPr>
                <a:spLocks noChangeArrowheads="1"/>
              </p:cNvSpPr>
              <p:nvPr/>
            </p:nvSpPr>
            <p:spPr bwMode="auto">
              <a:xfrm>
                <a:off x="7479550" y="4482942"/>
                <a:ext cx="686509" cy="686509"/>
              </a:xfrm>
              <a:prstGeom prst="rect">
                <a:avLst/>
              </a:prstGeom>
              <a:solidFill>
                <a:schemeClr val="accent4"/>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dirty="0" smtClean="0">
                    <a:solidFill>
                      <a:schemeClr val="bg1"/>
                    </a:solidFill>
                    <a:latin typeface="3M Circular TT Bold" panose="020B0804020101010102" pitchFamily="34" charset="0"/>
                    <a:cs typeface="3M Circular TT Bold" panose="020B0804020101010102" pitchFamily="34" charset="0"/>
                  </a:rPr>
                  <a:t>Se</a:t>
                </a:r>
              </a:p>
              <a:p>
                <a:pPr algn="ctr">
                  <a:lnSpc>
                    <a:spcPts val="800"/>
                  </a:lnSpc>
                  <a:spcBef>
                    <a:spcPts val="100"/>
                  </a:spcBef>
                  <a:defRPr/>
                </a:pPr>
                <a:r>
                  <a:rPr lang="en-US" sz="800" kern="0" dirty="0" smtClean="0">
                    <a:solidFill>
                      <a:schemeClr val="bg1"/>
                    </a:solidFill>
                    <a:latin typeface="3M Circular TT Bold" panose="020B0804020101010102" pitchFamily="34" charset="0"/>
                    <a:cs typeface="3M Circular TT Bold" panose="020B0804020101010102" pitchFamily="34" charset="0"/>
                  </a:rPr>
                  <a:t>Sensors</a:t>
                </a:r>
              </a:p>
            </p:txBody>
          </p:sp>
          <p:sp>
            <p:nvSpPr>
              <p:cNvPr id="22" name="Rectangle 44"/>
              <p:cNvSpPr>
                <a:spLocks noChangeArrowheads="1"/>
              </p:cNvSpPr>
              <p:nvPr/>
            </p:nvSpPr>
            <p:spPr bwMode="auto">
              <a:xfrm>
                <a:off x="7479550" y="3752351"/>
                <a:ext cx="686509" cy="686509"/>
              </a:xfrm>
              <a:prstGeom prst="rect">
                <a:avLst/>
              </a:prstGeom>
              <a:solidFill>
                <a:schemeClr val="accent4"/>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smtClean="0">
                    <a:solidFill>
                      <a:schemeClr val="bg1"/>
                    </a:solidFill>
                    <a:latin typeface="3M Circular TT Bold" panose="020B0804020101010102" pitchFamily="34" charset="0"/>
                    <a:cs typeface="3M Circular TT Bold" panose="020B0804020101010102" pitchFamily="34" charset="0"/>
                  </a:rPr>
                  <a:t>Pr</a:t>
                </a:r>
              </a:p>
              <a:p>
                <a:pPr algn="ctr">
                  <a:lnSpc>
                    <a:spcPts val="700"/>
                  </a:lnSpc>
                  <a:spcBef>
                    <a:spcPts val="100"/>
                  </a:spcBef>
                  <a:defRPr/>
                </a:pPr>
                <a:r>
                  <a:rPr lang="en-US" sz="800" kern="0" smtClean="0">
                    <a:solidFill>
                      <a:schemeClr val="bg1"/>
                    </a:solidFill>
                    <a:latin typeface="3M Circular TT Bold" panose="020B0804020101010102" pitchFamily="34" charset="0"/>
                    <a:cs typeface="3M Circular TT Bold" panose="020B0804020101010102" pitchFamily="34" charset="0"/>
                  </a:rPr>
                  <a:t>Process Design &amp; Control</a:t>
                </a:r>
              </a:p>
            </p:txBody>
          </p:sp>
          <p:sp>
            <p:nvSpPr>
              <p:cNvPr id="8" name="Rectangle 23"/>
              <p:cNvSpPr>
                <a:spLocks noChangeArrowheads="1"/>
              </p:cNvSpPr>
              <p:nvPr/>
            </p:nvSpPr>
            <p:spPr bwMode="auto">
              <a:xfrm>
                <a:off x="6745980" y="5213688"/>
                <a:ext cx="686509" cy="686509"/>
              </a:xfrm>
              <a:prstGeom prst="rect">
                <a:avLst/>
              </a:prstGeom>
              <a:solidFill>
                <a:schemeClr val="accent4"/>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dirty="0" smtClean="0">
                    <a:solidFill>
                      <a:schemeClr val="bg1"/>
                    </a:solidFill>
                    <a:latin typeface="3M Circular TT Bold" panose="020B0804020101010102" pitchFamily="34" charset="0"/>
                    <a:cs typeface="3M Circular TT Bold" panose="020B0804020101010102" pitchFamily="34" charset="0"/>
                  </a:rPr>
                  <a:t>Is</a:t>
                </a:r>
              </a:p>
              <a:p>
                <a:pPr algn="ctr">
                  <a:lnSpc>
                    <a:spcPts val="700"/>
                  </a:lnSpc>
                  <a:spcBef>
                    <a:spcPts val="100"/>
                  </a:spcBef>
                  <a:defRPr/>
                </a:pPr>
                <a:r>
                  <a:rPr lang="en-US" sz="800" kern="0" dirty="0" smtClean="0">
                    <a:solidFill>
                      <a:schemeClr val="bg1"/>
                    </a:solidFill>
                    <a:latin typeface="3M Circular TT Bold" panose="020B0804020101010102" pitchFamily="34" charset="0"/>
                    <a:cs typeface="3M Circular TT Bold" panose="020B0804020101010102" pitchFamily="34" charset="0"/>
                  </a:rPr>
                  <a:t>Integrated Systems &amp; Design</a:t>
                </a:r>
              </a:p>
            </p:txBody>
          </p:sp>
          <p:sp>
            <p:nvSpPr>
              <p:cNvPr id="17" name="Rectangle 22"/>
              <p:cNvSpPr>
                <a:spLocks noChangeArrowheads="1"/>
              </p:cNvSpPr>
              <p:nvPr/>
            </p:nvSpPr>
            <p:spPr bwMode="auto">
              <a:xfrm>
                <a:off x="6745980" y="4482942"/>
                <a:ext cx="686509" cy="686509"/>
              </a:xfrm>
              <a:prstGeom prst="rect">
                <a:avLst/>
              </a:prstGeom>
              <a:solidFill>
                <a:schemeClr val="accent4"/>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dirty="0" smtClean="0">
                    <a:solidFill>
                      <a:schemeClr val="bg1"/>
                    </a:solidFill>
                    <a:latin typeface="3M Circular TT Bold" panose="020B0804020101010102" pitchFamily="34" charset="0"/>
                    <a:cs typeface="3M Circular TT Bold" panose="020B0804020101010102" pitchFamily="34" charset="0"/>
                  </a:rPr>
                  <a:t>In</a:t>
                </a:r>
              </a:p>
              <a:p>
                <a:pPr algn="ctr">
                  <a:lnSpc>
                    <a:spcPts val="800"/>
                  </a:lnSpc>
                  <a:spcBef>
                    <a:spcPts val="100"/>
                  </a:spcBef>
                  <a:defRPr/>
                </a:pPr>
                <a:r>
                  <a:rPr lang="en-US" sz="800" kern="0" dirty="0" smtClean="0">
                    <a:solidFill>
                      <a:schemeClr val="bg1"/>
                    </a:solidFill>
                    <a:latin typeface="3M Circular TT Bold" panose="020B0804020101010102" pitchFamily="34" charset="0"/>
                    <a:cs typeface="3M Circular TT Bold" panose="020B0804020101010102" pitchFamily="34" charset="0"/>
                  </a:rPr>
                  <a:t>Inspection </a:t>
                </a:r>
                <a:r>
                  <a:rPr lang="en-US" sz="800" kern="0" smtClean="0">
                    <a:solidFill>
                      <a:schemeClr val="bg1"/>
                    </a:solidFill>
                    <a:latin typeface="3M Circular TT Bold" panose="020B0804020101010102" pitchFamily="34" charset="0"/>
                    <a:cs typeface="3M Circular TT Bold" panose="020B0804020101010102" pitchFamily="34" charset="0"/>
                  </a:rPr>
                  <a:t>&amp; </a:t>
                </a:r>
                <a:r>
                  <a:rPr lang="en-US" sz="800" kern="0" spc="-10" smtClean="0">
                    <a:solidFill>
                      <a:schemeClr val="bg1"/>
                    </a:solidFill>
                    <a:latin typeface="3M Circular TT Bold" panose="020B0804020101010102" pitchFamily="34" charset="0"/>
                    <a:cs typeface="3M Circular TT Bold" panose="020B0804020101010102" pitchFamily="34" charset="0"/>
                  </a:rPr>
                  <a:t>Measurement</a:t>
                </a:r>
                <a:endParaRPr lang="en-US" sz="800" kern="0" spc="-10" dirty="0" smtClean="0">
                  <a:solidFill>
                    <a:schemeClr val="bg1"/>
                  </a:solidFill>
                  <a:latin typeface="3M Circular TT Bold" panose="020B0804020101010102" pitchFamily="34" charset="0"/>
                  <a:cs typeface="3M Circular TT Bold" panose="020B0804020101010102" pitchFamily="34" charset="0"/>
                </a:endParaRPr>
              </a:p>
            </p:txBody>
          </p:sp>
          <p:sp>
            <p:nvSpPr>
              <p:cNvPr id="23" name="Rectangle 25"/>
              <p:cNvSpPr>
                <a:spLocks noChangeArrowheads="1"/>
              </p:cNvSpPr>
              <p:nvPr/>
            </p:nvSpPr>
            <p:spPr bwMode="auto">
              <a:xfrm>
                <a:off x="6745980" y="3752351"/>
                <a:ext cx="686509" cy="686509"/>
              </a:xfrm>
              <a:prstGeom prst="rect">
                <a:avLst/>
              </a:prstGeom>
              <a:solidFill>
                <a:schemeClr val="accent4"/>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dirty="0" smtClean="0">
                    <a:solidFill>
                      <a:schemeClr val="bg1"/>
                    </a:solidFill>
                    <a:latin typeface="3M Circular TT Bold" panose="020B0804020101010102" pitchFamily="34" charset="0"/>
                    <a:cs typeface="3M Circular TT Bold" panose="020B0804020101010102" pitchFamily="34" charset="0"/>
                  </a:rPr>
                  <a:t>Fc</a:t>
                </a:r>
                <a:endParaRPr lang="en-US" sz="800" b="1" kern="0" dirty="0">
                  <a:solidFill>
                    <a:schemeClr val="bg1"/>
                  </a:solidFill>
                  <a:latin typeface="3M Circular TT Bold" panose="020B0804020101010102" pitchFamily="34" charset="0"/>
                  <a:cs typeface="3M Circular TT Bold" panose="020B0804020101010102" pitchFamily="34" charset="0"/>
                </a:endParaRPr>
              </a:p>
              <a:p>
                <a:pPr algn="ctr">
                  <a:lnSpc>
                    <a:spcPts val="700"/>
                  </a:lnSpc>
                  <a:spcBef>
                    <a:spcPts val="100"/>
                  </a:spcBef>
                  <a:defRPr/>
                </a:pPr>
                <a:r>
                  <a:rPr lang="en-US" sz="800" kern="0" dirty="0" smtClean="0">
                    <a:solidFill>
                      <a:schemeClr val="bg1"/>
                    </a:solidFill>
                    <a:latin typeface="3M Circular TT Bold" panose="020B0804020101010102" pitchFamily="34" charset="0"/>
                    <a:cs typeface="3M Circular TT Bold" panose="020B0804020101010102" pitchFamily="34" charset="0"/>
                  </a:rPr>
                  <a:t>Flexible Converting &amp; Packaging</a:t>
                </a:r>
              </a:p>
            </p:txBody>
          </p:sp>
          <p:sp>
            <p:nvSpPr>
              <p:cNvPr id="9" name="10"/>
              <p:cNvSpPr>
                <a:spLocks noChangeArrowheads="1"/>
              </p:cNvSpPr>
              <p:nvPr/>
            </p:nvSpPr>
            <p:spPr bwMode="auto">
              <a:xfrm>
                <a:off x="6012410" y="5213688"/>
                <a:ext cx="686509" cy="686509"/>
              </a:xfrm>
              <a:prstGeom prst="rect">
                <a:avLst/>
              </a:prstGeom>
              <a:solidFill>
                <a:schemeClr val="accent4"/>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dirty="0" smtClean="0">
                    <a:solidFill>
                      <a:schemeClr val="bg1"/>
                    </a:solidFill>
                    <a:latin typeface="3M Circular TT Bold" panose="020B0804020101010102" pitchFamily="34" charset="0"/>
                    <a:cs typeface="3M Circular TT Bold" panose="020B0804020101010102" pitchFamily="34" charset="0"/>
                  </a:rPr>
                  <a:t>Es</a:t>
                </a:r>
              </a:p>
              <a:p>
                <a:pPr algn="ctr">
                  <a:lnSpc>
                    <a:spcPts val="800"/>
                  </a:lnSpc>
                  <a:spcBef>
                    <a:spcPts val="100"/>
                  </a:spcBef>
                  <a:defRPr/>
                </a:pPr>
                <a:r>
                  <a:rPr lang="en-US" sz="800" kern="0" dirty="0" smtClean="0">
                    <a:solidFill>
                      <a:schemeClr val="bg1"/>
                    </a:solidFill>
                    <a:latin typeface="3M Circular TT Bold" panose="020B0804020101010102" pitchFamily="34" charset="0"/>
                    <a:cs typeface="3M Circular TT Bold" panose="020B0804020101010102" pitchFamily="34" charset="0"/>
                  </a:rPr>
                  <a:t>Electronics &amp; Software</a:t>
                </a:r>
              </a:p>
            </p:txBody>
          </p:sp>
          <p:sp>
            <p:nvSpPr>
              <p:cNvPr id="18" name="Rectangle 13"/>
              <p:cNvSpPr>
                <a:spLocks noChangeArrowheads="1"/>
              </p:cNvSpPr>
              <p:nvPr/>
            </p:nvSpPr>
            <p:spPr bwMode="auto">
              <a:xfrm>
                <a:off x="6012410" y="4482942"/>
                <a:ext cx="686509" cy="686509"/>
              </a:xfrm>
              <a:prstGeom prst="rect">
                <a:avLst/>
              </a:prstGeom>
              <a:solidFill>
                <a:schemeClr val="accent4"/>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smtClean="0">
                    <a:solidFill>
                      <a:schemeClr val="bg1"/>
                    </a:solidFill>
                    <a:latin typeface="3M Circular TT Bold" panose="020B0804020101010102" pitchFamily="34" charset="0"/>
                    <a:cs typeface="3M Circular TT Bold" panose="020B0804020101010102" pitchFamily="34" charset="0"/>
                  </a:rPr>
                  <a:t>As</a:t>
                </a:r>
              </a:p>
              <a:p>
                <a:pPr algn="ctr">
                  <a:lnSpc>
                    <a:spcPts val="800"/>
                  </a:lnSpc>
                  <a:spcBef>
                    <a:spcPts val="100"/>
                  </a:spcBef>
                  <a:defRPr/>
                </a:pPr>
                <a:r>
                  <a:rPr lang="en-US" sz="800" kern="0" smtClean="0">
                    <a:solidFill>
                      <a:schemeClr val="bg1"/>
                    </a:solidFill>
                    <a:latin typeface="3M Circular TT Bold" panose="020B0804020101010102" pitchFamily="34" charset="0"/>
                    <a:cs typeface="3M Circular TT Bold" panose="020B0804020101010102" pitchFamily="34" charset="0"/>
                  </a:rPr>
                  <a:t>Application</a:t>
                </a:r>
                <a:br>
                  <a:rPr lang="en-US" sz="800" kern="0" smtClean="0">
                    <a:solidFill>
                      <a:schemeClr val="bg1"/>
                    </a:solidFill>
                    <a:latin typeface="3M Circular TT Bold" panose="020B0804020101010102" pitchFamily="34" charset="0"/>
                    <a:cs typeface="3M Circular TT Bold" panose="020B0804020101010102" pitchFamily="34" charset="0"/>
                  </a:rPr>
                </a:br>
                <a:r>
                  <a:rPr lang="en-US" sz="800" kern="0" smtClean="0">
                    <a:solidFill>
                      <a:schemeClr val="bg1"/>
                    </a:solidFill>
                    <a:latin typeface="3M Circular TT Bold" panose="020B0804020101010102" pitchFamily="34" charset="0"/>
                    <a:cs typeface="3M Circular TT Bold" panose="020B0804020101010102" pitchFamily="34" charset="0"/>
                  </a:rPr>
                  <a:t>Software</a:t>
                </a:r>
              </a:p>
            </p:txBody>
          </p:sp>
          <p:sp>
            <p:nvSpPr>
              <p:cNvPr id="24" name="Rectangle 11"/>
              <p:cNvSpPr>
                <a:spLocks noChangeArrowheads="1"/>
              </p:cNvSpPr>
              <p:nvPr/>
            </p:nvSpPr>
            <p:spPr bwMode="auto">
              <a:xfrm>
                <a:off x="6012410" y="3752351"/>
                <a:ext cx="686509" cy="686509"/>
              </a:xfrm>
              <a:prstGeom prst="rect">
                <a:avLst/>
              </a:prstGeom>
              <a:solidFill>
                <a:schemeClr val="accent4"/>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smtClean="0">
                    <a:solidFill>
                      <a:schemeClr val="bg1"/>
                    </a:solidFill>
                    <a:latin typeface="3M Circular TT Bold" panose="020B0804020101010102" pitchFamily="34" charset="0"/>
                    <a:cs typeface="3M Circular TT Bold" panose="020B0804020101010102" pitchFamily="34" charset="0"/>
                  </a:rPr>
                  <a:t>An</a:t>
                </a:r>
              </a:p>
              <a:p>
                <a:pPr algn="ctr">
                  <a:lnSpc>
                    <a:spcPts val="800"/>
                  </a:lnSpc>
                  <a:spcBef>
                    <a:spcPts val="100"/>
                  </a:spcBef>
                  <a:defRPr/>
                </a:pPr>
                <a:r>
                  <a:rPr lang="en-US" sz="800" kern="0" smtClean="0">
                    <a:solidFill>
                      <a:schemeClr val="bg1"/>
                    </a:solidFill>
                    <a:latin typeface="3M Circular TT Bold" panose="020B0804020101010102" pitchFamily="34" charset="0"/>
                    <a:cs typeface="3M Circular TT Bold" panose="020B0804020101010102" pitchFamily="34" charset="0"/>
                  </a:rPr>
                  <a:t>Analytical</a:t>
                </a:r>
              </a:p>
            </p:txBody>
          </p:sp>
        </p:grpSp>
        <p:grpSp>
          <p:nvGrpSpPr>
            <p:cNvPr id="77" name="Group 76"/>
            <p:cNvGrpSpPr/>
            <p:nvPr/>
          </p:nvGrpSpPr>
          <p:grpSpPr>
            <a:xfrm>
              <a:off x="3811700" y="3752351"/>
              <a:ext cx="2153649" cy="2147846"/>
              <a:chOff x="3811700" y="3752351"/>
              <a:chExt cx="2153649" cy="2147846"/>
            </a:xfrm>
          </p:grpSpPr>
          <p:sp>
            <p:nvSpPr>
              <p:cNvPr id="12" name="Rectangle 39"/>
              <p:cNvSpPr>
                <a:spLocks noChangeArrowheads="1"/>
              </p:cNvSpPr>
              <p:nvPr/>
            </p:nvSpPr>
            <p:spPr bwMode="auto">
              <a:xfrm>
                <a:off x="5278840" y="5213688"/>
                <a:ext cx="686509" cy="686509"/>
              </a:xfrm>
              <a:prstGeom prst="rect">
                <a:avLst/>
              </a:prstGeom>
              <a:solidFill>
                <a:schemeClr val="accent3"/>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smtClean="0">
                    <a:solidFill>
                      <a:schemeClr val="bg1"/>
                    </a:solidFill>
                    <a:latin typeface="3M Circular TT Bold" panose="020B0804020101010102" pitchFamily="34" charset="0"/>
                    <a:cs typeface="3M Circular TT Bold" panose="020B0804020101010102" pitchFamily="34" charset="0"/>
                  </a:rPr>
                  <a:t>Vp</a:t>
                </a:r>
              </a:p>
              <a:p>
                <a:pPr algn="ctr">
                  <a:lnSpc>
                    <a:spcPts val="800"/>
                  </a:lnSpc>
                  <a:spcBef>
                    <a:spcPts val="100"/>
                  </a:spcBef>
                  <a:defRPr/>
                </a:pPr>
                <a:r>
                  <a:rPr lang="en-US" sz="800" kern="0" smtClean="0">
                    <a:solidFill>
                      <a:schemeClr val="bg1"/>
                    </a:solidFill>
                    <a:latin typeface="3M Circular TT Bold" panose="020B0804020101010102" pitchFamily="34" charset="0"/>
                    <a:cs typeface="3M Circular TT Bold" panose="020B0804020101010102" pitchFamily="34" charset="0"/>
                  </a:rPr>
                  <a:t>Vapor Processing</a:t>
                </a:r>
              </a:p>
            </p:txBody>
          </p:sp>
          <p:sp>
            <p:nvSpPr>
              <p:cNvPr id="19" name="Rectangle 40"/>
              <p:cNvSpPr>
                <a:spLocks noChangeArrowheads="1"/>
              </p:cNvSpPr>
              <p:nvPr/>
            </p:nvSpPr>
            <p:spPr bwMode="auto">
              <a:xfrm>
                <a:off x="5278840" y="4482942"/>
                <a:ext cx="686509" cy="686509"/>
              </a:xfrm>
              <a:prstGeom prst="rect">
                <a:avLst/>
              </a:prstGeom>
              <a:solidFill>
                <a:schemeClr val="accent3"/>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smtClean="0">
                    <a:solidFill>
                      <a:schemeClr val="bg1"/>
                    </a:solidFill>
                    <a:latin typeface="3M Circular TT Bold" panose="020B0804020101010102" pitchFamily="34" charset="0"/>
                    <a:cs typeface="3M Circular TT Bold" panose="020B0804020101010102" pitchFamily="34" charset="0"/>
                  </a:rPr>
                  <a:t>Su</a:t>
                </a:r>
              </a:p>
              <a:p>
                <a:pPr algn="ctr">
                  <a:lnSpc>
                    <a:spcPts val="800"/>
                  </a:lnSpc>
                  <a:spcBef>
                    <a:spcPts val="100"/>
                  </a:spcBef>
                  <a:defRPr/>
                </a:pPr>
                <a:r>
                  <a:rPr lang="en-US" sz="800" kern="0" smtClean="0">
                    <a:solidFill>
                      <a:schemeClr val="bg1"/>
                    </a:solidFill>
                    <a:latin typeface="3M Circular TT Bold" panose="020B0804020101010102" pitchFamily="34" charset="0"/>
                    <a:cs typeface="3M Circular TT Bold" panose="020B0804020101010102" pitchFamily="34" charset="0"/>
                  </a:rPr>
                  <a:t>Surface Modification</a:t>
                </a:r>
              </a:p>
            </p:txBody>
          </p:sp>
          <p:sp>
            <p:nvSpPr>
              <p:cNvPr id="25" name="Rectangle 34"/>
              <p:cNvSpPr>
                <a:spLocks noChangeArrowheads="1"/>
              </p:cNvSpPr>
              <p:nvPr/>
            </p:nvSpPr>
            <p:spPr bwMode="auto">
              <a:xfrm>
                <a:off x="5278840" y="3752351"/>
                <a:ext cx="686509" cy="686509"/>
              </a:xfrm>
              <a:prstGeom prst="rect">
                <a:avLst/>
              </a:prstGeom>
              <a:solidFill>
                <a:schemeClr val="accent3"/>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smtClean="0">
                    <a:solidFill>
                      <a:schemeClr val="bg1"/>
                    </a:solidFill>
                    <a:latin typeface="3M Circular TT Bold" panose="020B0804020101010102" pitchFamily="34" charset="0"/>
                    <a:cs typeface="3M Circular TT Bold" panose="020B0804020101010102" pitchFamily="34" charset="0"/>
                  </a:rPr>
                  <a:t>Rp</a:t>
                </a:r>
              </a:p>
              <a:p>
                <a:pPr algn="ctr">
                  <a:lnSpc>
                    <a:spcPts val="800"/>
                  </a:lnSpc>
                  <a:spcBef>
                    <a:spcPts val="100"/>
                  </a:spcBef>
                  <a:defRPr/>
                </a:pPr>
                <a:r>
                  <a:rPr lang="en-US" sz="800" kern="0" smtClean="0">
                    <a:solidFill>
                      <a:schemeClr val="bg1"/>
                    </a:solidFill>
                    <a:latin typeface="3M Circular TT Bold" panose="020B0804020101010102" pitchFamily="34" charset="0"/>
                    <a:cs typeface="3M Circular TT Bold" panose="020B0804020101010102" pitchFamily="34" charset="0"/>
                  </a:rPr>
                  <a:t>Radiation Processing</a:t>
                </a:r>
              </a:p>
            </p:txBody>
          </p:sp>
          <p:sp>
            <p:nvSpPr>
              <p:cNvPr id="13" name="Rectangle 45"/>
              <p:cNvSpPr>
                <a:spLocks noChangeArrowheads="1"/>
              </p:cNvSpPr>
              <p:nvPr/>
            </p:nvSpPr>
            <p:spPr bwMode="auto">
              <a:xfrm>
                <a:off x="4545270" y="5213688"/>
                <a:ext cx="686509" cy="686509"/>
              </a:xfrm>
              <a:prstGeom prst="rect">
                <a:avLst/>
              </a:prstGeom>
              <a:solidFill>
                <a:schemeClr val="accent3"/>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smtClean="0">
                    <a:solidFill>
                      <a:schemeClr val="bg1"/>
                    </a:solidFill>
                    <a:latin typeface="3M Circular TT Bold" panose="020B0804020101010102" pitchFamily="34" charset="0"/>
                    <a:cs typeface="3M Circular TT Bold" panose="020B0804020101010102" pitchFamily="34" charset="0"/>
                  </a:rPr>
                  <a:t>Pp</a:t>
                </a:r>
                <a:endParaRPr lang="en-US" sz="800" b="1" kern="0" smtClean="0">
                  <a:solidFill>
                    <a:schemeClr val="bg1"/>
                  </a:solidFill>
                  <a:latin typeface="3M Circular TT Bold" panose="020B0804020101010102" pitchFamily="34" charset="0"/>
                  <a:cs typeface="3M Circular TT Bold" panose="020B0804020101010102" pitchFamily="34" charset="0"/>
                </a:endParaRPr>
              </a:p>
              <a:p>
                <a:pPr algn="ctr">
                  <a:lnSpc>
                    <a:spcPts val="800"/>
                  </a:lnSpc>
                  <a:spcBef>
                    <a:spcPts val="100"/>
                  </a:spcBef>
                  <a:defRPr/>
                </a:pPr>
                <a:r>
                  <a:rPr lang="en-US" sz="800" kern="0" smtClean="0">
                    <a:solidFill>
                      <a:schemeClr val="bg1"/>
                    </a:solidFill>
                    <a:latin typeface="3M Circular TT Bold" panose="020B0804020101010102" pitchFamily="34" charset="0"/>
                    <a:cs typeface="3M Circular TT Bold" panose="020B0804020101010102" pitchFamily="34" charset="0"/>
                  </a:rPr>
                  <a:t>Precision Processing</a:t>
                </a:r>
              </a:p>
            </p:txBody>
          </p:sp>
          <p:sp>
            <p:nvSpPr>
              <p:cNvPr id="20" name="Rectangle 37"/>
              <p:cNvSpPr>
                <a:spLocks noChangeArrowheads="1"/>
              </p:cNvSpPr>
              <p:nvPr/>
            </p:nvSpPr>
            <p:spPr bwMode="auto">
              <a:xfrm>
                <a:off x="4545270" y="4482942"/>
                <a:ext cx="686509" cy="686509"/>
              </a:xfrm>
              <a:prstGeom prst="rect">
                <a:avLst/>
              </a:prstGeom>
              <a:solidFill>
                <a:schemeClr val="accent3"/>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dirty="0">
                    <a:solidFill>
                      <a:schemeClr val="bg1"/>
                    </a:solidFill>
                    <a:latin typeface="3M Circular TT Bold" panose="020B0804020101010102" pitchFamily="34" charset="0"/>
                    <a:cs typeface="3M Circular TT Bold" panose="020B0804020101010102" pitchFamily="34" charset="0"/>
                  </a:rPr>
                  <a:t>Pm</a:t>
                </a:r>
                <a:endParaRPr lang="en-US" sz="800" b="1" kern="0" dirty="0">
                  <a:solidFill>
                    <a:schemeClr val="bg1"/>
                  </a:solidFill>
                  <a:latin typeface="3M Circular TT Bold" panose="020B0804020101010102" pitchFamily="34" charset="0"/>
                  <a:cs typeface="3M Circular TT Bold" panose="020B0804020101010102" pitchFamily="34" charset="0"/>
                </a:endParaRPr>
              </a:p>
              <a:p>
                <a:pPr algn="ctr">
                  <a:lnSpc>
                    <a:spcPts val="800"/>
                  </a:lnSpc>
                  <a:spcBef>
                    <a:spcPts val="100"/>
                  </a:spcBef>
                  <a:defRPr/>
                </a:pPr>
                <a:r>
                  <a:rPr lang="en-US" sz="800" kern="0" dirty="0" smtClean="0">
                    <a:solidFill>
                      <a:schemeClr val="bg1"/>
                    </a:solidFill>
                    <a:latin typeface="3M Circular TT Bold" panose="020B0804020101010102" pitchFamily="34" charset="0"/>
                    <a:cs typeface="3M Circular TT Bold" panose="020B0804020101010102" pitchFamily="34" charset="0"/>
                  </a:rPr>
                  <a:t>Polymer Processing</a:t>
                </a:r>
              </a:p>
            </p:txBody>
          </p:sp>
          <p:sp>
            <p:nvSpPr>
              <p:cNvPr id="26" name="Rectangle 31"/>
              <p:cNvSpPr>
                <a:spLocks noChangeArrowheads="1"/>
              </p:cNvSpPr>
              <p:nvPr/>
            </p:nvSpPr>
            <p:spPr bwMode="auto">
              <a:xfrm>
                <a:off x="4545270" y="3752351"/>
                <a:ext cx="686509" cy="686509"/>
              </a:xfrm>
              <a:prstGeom prst="rect">
                <a:avLst/>
              </a:prstGeom>
              <a:solidFill>
                <a:schemeClr val="accent3"/>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dirty="0" err="1">
                    <a:solidFill>
                      <a:schemeClr val="bg1"/>
                    </a:solidFill>
                    <a:latin typeface="3M Circular TT Bold" panose="020B0804020101010102" pitchFamily="34" charset="0"/>
                    <a:cs typeface="3M Circular TT Bold" panose="020B0804020101010102" pitchFamily="34" charset="0"/>
                  </a:rPr>
                  <a:t>Pe</a:t>
                </a:r>
                <a:endParaRPr lang="en-US" sz="800" b="1" kern="0" dirty="0">
                  <a:solidFill>
                    <a:schemeClr val="bg1"/>
                  </a:solidFill>
                  <a:latin typeface="3M Circular TT Bold" panose="020B0804020101010102" pitchFamily="34" charset="0"/>
                  <a:cs typeface="3M Circular TT Bold" panose="020B0804020101010102" pitchFamily="34" charset="0"/>
                </a:endParaRPr>
              </a:p>
              <a:p>
                <a:pPr algn="ctr">
                  <a:lnSpc>
                    <a:spcPts val="700"/>
                  </a:lnSpc>
                  <a:spcBef>
                    <a:spcPts val="100"/>
                  </a:spcBef>
                  <a:defRPr/>
                </a:pPr>
                <a:r>
                  <a:rPr lang="en-US" sz="800" kern="0" dirty="0" smtClean="0">
                    <a:solidFill>
                      <a:schemeClr val="bg1"/>
                    </a:solidFill>
                    <a:latin typeface="3M Circular TT Bold" panose="020B0804020101010102" pitchFamily="34" charset="0"/>
                    <a:cs typeface="3M Circular TT Bold" panose="020B0804020101010102" pitchFamily="34" charset="0"/>
                  </a:rPr>
                  <a:t>Predictive </a:t>
                </a:r>
                <a:r>
                  <a:rPr lang="en-US" sz="800" kern="0" smtClean="0">
                    <a:solidFill>
                      <a:schemeClr val="bg1"/>
                    </a:solidFill>
                    <a:latin typeface="3M Circular TT Bold" panose="020B0804020101010102" pitchFamily="34" charset="0"/>
                    <a:cs typeface="3M Circular TT Bold" panose="020B0804020101010102" pitchFamily="34" charset="0"/>
                  </a:rPr>
                  <a:t>Engineering </a:t>
                </a:r>
                <a:br>
                  <a:rPr lang="en-US" sz="800" kern="0" smtClean="0">
                    <a:solidFill>
                      <a:schemeClr val="bg1"/>
                    </a:solidFill>
                    <a:latin typeface="3M Circular TT Bold" panose="020B0804020101010102" pitchFamily="34" charset="0"/>
                    <a:cs typeface="3M Circular TT Bold" panose="020B0804020101010102" pitchFamily="34" charset="0"/>
                  </a:rPr>
                </a:br>
                <a:r>
                  <a:rPr lang="en-US" sz="800" kern="0" smtClean="0">
                    <a:solidFill>
                      <a:schemeClr val="bg1"/>
                    </a:solidFill>
                    <a:latin typeface="3M Circular TT Bold" panose="020B0804020101010102" pitchFamily="34" charset="0"/>
                    <a:cs typeface="3M Circular TT Bold" panose="020B0804020101010102" pitchFamily="34" charset="0"/>
                  </a:rPr>
                  <a:t>&amp; </a:t>
                </a:r>
                <a:r>
                  <a:rPr lang="en-US" sz="800" kern="0" dirty="0" smtClean="0">
                    <a:solidFill>
                      <a:schemeClr val="bg1"/>
                    </a:solidFill>
                    <a:latin typeface="3M Circular TT Bold" panose="020B0804020101010102" pitchFamily="34" charset="0"/>
                    <a:cs typeface="3M Circular TT Bold" panose="020B0804020101010102" pitchFamily="34" charset="0"/>
                  </a:rPr>
                  <a:t>Modeling</a:t>
                </a:r>
              </a:p>
            </p:txBody>
          </p:sp>
          <p:sp>
            <p:nvSpPr>
              <p:cNvPr id="14" name="Rectangle 43"/>
              <p:cNvSpPr>
                <a:spLocks noChangeArrowheads="1"/>
              </p:cNvSpPr>
              <p:nvPr/>
            </p:nvSpPr>
            <p:spPr bwMode="auto">
              <a:xfrm>
                <a:off x="3811700" y="5213688"/>
                <a:ext cx="686509" cy="686509"/>
              </a:xfrm>
              <a:prstGeom prst="rect">
                <a:avLst/>
              </a:prstGeom>
              <a:solidFill>
                <a:schemeClr val="accent3"/>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a:solidFill>
                      <a:schemeClr val="bg1"/>
                    </a:solidFill>
                    <a:latin typeface="3M Circular TT Bold" panose="020B0804020101010102" pitchFamily="34" charset="0"/>
                    <a:cs typeface="3M Circular TT Bold" panose="020B0804020101010102" pitchFamily="34" charset="0"/>
                  </a:rPr>
                  <a:t>Pd</a:t>
                </a:r>
              </a:p>
              <a:p>
                <a:pPr algn="ctr">
                  <a:lnSpc>
                    <a:spcPts val="700"/>
                  </a:lnSpc>
                  <a:spcBef>
                    <a:spcPts val="100"/>
                  </a:spcBef>
                  <a:defRPr/>
                </a:pPr>
                <a:r>
                  <a:rPr lang="en-US" sz="800" kern="0" smtClean="0">
                    <a:solidFill>
                      <a:schemeClr val="bg1"/>
                    </a:solidFill>
                    <a:latin typeface="3M Circular TT Bold" panose="020B0804020101010102" pitchFamily="34" charset="0"/>
                    <a:cs typeface="3M Circular TT Bold" panose="020B0804020101010102" pitchFamily="34" charset="0"/>
                  </a:rPr>
                  <a:t>Particle &amp; Dispersion Processing</a:t>
                </a:r>
              </a:p>
            </p:txBody>
          </p:sp>
          <p:sp>
            <p:nvSpPr>
              <p:cNvPr id="21" name="Rectangle 30"/>
              <p:cNvSpPr>
                <a:spLocks noChangeArrowheads="1"/>
              </p:cNvSpPr>
              <p:nvPr/>
            </p:nvSpPr>
            <p:spPr bwMode="auto">
              <a:xfrm>
                <a:off x="3811700" y="4482942"/>
                <a:ext cx="686509" cy="686509"/>
              </a:xfrm>
              <a:prstGeom prst="rect">
                <a:avLst/>
              </a:prstGeom>
              <a:solidFill>
                <a:schemeClr val="accent3"/>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a:solidFill>
                      <a:schemeClr val="bg1"/>
                    </a:solidFill>
                    <a:latin typeface="3M Circular TT Bold" panose="020B0804020101010102" pitchFamily="34" charset="0"/>
                    <a:cs typeface="3M Circular TT Bold" panose="020B0804020101010102" pitchFamily="34" charset="0"/>
                  </a:rPr>
                  <a:t>Mr</a:t>
                </a:r>
                <a:endParaRPr lang="en-US" sz="800" b="1" kern="0">
                  <a:solidFill>
                    <a:schemeClr val="bg1"/>
                  </a:solidFill>
                  <a:latin typeface="3M Circular TT Bold" panose="020B0804020101010102" pitchFamily="34" charset="0"/>
                  <a:cs typeface="3M Circular TT Bold" panose="020B0804020101010102" pitchFamily="34" charset="0"/>
                </a:endParaRPr>
              </a:p>
              <a:p>
                <a:pPr algn="ctr">
                  <a:lnSpc>
                    <a:spcPts val="800"/>
                  </a:lnSpc>
                  <a:spcBef>
                    <a:spcPts val="100"/>
                  </a:spcBef>
                  <a:defRPr/>
                </a:pPr>
                <a:r>
                  <a:rPr lang="en-US" sz="800" kern="0" smtClean="0">
                    <a:solidFill>
                      <a:schemeClr val="bg1"/>
                    </a:solidFill>
                    <a:latin typeface="3M Circular TT Bold" panose="020B0804020101010102" pitchFamily="34" charset="0"/>
                    <a:cs typeface="3M Circular TT Bold" panose="020B0804020101010102" pitchFamily="34" charset="0"/>
                  </a:rPr>
                  <a:t>Micro-replication</a:t>
                </a:r>
              </a:p>
            </p:txBody>
          </p:sp>
          <p:sp>
            <p:nvSpPr>
              <p:cNvPr id="27" name="Rectangle 29"/>
              <p:cNvSpPr>
                <a:spLocks noChangeArrowheads="1"/>
              </p:cNvSpPr>
              <p:nvPr/>
            </p:nvSpPr>
            <p:spPr bwMode="auto">
              <a:xfrm>
                <a:off x="3811700" y="3752351"/>
                <a:ext cx="686509" cy="686509"/>
              </a:xfrm>
              <a:prstGeom prst="rect">
                <a:avLst/>
              </a:prstGeom>
              <a:solidFill>
                <a:schemeClr val="accent3"/>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a:solidFill>
                      <a:schemeClr val="bg1"/>
                    </a:solidFill>
                    <a:latin typeface="3M Circular TT Bold" panose="020B0804020101010102" pitchFamily="34" charset="0"/>
                    <a:cs typeface="3M Circular TT Bold" panose="020B0804020101010102" pitchFamily="34" charset="0"/>
                  </a:rPr>
                  <a:t>Mo</a:t>
                </a:r>
                <a:endParaRPr lang="en-US" sz="800" b="1" kern="0">
                  <a:solidFill>
                    <a:schemeClr val="bg1"/>
                  </a:solidFill>
                  <a:latin typeface="3M Circular TT Bold" panose="020B0804020101010102" pitchFamily="34" charset="0"/>
                  <a:cs typeface="3M Circular TT Bold" panose="020B0804020101010102" pitchFamily="34" charset="0"/>
                </a:endParaRPr>
              </a:p>
              <a:p>
                <a:pPr algn="ctr">
                  <a:lnSpc>
                    <a:spcPts val="800"/>
                  </a:lnSpc>
                  <a:spcBef>
                    <a:spcPts val="100"/>
                  </a:spcBef>
                  <a:defRPr/>
                </a:pPr>
                <a:r>
                  <a:rPr lang="en-US" sz="800" kern="0" smtClean="0">
                    <a:solidFill>
                      <a:schemeClr val="bg1"/>
                    </a:solidFill>
                    <a:latin typeface="3M Circular TT Bold" panose="020B0804020101010102" pitchFamily="34" charset="0"/>
                    <a:cs typeface="3M Circular TT Bold" panose="020B0804020101010102" pitchFamily="34" charset="0"/>
                  </a:rPr>
                  <a:t>Molding</a:t>
                </a:r>
              </a:p>
            </p:txBody>
          </p:sp>
        </p:grpSp>
        <p:grpSp>
          <p:nvGrpSpPr>
            <p:cNvPr id="79" name="Group 78"/>
            <p:cNvGrpSpPr/>
            <p:nvPr/>
          </p:nvGrpSpPr>
          <p:grpSpPr>
            <a:xfrm>
              <a:off x="8213120" y="1560578"/>
              <a:ext cx="2155055" cy="4339619"/>
              <a:chOff x="8213120" y="1560578"/>
              <a:chExt cx="2155055" cy="4339619"/>
            </a:xfrm>
          </p:grpSpPr>
          <p:sp>
            <p:nvSpPr>
              <p:cNvPr id="46" name="Rectangle 5"/>
              <p:cNvSpPr>
                <a:spLocks noChangeArrowheads="1"/>
              </p:cNvSpPr>
              <p:nvPr/>
            </p:nvSpPr>
            <p:spPr bwMode="auto">
              <a:xfrm>
                <a:off x="8213120" y="3021760"/>
                <a:ext cx="686979" cy="686509"/>
              </a:xfrm>
              <a:prstGeom prst="rect">
                <a:avLst/>
              </a:prstGeom>
              <a:solidFill>
                <a:schemeClr val="accent2"/>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smtClean="0">
                    <a:solidFill>
                      <a:schemeClr val="bg1"/>
                    </a:solidFill>
                    <a:latin typeface="3M Circular TT Bold" panose="020B0804020101010102" pitchFamily="34" charset="0"/>
                    <a:cs typeface="3M Circular TT Bold" panose="020B0804020101010102" pitchFamily="34" charset="0"/>
                  </a:rPr>
                  <a:t>Ac</a:t>
                </a:r>
                <a:endParaRPr lang="en-US" sz="1300" kern="0" smtClean="0">
                  <a:solidFill>
                    <a:schemeClr val="bg1"/>
                  </a:solidFill>
                  <a:latin typeface="3M Circular TT Bold" panose="020B0804020101010102" pitchFamily="34" charset="0"/>
                  <a:cs typeface="3M Circular TT Bold" panose="020B0804020101010102" pitchFamily="34" charset="0"/>
                </a:endParaRPr>
              </a:p>
              <a:p>
                <a:pPr algn="ctr">
                  <a:lnSpc>
                    <a:spcPts val="800"/>
                  </a:lnSpc>
                  <a:spcBef>
                    <a:spcPts val="100"/>
                  </a:spcBef>
                  <a:defRPr/>
                </a:pPr>
                <a:r>
                  <a:rPr lang="en-US" sz="800" kern="0" smtClean="0">
                    <a:solidFill>
                      <a:schemeClr val="bg1"/>
                    </a:solidFill>
                    <a:latin typeface="3M Circular TT Bold" panose="020B0804020101010102" pitchFamily="34" charset="0"/>
                    <a:cs typeface="3M Circular TT Bold" panose="020B0804020101010102" pitchFamily="34" charset="0"/>
                  </a:rPr>
                  <a:t>Acoustic </a:t>
                </a:r>
                <a:r>
                  <a:rPr lang="en-US" sz="800" kern="0" dirty="0" smtClean="0">
                    <a:solidFill>
                      <a:schemeClr val="bg1"/>
                    </a:solidFill>
                    <a:latin typeface="3M Circular TT Bold" panose="020B0804020101010102" pitchFamily="34" charset="0"/>
                    <a:cs typeface="3M Circular TT Bold" panose="020B0804020101010102" pitchFamily="34" charset="0"/>
                  </a:rPr>
                  <a:t>Control</a:t>
                </a:r>
              </a:p>
            </p:txBody>
          </p:sp>
          <p:sp>
            <p:nvSpPr>
              <p:cNvPr id="47" name="Rectangle 10"/>
              <p:cNvSpPr>
                <a:spLocks noChangeArrowheads="1"/>
              </p:cNvSpPr>
              <p:nvPr/>
            </p:nvSpPr>
            <p:spPr bwMode="auto">
              <a:xfrm>
                <a:off x="8213120" y="5213688"/>
                <a:ext cx="686979" cy="686509"/>
              </a:xfrm>
              <a:prstGeom prst="rect">
                <a:avLst/>
              </a:prstGeom>
              <a:solidFill>
                <a:schemeClr val="accent2"/>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smtClean="0">
                    <a:solidFill>
                      <a:schemeClr val="bg1"/>
                    </a:solidFill>
                    <a:latin typeface="3M Circular TT Bold" panose="020B0804020101010102" pitchFamily="34" charset="0"/>
                    <a:cs typeface="3M Circular TT Bold" panose="020B0804020101010102" pitchFamily="34" charset="0"/>
                  </a:rPr>
                  <a:t>Di</a:t>
                </a:r>
              </a:p>
              <a:p>
                <a:pPr algn="ctr">
                  <a:spcBef>
                    <a:spcPts val="100"/>
                  </a:spcBef>
                  <a:defRPr/>
                </a:pPr>
                <a:r>
                  <a:rPr lang="en-US" sz="800" kern="0">
                    <a:solidFill>
                      <a:schemeClr val="bg1"/>
                    </a:solidFill>
                    <a:latin typeface="3M Circular TT Bold" panose="020B0804020101010102" pitchFamily="34" charset="0"/>
                    <a:cs typeface="3M Circular TT Bold" panose="020B0804020101010102" pitchFamily="34" charset="0"/>
                  </a:rPr>
                  <a:t>Display</a:t>
                </a:r>
                <a:endParaRPr lang="en-US" sz="2400" kern="0">
                  <a:solidFill>
                    <a:schemeClr val="bg1"/>
                  </a:solidFill>
                  <a:latin typeface="3M Circular TT Bold" panose="020B0804020101010102" pitchFamily="34" charset="0"/>
                  <a:cs typeface="3M Circular TT Bold" panose="020B0804020101010102" pitchFamily="34" charset="0"/>
                </a:endParaRPr>
              </a:p>
            </p:txBody>
          </p:sp>
          <p:sp>
            <p:nvSpPr>
              <p:cNvPr id="54" name="Rectangle 14"/>
              <p:cNvSpPr>
                <a:spLocks noChangeArrowheads="1"/>
              </p:cNvSpPr>
              <p:nvPr/>
            </p:nvSpPr>
            <p:spPr bwMode="auto">
              <a:xfrm>
                <a:off x="8213120" y="4482942"/>
                <a:ext cx="686979" cy="686509"/>
              </a:xfrm>
              <a:prstGeom prst="rect">
                <a:avLst/>
              </a:prstGeom>
              <a:solidFill>
                <a:schemeClr val="accent2"/>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smtClean="0">
                    <a:solidFill>
                      <a:schemeClr val="bg1"/>
                    </a:solidFill>
                    <a:latin typeface="3M Circular TT Bold" panose="020B0804020101010102" pitchFamily="34" charset="0"/>
                    <a:cs typeface="3M Circular TT Bold" panose="020B0804020101010102" pitchFamily="34" charset="0"/>
                  </a:rPr>
                  <a:t>Dd</a:t>
                </a:r>
              </a:p>
              <a:p>
                <a:pPr algn="ctr">
                  <a:lnSpc>
                    <a:spcPts val="800"/>
                  </a:lnSpc>
                  <a:spcBef>
                    <a:spcPts val="100"/>
                  </a:spcBef>
                  <a:defRPr/>
                </a:pPr>
                <a:r>
                  <a:rPr lang="en-US" sz="800" kern="0" smtClean="0">
                    <a:solidFill>
                      <a:schemeClr val="bg1"/>
                    </a:solidFill>
                    <a:latin typeface="3M Circular TT Bold" panose="020B0804020101010102" pitchFamily="34" charset="0"/>
                    <a:cs typeface="3M Circular TT Bold" panose="020B0804020101010102" pitchFamily="34" charset="0"/>
                  </a:rPr>
                  <a:t>Drug</a:t>
                </a:r>
                <a:br>
                  <a:rPr lang="en-US" sz="800" kern="0" smtClean="0">
                    <a:solidFill>
                      <a:schemeClr val="bg1"/>
                    </a:solidFill>
                    <a:latin typeface="3M Circular TT Bold" panose="020B0804020101010102" pitchFamily="34" charset="0"/>
                    <a:cs typeface="3M Circular TT Bold" panose="020B0804020101010102" pitchFamily="34" charset="0"/>
                  </a:rPr>
                </a:br>
                <a:r>
                  <a:rPr lang="en-US" sz="800" kern="0" smtClean="0">
                    <a:solidFill>
                      <a:schemeClr val="bg1"/>
                    </a:solidFill>
                    <a:latin typeface="3M Circular TT Bold" panose="020B0804020101010102" pitchFamily="34" charset="0"/>
                    <a:cs typeface="3M Circular TT Bold" panose="020B0804020101010102" pitchFamily="34" charset="0"/>
                  </a:rPr>
                  <a:t>Delivery</a:t>
                </a:r>
              </a:p>
            </p:txBody>
          </p:sp>
          <p:sp>
            <p:nvSpPr>
              <p:cNvPr id="57" name="Rectangle 17"/>
              <p:cNvSpPr>
                <a:spLocks noChangeArrowheads="1"/>
              </p:cNvSpPr>
              <p:nvPr/>
            </p:nvSpPr>
            <p:spPr bwMode="auto">
              <a:xfrm>
                <a:off x="8213120" y="3752351"/>
                <a:ext cx="686979" cy="686509"/>
              </a:xfrm>
              <a:prstGeom prst="rect">
                <a:avLst/>
              </a:prstGeom>
              <a:solidFill>
                <a:schemeClr val="accent2"/>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smtClean="0">
                    <a:solidFill>
                      <a:schemeClr val="bg1"/>
                    </a:solidFill>
                    <a:latin typeface="3M Circular TT Bold" panose="020B0804020101010102" pitchFamily="34" charset="0"/>
                    <a:cs typeface="3M Circular TT Bold" panose="020B0804020101010102" pitchFamily="34" charset="0"/>
                  </a:rPr>
                  <a:t>Bi</a:t>
                </a:r>
              </a:p>
              <a:p>
                <a:pPr algn="ctr">
                  <a:lnSpc>
                    <a:spcPts val="800"/>
                  </a:lnSpc>
                  <a:spcBef>
                    <a:spcPts val="100"/>
                  </a:spcBef>
                  <a:defRPr/>
                </a:pPr>
                <a:r>
                  <a:rPr lang="en-US" sz="800" kern="0" smtClean="0">
                    <a:solidFill>
                      <a:schemeClr val="bg1"/>
                    </a:solidFill>
                    <a:latin typeface="3M Circular TT Bold" panose="020B0804020101010102" pitchFamily="34" charset="0"/>
                    <a:cs typeface="3M Circular TT Bold" panose="020B0804020101010102" pitchFamily="34" charset="0"/>
                  </a:rPr>
                  <a:t>Biotech</a:t>
                </a:r>
              </a:p>
            </p:txBody>
          </p:sp>
          <p:sp>
            <p:nvSpPr>
              <p:cNvPr id="45" name="Rectangle 16"/>
              <p:cNvSpPr>
                <a:spLocks noChangeArrowheads="1"/>
              </p:cNvSpPr>
              <p:nvPr/>
            </p:nvSpPr>
            <p:spPr bwMode="auto">
              <a:xfrm>
                <a:off x="9681196" y="1560578"/>
                <a:ext cx="686979" cy="686509"/>
              </a:xfrm>
              <a:prstGeom prst="rect">
                <a:avLst/>
              </a:prstGeom>
              <a:solidFill>
                <a:schemeClr val="accent2"/>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dirty="0" err="1" smtClean="0">
                    <a:solidFill>
                      <a:schemeClr val="bg1"/>
                    </a:solidFill>
                    <a:latin typeface="3M Circular TT Bold" panose="020B0804020101010102" pitchFamily="34" charset="0"/>
                    <a:cs typeface="3M Circular TT Bold" panose="020B0804020101010102" pitchFamily="34" charset="0"/>
                  </a:rPr>
                  <a:t>Md</a:t>
                </a:r>
                <a:endParaRPr lang="en-US" sz="2400" b="1" kern="0" dirty="0" smtClean="0">
                  <a:solidFill>
                    <a:schemeClr val="bg1"/>
                  </a:solidFill>
                  <a:latin typeface="3M Circular TT Bold" panose="020B0804020101010102" pitchFamily="34" charset="0"/>
                  <a:cs typeface="3M Circular TT Bold" panose="020B0804020101010102" pitchFamily="34" charset="0"/>
                </a:endParaRPr>
              </a:p>
              <a:p>
                <a:pPr algn="ctr">
                  <a:lnSpc>
                    <a:spcPts val="725"/>
                  </a:lnSpc>
                  <a:spcBef>
                    <a:spcPts val="200"/>
                  </a:spcBef>
                  <a:defRPr/>
                </a:pPr>
                <a:r>
                  <a:rPr lang="en-US" sz="800" kern="0" dirty="0" smtClean="0">
                    <a:solidFill>
                      <a:schemeClr val="bg1"/>
                    </a:solidFill>
                    <a:latin typeface="3M Circular TT Bold" panose="020B0804020101010102" pitchFamily="34" charset="0"/>
                    <a:cs typeface="3M Circular TT Bold" panose="020B0804020101010102" pitchFamily="34" charset="0"/>
                  </a:rPr>
                  <a:t>Medical Data Management</a:t>
                </a:r>
              </a:p>
            </p:txBody>
          </p:sp>
          <p:sp>
            <p:nvSpPr>
              <p:cNvPr id="48" name="Rectangle 14"/>
              <p:cNvSpPr>
                <a:spLocks noChangeArrowheads="1"/>
              </p:cNvSpPr>
              <p:nvPr/>
            </p:nvSpPr>
            <p:spPr bwMode="auto">
              <a:xfrm>
                <a:off x="9681196" y="2291169"/>
                <a:ext cx="686979" cy="686509"/>
              </a:xfrm>
              <a:prstGeom prst="rect">
                <a:avLst/>
              </a:prstGeom>
              <a:solidFill>
                <a:schemeClr val="accent2"/>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dirty="0" smtClean="0">
                    <a:solidFill>
                      <a:schemeClr val="bg1"/>
                    </a:solidFill>
                    <a:latin typeface="3M Circular TT Bold" panose="020B0804020101010102" pitchFamily="34" charset="0"/>
                    <a:cs typeface="3M Circular TT Bold" panose="020B0804020101010102" pitchFamily="34" charset="0"/>
                  </a:rPr>
                  <a:t>Mf</a:t>
                </a:r>
              </a:p>
              <a:p>
                <a:pPr algn="ctr">
                  <a:lnSpc>
                    <a:spcPts val="800"/>
                  </a:lnSpc>
                  <a:spcBef>
                    <a:spcPts val="100"/>
                  </a:spcBef>
                  <a:defRPr/>
                </a:pPr>
                <a:r>
                  <a:rPr lang="en-US" sz="800" kern="0" dirty="0" smtClean="0">
                    <a:solidFill>
                      <a:schemeClr val="bg1"/>
                    </a:solidFill>
                    <a:latin typeface="3M Circular TT Bold" panose="020B0804020101010102" pitchFamily="34" charset="0"/>
                    <a:cs typeface="3M Circular TT Bold" panose="020B0804020101010102" pitchFamily="34" charset="0"/>
                  </a:rPr>
                  <a:t>Mechanical Fasteners</a:t>
                </a:r>
              </a:p>
            </p:txBody>
          </p:sp>
          <p:sp>
            <p:nvSpPr>
              <p:cNvPr id="49" name="Rectangle 46"/>
              <p:cNvSpPr>
                <a:spLocks noChangeArrowheads="1"/>
              </p:cNvSpPr>
              <p:nvPr/>
            </p:nvSpPr>
            <p:spPr bwMode="auto">
              <a:xfrm>
                <a:off x="9681196" y="5213688"/>
                <a:ext cx="686979" cy="686509"/>
              </a:xfrm>
              <a:prstGeom prst="rect">
                <a:avLst/>
              </a:prstGeom>
              <a:solidFill>
                <a:schemeClr val="accent2"/>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smtClean="0">
                    <a:solidFill>
                      <a:schemeClr val="bg1"/>
                    </a:solidFill>
                    <a:latin typeface="3M Circular TT Bold" panose="020B0804020101010102" pitchFamily="34" charset="0"/>
                    <a:cs typeface="3M Circular TT Bold" panose="020B0804020101010102" pitchFamily="34" charset="0"/>
                  </a:rPr>
                  <a:t>Wo</a:t>
                </a:r>
              </a:p>
              <a:p>
                <a:pPr algn="ctr">
                  <a:lnSpc>
                    <a:spcPts val="800"/>
                  </a:lnSpc>
                  <a:spcBef>
                    <a:spcPts val="100"/>
                  </a:spcBef>
                  <a:defRPr/>
                </a:pPr>
                <a:r>
                  <a:rPr lang="en-US" sz="800" kern="0" smtClean="0">
                    <a:solidFill>
                      <a:schemeClr val="bg1"/>
                    </a:solidFill>
                    <a:latin typeface="3M Circular TT Bold" panose="020B0804020101010102" pitchFamily="34" charset="0"/>
                    <a:cs typeface="3M Circular TT Bold" panose="020B0804020101010102" pitchFamily="34" charset="0"/>
                  </a:rPr>
                  <a:t>Wound </a:t>
                </a:r>
                <a:br>
                  <a:rPr lang="en-US" sz="800" kern="0" smtClean="0">
                    <a:solidFill>
                      <a:schemeClr val="bg1"/>
                    </a:solidFill>
                    <a:latin typeface="3M Circular TT Bold" panose="020B0804020101010102" pitchFamily="34" charset="0"/>
                    <a:cs typeface="3M Circular TT Bold" panose="020B0804020101010102" pitchFamily="34" charset="0"/>
                  </a:rPr>
                </a:br>
                <a:r>
                  <a:rPr lang="en-US" sz="800" kern="0" smtClean="0">
                    <a:solidFill>
                      <a:schemeClr val="bg1"/>
                    </a:solidFill>
                    <a:latin typeface="3M Circular TT Bold" panose="020B0804020101010102" pitchFamily="34" charset="0"/>
                    <a:cs typeface="3M Circular TT Bold" panose="020B0804020101010102" pitchFamily="34" charset="0"/>
                  </a:rPr>
                  <a:t>Management</a:t>
                </a:r>
              </a:p>
            </p:txBody>
          </p:sp>
          <p:sp>
            <p:nvSpPr>
              <p:cNvPr id="50" name="Rectangle 10"/>
              <p:cNvSpPr>
                <a:spLocks noChangeArrowheads="1"/>
              </p:cNvSpPr>
              <p:nvPr/>
            </p:nvSpPr>
            <p:spPr bwMode="auto">
              <a:xfrm>
                <a:off x="9681196" y="3021760"/>
                <a:ext cx="686979" cy="686509"/>
              </a:xfrm>
              <a:prstGeom prst="rect">
                <a:avLst/>
              </a:prstGeom>
              <a:solidFill>
                <a:schemeClr val="accent2"/>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smtClean="0">
                    <a:solidFill>
                      <a:schemeClr val="bg1"/>
                    </a:solidFill>
                    <a:latin typeface="3M Circular TT Bold" panose="020B0804020101010102" pitchFamily="34" charset="0"/>
                    <a:cs typeface="3M Circular TT Bold" panose="020B0804020101010102" pitchFamily="34" charset="0"/>
                  </a:rPr>
                  <a:t>Mi</a:t>
                </a:r>
              </a:p>
              <a:p>
                <a:pPr algn="ctr">
                  <a:lnSpc>
                    <a:spcPts val="700"/>
                  </a:lnSpc>
                  <a:defRPr/>
                </a:pPr>
                <a:r>
                  <a:rPr lang="en-US" sz="800" kern="0" smtClean="0">
                    <a:solidFill>
                      <a:schemeClr val="bg1"/>
                    </a:solidFill>
                    <a:latin typeface="3M Circular TT Bold" panose="020B0804020101010102" pitchFamily="34" charset="0"/>
                    <a:cs typeface="3M Circular TT Bold" panose="020B0804020101010102" pitchFamily="34" charset="0"/>
                  </a:rPr>
                  <a:t>Microbial Detection </a:t>
                </a:r>
                <a:br>
                  <a:rPr lang="en-US" sz="800" kern="0" smtClean="0">
                    <a:solidFill>
                      <a:schemeClr val="bg1"/>
                    </a:solidFill>
                    <a:latin typeface="3M Circular TT Bold" panose="020B0804020101010102" pitchFamily="34" charset="0"/>
                    <a:cs typeface="3M Circular TT Bold" panose="020B0804020101010102" pitchFamily="34" charset="0"/>
                  </a:rPr>
                </a:br>
                <a:r>
                  <a:rPr lang="en-US" sz="800" kern="0" smtClean="0">
                    <a:solidFill>
                      <a:schemeClr val="bg1"/>
                    </a:solidFill>
                    <a:latin typeface="3M Circular TT Bold" panose="020B0804020101010102" pitchFamily="34" charset="0"/>
                    <a:cs typeface="3M Circular TT Bold" panose="020B0804020101010102" pitchFamily="34" charset="0"/>
                  </a:rPr>
                  <a:t>and Control</a:t>
                </a:r>
              </a:p>
              <a:p>
                <a:pPr algn="ctr">
                  <a:spcBef>
                    <a:spcPts val="100"/>
                  </a:spcBef>
                  <a:defRPr/>
                </a:pPr>
                <a:endParaRPr lang="en-US" sz="2400" kern="0">
                  <a:solidFill>
                    <a:schemeClr val="bg1"/>
                  </a:solidFill>
                  <a:latin typeface="3M Circular TT Bold" panose="020B0804020101010102" pitchFamily="34" charset="0"/>
                  <a:cs typeface="3M Circular TT Bold" panose="020B0804020101010102" pitchFamily="34" charset="0"/>
                </a:endParaRPr>
              </a:p>
            </p:txBody>
          </p:sp>
          <p:sp>
            <p:nvSpPr>
              <p:cNvPr id="55" name="Rectangle 46"/>
              <p:cNvSpPr>
                <a:spLocks noChangeArrowheads="1"/>
              </p:cNvSpPr>
              <p:nvPr/>
            </p:nvSpPr>
            <p:spPr bwMode="auto">
              <a:xfrm>
                <a:off x="9681196" y="4482942"/>
                <a:ext cx="686979" cy="686509"/>
              </a:xfrm>
              <a:prstGeom prst="rect">
                <a:avLst/>
              </a:prstGeom>
              <a:solidFill>
                <a:schemeClr val="accent2"/>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smtClean="0">
                    <a:solidFill>
                      <a:schemeClr val="bg1"/>
                    </a:solidFill>
                    <a:latin typeface="3M Circular TT Bold" panose="020B0804020101010102" pitchFamily="34" charset="0"/>
                    <a:cs typeface="3M Circular TT Bold" panose="020B0804020101010102" pitchFamily="34" charset="0"/>
                  </a:rPr>
                  <a:t>Tt</a:t>
                </a:r>
              </a:p>
              <a:p>
                <a:pPr algn="ctr">
                  <a:lnSpc>
                    <a:spcPts val="800"/>
                  </a:lnSpc>
                  <a:spcBef>
                    <a:spcPts val="100"/>
                  </a:spcBef>
                  <a:defRPr/>
                </a:pPr>
                <a:r>
                  <a:rPr lang="en-US" sz="800" kern="0" smtClean="0">
                    <a:solidFill>
                      <a:schemeClr val="bg1"/>
                    </a:solidFill>
                    <a:latin typeface="3M Circular TT Bold" panose="020B0804020101010102" pitchFamily="34" charset="0"/>
                    <a:cs typeface="3M Circular TT Bold" panose="020B0804020101010102" pitchFamily="34" charset="0"/>
                  </a:rPr>
                  <a:t>Track and Trace</a:t>
                </a:r>
              </a:p>
            </p:txBody>
          </p:sp>
          <p:sp>
            <p:nvSpPr>
              <p:cNvPr id="58" name="Rectangle 42"/>
              <p:cNvSpPr>
                <a:spLocks noChangeArrowheads="1"/>
              </p:cNvSpPr>
              <p:nvPr/>
            </p:nvSpPr>
            <p:spPr bwMode="auto">
              <a:xfrm>
                <a:off x="9681196" y="3752351"/>
                <a:ext cx="686979" cy="686509"/>
              </a:xfrm>
              <a:prstGeom prst="rect">
                <a:avLst/>
              </a:prstGeom>
              <a:solidFill>
                <a:schemeClr val="accent2"/>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smtClean="0">
                    <a:solidFill>
                      <a:schemeClr val="bg1"/>
                    </a:solidFill>
                    <a:latin typeface="3M Circular TT Bold" panose="020B0804020101010102" pitchFamily="34" charset="0"/>
                    <a:cs typeface="3M Circular TT Bold" panose="020B0804020101010102" pitchFamily="34" charset="0"/>
                  </a:rPr>
                  <a:t>Op</a:t>
                </a:r>
              </a:p>
              <a:p>
                <a:pPr algn="ctr">
                  <a:lnSpc>
                    <a:spcPts val="800"/>
                  </a:lnSpc>
                  <a:spcBef>
                    <a:spcPts val="100"/>
                  </a:spcBef>
                  <a:defRPr/>
                </a:pPr>
                <a:r>
                  <a:rPr lang="en-US" sz="800" kern="0" smtClean="0">
                    <a:solidFill>
                      <a:schemeClr val="bg1"/>
                    </a:solidFill>
                    <a:latin typeface="3M Circular TT Bold" panose="020B0804020101010102" pitchFamily="34" charset="0"/>
                    <a:cs typeface="3M Circular TT Bold" panose="020B0804020101010102" pitchFamily="34" charset="0"/>
                  </a:rPr>
                  <a:t>Opto-electronics</a:t>
                </a:r>
              </a:p>
            </p:txBody>
          </p:sp>
          <p:sp>
            <p:nvSpPr>
              <p:cNvPr id="51" name="Rectangle 17"/>
              <p:cNvSpPr>
                <a:spLocks noChangeArrowheads="1"/>
              </p:cNvSpPr>
              <p:nvPr/>
            </p:nvSpPr>
            <p:spPr bwMode="auto">
              <a:xfrm>
                <a:off x="8947160" y="3021760"/>
                <a:ext cx="686979" cy="686509"/>
              </a:xfrm>
              <a:prstGeom prst="rect">
                <a:avLst/>
              </a:prstGeom>
              <a:solidFill>
                <a:schemeClr val="accent2"/>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smtClean="0">
                    <a:solidFill>
                      <a:schemeClr val="bg1"/>
                    </a:solidFill>
                    <a:latin typeface="3M Circular TT Bold" panose="020B0804020101010102" pitchFamily="34" charset="0"/>
                    <a:cs typeface="3M Circular TT Bold" panose="020B0804020101010102" pitchFamily="34" charset="0"/>
                  </a:rPr>
                  <a:t>Fe</a:t>
                </a:r>
              </a:p>
              <a:p>
                <a:pPr algn="ctr">
                  <a:lnSpc>
                    <a:spcPts val="800"/>
                  </a:lnSpc>
                  <a:spcBef>
                    <a:spcPts val="100"/>
                  </a:spcBef>
                  <a:defRPr/>
                </a:pPr>
                <a:r>
                  <a:rPr lang="en-US" sz="800" kern="0" smtClean="0">
                    <a:solidFill>
                      <a:schemeClr val="bg1"/>
                    </a:solidFill>
                    <a:latin typeface="3M Circular TT Bold" panose="020B0804020101010102" pitchFamily="34" charset="0"/>
                    <a:cs typeface="3M Circular TT Bold" panose="020B0804020101010102" pitchFamily="34" charset="0"/>
                  </a:rPr>
                  <a:t>Flexible</a:t>
                </a:r>
                <a:br>
                  <a:rPr lang="en-US" sz="800" kern="0" smtClean="0">
                    <a:solidFill>
                      <a:schemeClr val="bg1"/>
                    </a:solidFill>
                    <a:latin typeface="3M Circular TT Bold" panose="020B0804020101010102" pitchFamily="34" charset="0"/>
                    <a:cs typeface="3M Circular TT Bold" panose="020B0804020101010102" pitchFamily="34" charset="0"/>
                  </a:rPr>
                </a:br>
                <a:r>
                  <a:rPr lang="en-US" sz="800" kern="0" smtClean="0">
                    <a:solidFill>
                      <a:schemeClr val="bg1"/>
                    </a:solidFill>
                    <a:latin typeface="3M Circular TT Bold" panose="020B0804020101010102" pitchFamily="34" charset="0"/>
                    <a:cs typeface="3M Circular TT Bold" panose="020B0804020101010102" pitchFamily="34" charset="0"/>
                  </a:rPr>
                  <a:t>Electronics</a:t>
                </a:r>
              </a:p>
            </p:txBody>
          </p:sp>
          <p:sp>
            <p:nvSpPr>
              <p:cNvPr id="52" name="Rectangle 24"/>
              <p:cNvSpPr>
                <a:spLocks noChangeArrowheads="1"/>
              </p:cNvSpPr>
              <p:nvPr/>
            </p:nvSpPr>
            <p:spPr bwMode="auto">
              <a:xfrm>
                <a:off x="8947160" y="5213688"/>
                <a:ext cx="686979" cy="686509"/>
              </a:xfrm>
              <a:prstGeom prst="rect">
                <a:avLst/>
              </a:prstGeom>
              <a:solidFill>
                <a:schemeClr val="accent2"/>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dirty="0" smtClean="0">
                    <a:solidFill>
                      <a:schemeClr val="bg1"/>
                    </a:solidFill>
                    <a:latin typeface="3M Circular TT Bold" panose="020B0804020101010102" pitchFamily="34" charset="0"/>
                    <a:cs typeface="3M Circular TT Bold" panose="020B0804020101010102" pitchFamily="34" charset="0"/>
                  </a:rPr>
                  <a:t>Lm</a:t>
                </a:r>
              </a:p>
              <a:p>
                <a:pPr algn="ctr">
                  <a:lnSpc>
                    <a:spcPts val="800"/>
                  </a:lnSpc>
                  <a:spcBef>
                    <a:spcPts val="100"/>
                  </a:spcBef>
                  <a:defRPr/>
                </a:pPr>
                <a:r>
                  <a:rPr lang="en-US" sz="800" kern="0" dirty="0" smtClean="0">
                    <a:solidFill>
                      <a:schemeClr val="bg1"/>
                    </a:solidFill>
                    <a:latin typeface="3M Circular TT Bold" panose="020B0804020101010102" pitchFamily="34" charset="0"/>
                    <a:cs typeface="3M Circular TT Bold" panose="020B0804020101010102" pitchFamily="34" charset="0"/>
                  </a:rPr>
                  <a:t>Light</a:t>
                </a:r>
                <a:br>
                  <a:rPr lang="en-US" sz="800" kern="0" dirty="0" smtClean="0">
                    <a:solidFill>
                      <a:schemeClr val="bg1"/>
                    </a:solidFill>
                    <a:latin typeface="3M Circular TT Bold" panose="020B0804020101010102" pitchFamily="34" charset="0"/>
                    <a:cs typeface="3M Circular TT Bold" panose="020B0804020101010102" pitchFamily="34" charset="0"/>
                  </a:rPr>
                </a:br>
                <a:r>
                  <a:rPr lang="en-US" sz="800" kern="0" dirty="0" smtClean="0">
                    <a:solidFill>
                      <a:schemeClr val="bg1"/>
                    </a:solidFill>
                    <a:latin typeface="3M Circular TT Bold" panose="020B0804020101010102" pitchFamily="34" charset="0"/>
                    <a:cs typeface="3M Circular TT Bold" panose="020B0804020101010102" pitchFamily="34" charset="0"/>
                  </a:rPr>
                  <a:t>Management</a:t>
                </a:r>
                <a:endParaRPr lang="en-US" sz="800" kern="0" dirty="0">
                  <a:solidFill>
                    <a:schemeClr val="bg1"/>
                  </a:solidFill>
                  <a:latin typeface="3M Circular TT Bold" panose="020B0804020101010102" pitchFamily="34" charset="0"/>
                  <a:cs typeface="3M Circular TT Bold" panose="020B0804020101010102" pitchFamily="34" charset="0"/>
                </a:endParaRPr>
              </a:p>
            </p:txBody>
          </p:sp>
          <p:sp>
            <p:nvSpPr>
              <p:cNvPr id="53" name="Rectangle 27"/>
              <p:cNvSpPr>
                <a:spLocks noChangeArrowheads="1"/>
              </p:cNvSpPr>
              <p:nvPr/>
            </p:nvSpPr>
            <p:spPr bwMode="auto">
              <a:xfrm>
                <a:off x="8947160" y="2291169"/>
                <a:ext cx="686979" cy="686509"/>
              </a:xfrm>
              <a:prstGeom prst="rect">
                <a:avLst/>
              </a:prstGeom>
              <a:solidFill>
                <a:schemeClr val="accent2"/>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dirty="0" err="1" smtClean="0">
                    <a:solidFill>
                      <a:schemeClr val="bg1"/>
                    </a:solidFill>
                    <a:latin typeface="3M Circular TT Bold" panose="020B0804020101010102" pitchFamily="34" charset="0"/>
                    <a:cs typeface="3M Circular TT Bold" panose="020B0804020101010102" pitchFamily="34" charset="0"/>
                  </a:rPr>
                  <a:t>Ec</a:t>
                </a:r>
                <a:endParaRPr lang="en-US" sz="2400" b="1" kern="0" dirty="0" smtClean="0">
                  <a:solidFill>
                    <a:schemeClr val="bg1"/>
                  </a:solidFill>
                  <a:latin typeface="3M Circular TT Bold" panose="020B0804020101010102" pitchFamily="34" charset="0"/>
                  <a:cs typeface="3M Circular TT Bold" panose="020B0804020101010102" pitchFamily="34" charset="0"/>
                </a:endParaRPr>
              </a:p>
              <a:p>
                <a:pPr algn="ctr">
                  <a:lnSpc>
                    <a:spcPts val="800"/>
                  </a:lnSpc>
                  <a:spcBef>
                    <a:spcPts val="100"/>
                  </a:spcBef>
                  <a:defRPr/>
                </a:pPr>
                <a:r>
                  <a:rPr lang="en-US" sz="800" kern="0" dirty="0" smtClean="0">
                    <a:solidFill>
                      <a:schemeClr val="bg1"/>
                    </a:solidFill>
                    <a:latin typeface="3M Circular TT Bold" panose="020B0804020101010102" pitchFamily="34" charset="0"/>
                    <a:cs typeface="3M Circular TT Bold" panose="020B0804020101010102" pitchFamily="34" charset="0"/>
                  </a:rPr>
                  <a:t>Energy</a:t>
                </a:r>
              </a:p>
              <a:p>
                <a:pPr algn="ctr">
                  <a:lnSpc>
                    <a:spcPts val="800"/>
                  </a:lnSpc>
                  <a:spcBef>
                    <a:spcPts val="100"/>
                  </a:spcBef>
                  <a:defRPr/>
                </a:pPr>
                <a:r>
                  <a:rPr lang="en-US" sz="800" kern="0" dirty="0" smtClean="0">
                    <a:solidFill>
                      <a:schemeClr val="bg1"/>
                    </a:solidFill>
                    <a:latin typeface="3M Circular TT Bold" panose="020B0804020101010102" pitchFamily="34" charset="0"/>
                    <a:cs typeface="3M Circular TT Bold" panose="020B0804020101010102" pitchFamily="34" charset="0"/>
                  </a:rPr>
                  <a:t>Components</a:t>
                </a:r>
              </a:p>
            </p:txBody>
          </p:sp>
          <p:sp>
            <p:nvSpPr>
              <p:cNvPr id="56" name="Rectangle 20"/>
              <p:cNvSpPr>
                <a:spLocks noChangeArrowheads="1"/>
              </p:cNvSpPr>
              <p:nvPr/>
            </p:nvSpPr>
            <p:spPr bwMode="auto">
              <a:xfrm>
                <a:off x="8947160" y="4482942"/>
                <a:ext cx="686979" cy="686509"/>
              </a:xfrm>
              <a:prstGeom prst="rect">
                <a:avLst/>
              </a:prstGeom>
              <a:solidFill>
                <a:schemeClr val="accent2"/>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smtClean="0">
                    <a:solidFill>
                      <a:schemeClr val="bg1"/>
                    </a:solidFill>
                    <a:latin typeface="3M Circular TT Bold" panose="020B0804020101010102" pitchFamily="34" charset="0"/>
                    <a:cs typeface="3M Circular TT Bold" panose="020B0804020101010102" pitchFamily="34" charset="0"/>
                  </a:rPr>
                  <a:t>Im</a:t>
                </a:r>
              </a:p>
              <a:p>
                <a:pPr algn="ctr">
                  <a:lnSpc>
                    <a:spcPts val="800"/>
                  </a:lnSpc>
                  <a:spcBef>
                    <a:spcPts val="100"/>
                  </a:spcBef>
                  <a:defRPr/>
                </a:pPr>
                <a:r>
                  <a:rPr lang="en-US" sz="800" kern="0">
                    <a:solidFill>
                      <a:schemeClr val="bg1"/>
                    </a:solidFill>
                    <a:latin typeface="3M Circular TT Bold" panose="020B0804020101010102" pitchFamily="34" charset="0"/>
                    <a:cs typeface="3M Circular TT Bold" panose="020B0804020101010102" pitchFamily="34" charset="0"/>
                  </a:rPr>
                  <a:t>Im</a:t>
                </a:r>
                <a:r>
                  <a:rPr lang="en-US" sz="800" kern="0" smtClean="0">
                    <a:solidFill>
                      <a:schemeClr val="bg1"/>
                    </a:solidFill>
                    <a:latin typeface="3M Circular TT Bold" panose="020B0804020101010102" pitchFamily="34" charset="0"/>
                    <a:cs typeface="3M Circular TT Bold" panose="020B0804020101010102" pitchFamily="34" charset="0"/>
                  </a:rPr>
                  <a:t>aging</a:t>
                </a:r>
              </a:p>
            </p:txBody>
          </p:sp>
          <p:sp>
            <p:nvSpPr>
              <p:cNvPr id="59" name="Rectangle 18"/>
              <p:cNvSpPr>
                <a:spLocks noChangeArrowheads="1"/>
              </p:cNvSpPr>
              <p:nvPr/>
            </p:nvSpPr>
            <p:spPr bwMode="auto">
              <a:xfrm>
                <a:off x="8947160" y="3752351"/>
                <a:ext cx="686979" cy="686509"/>
              </a:xfrm>
              <a:prstGeom prst="rect">
                <a:avLst/>
              </a:prstGeom>
              <a:solidFill>
                <a:schemeClr val="accent2"/>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dirty="0" err="1" smtClean="0">
                    <a:solidFill>
                      <a:schemeClr val="bg1"/>
                    </a:solidFill>
                    <a:latin typeface="3M Circular TT Bold" panose="020B0804020101010102" pitchFamily="34" charset="0"/>
                    <a:cs typeface="3M Circular TT Bold" panose="020B0804020101010102" pitchFamily="34" charset="0"/>
                  </a:rPr>
                  <a:t>Fs</a:t>
                </a:r>
                <a:endParaRPr lang="en-US" sz="2400" b="1" kern="0" dirty="0" smtClean="0">
                  <a:solidFill>
                    <a:schemeClr val="bg1"/>
                  </a:solidFill>
                  <a:latin typeface="3M Circular TT Bold" panose="020B0804020101010102" pitchFamily="34" charset="0"/>
                  <a:cs typeface="3M Circular TT Bold" panose="020B0804020101010102" pitchFamily="34" charset="0"/>
                </a:endParaRPr>
              </a:p>
              <a:p>
                <a:pPr algn="ctr">
                  <a:lnSpc>
                    <a:spcPts val="700"/>
                  </a:lnSpc>
                  <a:spcBef>
                    <a:spcPts val="100"/>
                  </a:spcBef>
                  <a:defRPr/>
                </a:pPr>
                <a:r>
                  <a:rPr lang="en-US" sz="800" kern="0" dirty="0" smtClean="0">
                    <a:solidFill>
                      <a:schemeClr val="bg1"/>
                    </a:solidFill>
                    <a:latin typeface="3M Circular TT Bold" panose="020B0804020101010102" pitchFamily="34" charset="0"/>
                    <a:cs typeface="3M Circular TT Bold" panose="020B0804020101010102" pitchFamily="34" charset="0"/>
                  </a:rPr>
                  <a:t>Filtration, Separation, Purification </a:t>
                </a:r>
              </a:p>
            </p:txBody>
          </p:sp>
        </p:grpSp>
        <p:grpSp>
          <p:nvGrpSpPr>
            <p:cNvPr id="76" name="Group 75"/>
            <p:cNvGrpSpPr/>
            <p:nvPr/>
          </p:nvGrpSpPr>
          <p:grpSpPr>
            <a:xfrm>
              <a:off x="2337584" y="829987"/>
              <a:ext cx="1427055" cy="5070210"/>
              <a:chOff x="2337584" y="829987"/>
              <a:chExt cx="1427055" cy="5070210"/>
            </a:xfrm>
          </p:grpSpPr>
          <p:sp>
            <p:nvSpPr>
              <p:cNvPr id="32" name="Rectangle 19"/>
              <p:cNvSpPr>
                <a:spLocks noChangeArrowheads="1"/>
              </p:cNvSpPr>
              <p:nvPr/>
            </p:nvSpPr>
            <p:spPr bwMode="auto">
              <a:xfrm>
                <a:off x="3074642" y="1560578"/>
                <a:ext cx="689997" cy="686509"/>
              </a:xfrm>
              <a:prstGeom prst="rect">
                <a:avLst/>
              </a:prstGeom>
              <a:solidFill>
                <a:schemeClr val="accent1"/>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dirty="0">
                    <a:solidFill>
                      <a:schemeClr val="bg1"/>
                    </a:solidFill>
                    <a:latin typeface="3M Circular TT Bold" panose="020B0804020101010102" pitchFamily="34" charset="0"/>
                    <a:cs typeface="3M Circular TT Bold" panose="020B0804020101010102" pitchFamily="34" charset="0"/>
                  </a:rPr>
                  <a:t>Fi</a:t>
                </a:r>
                <a:endParaRPr lang="en-US" sz="800" b="1" kern="0" dirty="0">
                  <a:solidFill>
                    <a:schemeClr val="bg1"/>
                  </a:solidFill>
                  <a:latin typeface="3M Circular TT Bold" panose="020B0804020101010102" pitchFamily="34" charset="0"/>
                  <a:cs typeface="3M Circular TT Bold" panose="020B0804020101010102" pitchFamily="34" charset="0"/>
                </a:endParaRPr>
              </a:p>
              <a:p>
                <a:pPr algn="ctr">
                  <a:spcBef>
                    <a:spcPts val="100"/>
                  </a:spcBef>
                  <a:defRPr/>
                </a:pPr>
                <a:r>
                  <a:rPr lang="en-US" sz="800" kern="0" dirty="0">
                    <a:solidFill>
                      <a:schemeClr val="bg1"/>
                    </a:solidFill>
                    <a:latin typeface="3M Circular TT Bold" panose="020B0804020101010102" pitchFamily="34" charset="0"/>
                    <a:cs typeface="3M Circular TT Bold" panose="020B0804020101010102" pitchFamily="34" charset="0"/>
                  </a:rPr>
                  <a:t>Films</a:t>
                </a:r>
              </a:p>
            </p:txBody>
          </p:sp>
          <p:sp>
            <p:nvSpPr>
              <p:cNvPr id="34" name="Rectangle 21"/>
              <p:cNvSpPr>
                <a:spLocks noChangeArrowheads="1"/>
              </p:cNvSpPr>
              <p:nvPr/>
            </p:nvSpPr>
            <p:spPr bwMode="auto">
              <a:xfrm>
                <a:off x="3074642" y="2291169"/>
                <a:ext cx="689997" cy="686509"/>
              </a:xfrm>
              <a:prstGeom prst="rect">
                <a:avLst/>
              </a:prstGeom>
              <a:solidFill>
                <a:schemeClr val="accent1"/>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dirty="0" err="1">
                    <a:solidFill>
                      <a:schemeClr val="bg1"/>
                    </a:solidFill>
                    <a:latin typeface="3M Circular TT Bold" panose="020B0804020101010102" pitchFamily="34" charset="0"/>
                    <a:cs typeface="3M Circular TT Bold" panose="020B0804020101010102" pitchFamily="34" charset="0"/>
                  </a:rPr>
                  <a:t>Fl</a:t>
                </a:r>
                <a:endParaRPr lang="en-US" sz="800" b="1" kern="0" dirty="0">
                  <a:solidFill>
                    <a:schemeClr val="bg1"/>
                  </a:solidFill>
                  <a:latin typeface="3M Circular TT Bold" panose="020B0804020101010102" pitchFamily="34" charset="0"/>
                  <a:cs typeface="3M Circular TT Bold" panose="020B0804020101010102" pitchFamily="34" charset="0"/>
                </a:endParaRPr>
              </a:p>
              <a:p>
                <a:pPr algn="ctr">
                  <a:lnSpc>
                    <a:spcPts val="800"/>
                  </a:lnSpc>
                  <a:spcBef>
                    <a:spcPts val="100"/>
                  </a:spcBef>
                  <a:defRPr/>
                </a:pPr>
                <a:r>
                  <a:rPr lang="en-US" sz="800" kern="0" dirty="0" err="1">
                    <a:solidFill>
                      <a:schemeClr val="bg1"/>
                    </a:solidFill>
                    <a:latin typeface="3M Circular TT Bold" panose="020B0804020101010102" pitchFamily="34" charset="0"/>
                    <a:cs typeface="3M Circular TT Bold" panose="020B0804020101010102" pitchFamily="34" charset="0"/>
                  </a:rPr>
                  <a:t>Fluoro</a:t>
                </a:r>
                <a:r>
                  <a:rPr lang="en-US" sz="800" kern="0" dirty="0">
                    <a:solidFill>
                      <a:schemeClr val="bg1"/>
                    </a:solidFill>
                    <a:latin typeface="3M Circular TT Bold" panose="020B0804020101010102" pitchFamily="34" charset="0"/>
                    <a:cs typeface="3M Circular TT Bold" panose="020B0804020101010102" pitchFamily="34" charset="0"/>
                  </a:rPr>
                  <a:t>-materials</a:t>
                </a:r>
              </a:p>
            </p:txBody>
          </p:sp>
          <p:sp>
            <p:nvSpPr>
              <p:cNvPr id="35" name="Rectangle 32"/>
              <p:cNvSpPr>
                <a:spLocks noChangeArrowheads="1"/>
              </p:cNvSpPr>
              <p:nvPr/>
            </p:nvSpPr>
            <p:spPr bwMode="auto">
              <a:xfrm>
                <a:off x="3074642" y="3021760"/>
                <a:ext cx="689997" cy="686509"/>
              </a:xfrm>
              <a:prstGeom prst="rect">
                <a:avLst/>
              </a:prstGeom>
              <a:solidFill>
                <a:schemeClr val="accent1"/>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dirty="0" err="1" smtClean="0">
                    <a:solidFill>
                      <a:schemeClr val="bg1"/>
                    </a:solidFill>
                    <a:latin typeface="3M Circular TT Bold" panose="020B0804020101010102" pitchFamily="34" charset="0"/>
                    <a:cs typeface="3M Circular TT Bold" panose="020B0804020101010102" pitchFamily="34" charset="0"/>
                  </a:rPr>
                  <a:t>Nt</a:t>
                </a:r>
                <a:endParaRPr lang="en-US" sz="2400" b="1" kern="0" dirty="0" smtClean="0">
                  <a:solidFill>
                    <a:schemeClr val="bg1"/>
                  </a:solidFill>
                  <a:latin typeface="3M Circular TT Bold" panose="020B0804020101010102" pitchFamily="34" charset="0"/>
                  <a:cs typeface="3M Circular TT Bold" panose="020B0804020101010102" pitchFamily="34" charset="0"/>
                </a:endParaRPr>
              </a:p>
              <a:p>
                <a:pPr algn="ctr">
                  <a:lnSpc>
                    <a:spcPts val="800"/>
                  </a:lnSpc>
                  <a:spcBef>
                    <a:spcPts val="100"/>
                  </a:spcBef>
                  <a:defRPr/>
                </a:pPr>
                <a:r>
                  <a:rPr lang="en-US" sz="800" kern="0" dirty="0">
                    <a:solidFill>
                      <a:schemeClr val="bg1"/>
                    </a:solidFill>
                    <a:latin typeface="3M Circular TT Bold" panose="020B0804020101010102" pitchFamily="34" charset="0"/>
                    <a:cs typeface="3M Circular TT Bold" panose="020B0804020101010102" pitchFamily="34" charset="0"/>
                  </a:rPr>
                  <a:t>Nano-technology</a:t>
                </a:r>
              </a:p>
            </p:txBody>
          </p:sp>
          <p:sp>
            <p:nvSpPr>
              <p:cNvPr id="36" name="Rectangle 41"/>
              <p:cNvSpPr>
                <a:spLocks noChangeArrowheads="1"/>
              </p:cNvSpPr>
              <p:nvPr/>
            </p:nvSpPr>
            <p:spPr bwMode="auto">
              <a:xfrm>
                <a:off x="3074642" y="5213688"/>
                <a:ext cx="689997" cy="686509"/>
              </a:xfrm>
              <a:prstGeom prst="rect">
                <a:avLst/>
              </a:prstGeom>
              <a:solidFill>
                <a:schemeClr val="accent1"/>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smtClean="0">
                    <a:solidFill>
                      <a:schemeClr val="bg1"/>
                    </a:solidFill>
                    <a:latin typeface="3M Circular TT Bold" panose="020B0804020101010102" pitchFamily="34" charset="0"/>
                    <a:cs typeface="3M Circular TT Bold" panose="020B0804020101010102" pitchFamily="34" charset="0"/>
                  </a:rPr>
                  <a:t>Sm</a:t>
                </a:r>
              </a:p>
              <a:p>
                <a:pPr algn="ctr">
                  <a:lnSpc>
                    <a:spcPts val="800"/>
                  </a:lnSpc>
                  <a:spcBef>
                    <a:spcPts val="100"/>
                  </a:spcBef>
                  <a:defRPr/>
                </a:pPr>
                <a:r>
                  <a:rPr lang="en-US" sz="800" kern="0">
                    <a:solidFill>
                      <a:schemeClr val="bg1"/>
                    </a:solidFill>
                    <a:latin typeface="3M Circular TT Bold" panose="020B0804020101010102" pitchFamily="34" charset="0"/>
                    <a:cs typeface="3M Circular TT Bold" panose="020B0804020101010102" pitchFamily="34" charset="0"/>
                  </a:rPr>
                  <a:t>Specialty Materials</a:t>
                </a:r>
              </a:p>
            </p:txBody>
          </p:sp>
          <p:sp>
            <p:nvSpPr>
              <p:cNvPr id="37" name="Rectangle 36"/>
              <p:cNvSpPr>
                <a:spLocks noChangeArrowheads="1"/>
              </p:cNvSpPr>
              <p:nvPr/>
            </p:nvSpPr>
            <p:spPr bwMode="auto">
              <a:xfrm>
                <a:off x="3074642" y="4482942"/>
                <a:ext cx="689997" cy="686509"/>
              </a:xfrm>
              <a:prstGeom prst="rect">
                <a:avLst/>
              </a:prstGeom>
              <a:solidFill>
                <a:schemeClr val="accent1"/>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dirty="0">
                    <a:solidFill>
                      <a:schemeClr val="bg1"/>
                    </a:solidFill>
                    <a:latin typeface="3M Circular TT Bold" panose="020B0804020101010102" pitchFamily="34" charset="0"/>
                    <a:cs typeface="3M Circular TT Bold" panose="020B0804020101010102" pitchFamily="34" charset="0"/>
                  </a:rPr>
                  <a:t>Po</a:t>
                </a:r>
              </a:p>
              <a:p>
                <a:pPr algn="ctr">
                  <a:lnSpc>
                    <a:spcPts val="700"/>
                  </a:lnSpc>
                  <a:spcBef>
                    <a:spcPts val="200"/>
                  </a:spcBef>
                  <a:defRPr/>
                </a:pPr>
                <a:r>
                  <a:rPr lang="en-US" sz="800" kern="0" dirty="0" smtClean="0">
                    <a:solidFill>
                      <a:schemeClr val="bg1"/>
                    </a:solidFill>
                    <a:latin typeface="3M Circular TT Bold" panose="020B0804020101010102" pitchFamily="34" charset="0"/>
                    <a:cs typeface="3M Circular TT Bold" panose="020B0804020101010102" pitchFamily="34" charset="0"/>
                  </a:rPr>
                  <a:t>Porous Materials &amp; Membranes</a:t>
                </a:r>
              </a:p>
            </p:txBody>
          </p:sp>
          <p:sp>
            <p:nvSpPr>
              <p:cNvPr id="38" name="Rectangle 9"/>
              <p:cNvSpPr>
                <a:spLocks noChangeArrowheads="1"/>
              </p:cNvSpPr>
              <p:nvPr/>
            </p:nvSpPr>
            <p:spPr bwMode="auto">
              <a:xfrm>
                <a:off x="3074642" y="3752351"/>
                <a:ext cx="689997" cy="686509"/>
              </a:xfrm>
              <a:prstGeom prst="rect">
                <a:avLst/>
              </a:prstGeom>
              <a:solidFill>
                <a:schemeClr val="accent1"/>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dirty="0" err="1" smtClean="0">
                    <a:solidFill>
                      <a:schemeClr val="bg1"/>
                    </a:solidFill>
                    <a:latin typeface="3M Circular TT Bold" panose="020B0804020101010102" pitchFamily="34" charset="0"/>
                    <a:cs typeface="3M Circular TT Bold" panose="020B0804020101010102" pitchFamily="34" charset="0"/>
                  </a:rPr>
                  <a:t>Nw</a:t>
                </a:r>
                <a:endParaRPr lang="en-US" sz="1300" b="1" kern="0" dirty="0">
                  <a:solidFill>
                    <a:schemeClr val="bg1"/>
                  </a:solidFill>
                  <a:latin typeface="3M Circular TT Bold" panose="020B0804020101010102" pitchFamily="34" charset="0"/>
                  <a:cs typeface="3M Circular TT Bold" panose="020B0804020101010102" pitchFamily="34" charset="0"/>
                </a:endParaRPr>
              </a:p>
              <a:p>
                <a:pPr algn="ctr">
                  <a:lnSpc>
                    <a:spcPts val="800"/>
                  </a:lnSpc>
                  <a:spcBef>
                    <a:spcPts val="100"/>
                  </a:spcBef>
                  <a:defRPr/>
                </a:pPr>
                <a:r>
                  <a:rPr lang="en-US" sz="800" kern="0" dirty="0" smtClean="0">
                    <a:solidFill>
                      <a:schemeClr val="bg1"/>
                    </a:solidFill>
                    <a:latin typeface="3M Circular TT Bold" panose="020B0804020101010102" pitchFamily="34" charset="0"/>
                    <a:cs typeface="3M Circular TT Bold" panose="020B0804020101010102" pitchFamily="34" charset="0"/>
                  </a:rPr>
                  <a:t>Nonwoven</a:t>
                </a:r>
                <a:br>
                  <a:rPr lang="en-US" sz="800" kern="0" dirty="0" smtClean="0">
                    <a:solidFill>
                      <a:schemeClr val="bg1"/>
                    </a:solidFill>
                    <a:latin typeface="3M Circular TT Bold" panose="020B0804020101010102" pitchFamily="34" charset="0"/>
                    <a:cs typeface="3M Circular TT Bold" panose="020B0804020101010102" pitchFamily="34" charset="0"/>
                  </a:rPr>
                </a:br>
                <a:r>
                  <a:rPr lang="en-US" sz="800" kern="0" dirty="0" smtClean="0">
                    <a:solidFill>
                      <a:schemeClr val="bg1"/>
                    </a:solidFill>
                    <a:latin typeface="3M Circular TT Bold" panose="020B0804020101010102" pitchFamily="34" charset="0"/>
                    <a:cs typeface="3M Circular TT Bold" panose="020B0804020101010102" pitchFamily="34" charset="0"/>
                  </a:rPr>
                  <a:t>Materials</a:t>
                </a:r>
                <a:endParaRPr lang="en-US" sz="800" kern="0" dirty="0">
                  <a:solidFill>
                    <a:schemeClr val="bg1"/>
                  </a:solidFill>
                  <a:latin typeface="3M Circular TT Bold" panose="020B0804020101010102" pitchFamily="34" charset="0"/>
                  <a:cs typeface="3M Circular TT Bold" panose="020B0804020101010102" pitchFamily="34" charset="0"/>
                </a:endParaRPr>
              </a:p>
            </p:txBody>
          </p:sp>
          <p:sp>
            <p:nvSpPr>
              <p:cNvPr id="33" name="Rectangle 3"/>
              <p:cNvSpPr>
                <a:spLocks noChangeArrowheads="1"/>
              </p:cNvSpPr>
              <p:nvPr/>
            </p:nvSpPr>
            <p:spPr bwMode="auto">
              <a:xfrm>
                <a:off x="2337584" y="1560578"/>
                <a:ext cx="689997" cy="686509"/>
              </a:xfrm>
              <a:prstGeom prst="rect">
                <a:avLst/>
              </a:prstGeom>
              <a:solidFill>
                <a:schemeClr val="accent1"/>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smtClean="0">
                    <a:solidFill>
                      <a:schemeClr val="bg1"/>
                    </a:solidFill>
                    <a:latin typeface="3M Circular TT Bold" panose="020B0804020101010102" pitchFamily="34" charset="0"/>
                    <a:cs typeface="3M Circular TT Bold" panose="020B0804020101010102" pitchFamily="34" charset="0"/>
                  </a:rPr>
                  <a:t>Ad</a:t>
                </a:r>
                <a:endParaRPr lang="en-US" sz="1300" b="1" kern="0" smtClean="0">
                  <a:solidFill>
                    <a:schemeClr val="bg1"/>
                  </a:solidFill>
                  <a:latin typeface="3M Circular TT Bold" panose="020B0804020101010102" pitchFamily="34" charset="0"/>
                  <a:cs typeface="3M Circular TT Bold" panose="020B0804020101010102" pitchFamily="34" charset="0"/>
                </a:endParaRPr>
              </a:p>
              <a:p>
                <a:pPr algn="ctr">
                  <a:spcBef>
                    <a:spcPts val="100"/>
                  </a:spcBef>
                  <a:defRPr/>
                </a:pPr>
                <a:r>
                  <a:rPr lang="en-US" sz="800" kern="0" smtClean="0">
                    <a:solidFill>
                      <a:schemeClr val="bg1"/>
                    </a:solidFill>
                    <a:latin typeface="3M Circular TT Bold" panose="020B0804020101010102" pitchFamily="34" charset="0"/>
                    <a:cs typeface="3M Circular TT Bold" panose="020B0804020101010102" pitchFamily="34" charset="0"/>
                  </a:rPr>
                  <a:t>Adhesives</a:t>
                </a:r>
                <a:endParaRPr lang="en-US" sz="2400" kern="0" dirty="0">
                  <a:solidFill>
                    <a:schemeClr val="bg1"/>
                  </a:solidFill>
                  <a:latin typeface="3M Circular TT Bold" panose="020B0804020101010102" pitchFamily="34" charset="0"/>
                  <a:cs typeface="3M Circular TT Bold" panose="020B0804020101010102" pitchFamily="34" charset="0"/>
                </a:endParaRPr>
              </a:p>
            </p:txBody>
          </p:sp>
          <p:sp>
            <p:nvSpPr>
              <p:cNvPr id="39" name="Rectangle 7"/>
              <p:cNvSpPr>
                <a:spLocks noChangeArrowheads="1"/>
              </p:cNvSpPr>
              <p:nvPr/>
            </p:nvSpPr>
            <p:spPr bwMode="auto">
              <a:xfrm>
                <a:off x="2337584" y="829987"/>
                <a:ext cx="689997" cy="686509"/>
              </a:xfrm>
              <a:prstGeom prst="rect">
                <a:avLst/>
              </a:prstGeom>
              <a:solidFill>
                <a:schemeClr val="accent1"/>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smtClean="0">
                    <a:solidFill>
                      <a:schemeClr val="bg1"/>
                    </a:solidFill>
                    <a:latin typeface="3M Circular TT Bold" panose="020B0804020101010102" pitchFamily="34" charset="0"/>
                    <a:cs typeface="3M Circular TT Bold" panose="020B0804020101010102" pitchFamily="34" charset="0"/>
                  </a:rPr>
                  <a:t>Ab</a:t>
                </a:r>
                <a:endParaRPr lang="en-US" sz="1300" kern="0" smtClean="0">
                  <a:solidFill>
                    <a:schemeClr val="bg1"/>
                  </a:solidFill>
                  <a:latin typeface="3M Circular TT Bold" panose="020B0804020101010102" pitchFamily="34" charset="0"/>
                  <a:cs typeface="3M Circular TT Bold" panose="020B0804020101010102" pitchFamily="34" charset="0"/>
                </a:endParaRPr>
              </a:p>
              <a:p>
                <a:pPr algn="ctr">
                  <a:lnSpc>
                    <a:spcPts val="800"/>
                  </a:lnSpc>
                  <a:spcBef>
                    <a:spcPts val="100"/>
                  </a:spcBef>
                  <a:defRPr/>
                </a:pPr>
                <a:r>
                  <a:rPr lang="en-US" sz="800" kern="0" smtClean="0">
                    <a:solidFill>
                      <a:schemeClr val="bg1"/>
                    </a:solidFill>
                    <a:latin typeface="3M Circular TT Bold" panose="020B0804020101010102" pitchFamily="34" charset="0"/>
                    <a:cs typeface="3M Circular TT Bold" panose="020B0804020101010102" pitchFamily="34" charset="0"/>
                  </a:rPr>
                  <a:t>Abrasives</a:t>
                </a:r>
                <a:endParaRPr lang="en-US" sz="800" kern="0" dirty="0">
                  <a:solidFill>
                    <a:schemeClr val="bg1"/>
                  </a:solidFill>
                  <a:latin typeface="3M Circular TT Bold" panose="020B0804020101010102" pitchFamily="34" charset="0"/>
                  <a:cs typeface="3M Circular TT Bold" panose="020B0804020101010102" pitchFamily="34" charset="0"/>
                </a:endParaRPr>
              </a:p>
            </p:txBody>
          </p:sp>
          <p:sp>
            <p:nvSpPr>
              <p:cNvPr id="40" name="Rectangle 33"/>
              <p:cNvSpPr>
                <a:spLocks noChangeArrowheads="1"/>
              </p:cNvSpPr>
              <p:nvPr/>
            </p:nvSpPr>
            <p:spPr bwMode="auto">
              <a:xfrm>
                <a:off x="2337584" y="2291169"/>
                <a:ext cx="689997" cy="686509"/>
              </a:xfrm>
              <a:prstGeom prst="rect">
                <a:avLst/>
              </a:prstGeom>
              <a:solidFill>
                <a:schemeClr val="accent1"/>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smtClean="0">
                    <a:solidFill>
                      <a:schemeClr val="bg1"/>
                    </a:solidFill>
                    <a:latin typeface="3M Circular TT Bold" panose="020B0804020101010102" pitchFamily="34" charset="0"/>
                    <a:cs typeface="3M Circular TT Bold" panose="020B0804020101010102" pitchFamily="34" charset="0"/>
                  </a:rPr>
                  <a:t>Am</a:t>
                </a:r>
                <a:endParaRPr lang="en-US" sz="800" b="1" kern="0" smtClean="0">
                  <a:solidFill>
                    <a:schemeClr val="bg1"/>
                  </a:solidFill>
                  <a:latin typeface="3M Circular TT Bold" panose="020B0804020101010102" pitchFamily="34" charset="0"/>
                  <a:cs typeface="3M Circular TT Bold" panose="020B0804020101010102" pitchFamily="34" charset="0"/>
                </a:endParaRPr>
              </a:p>
              <a:p>
                <a:pPr algn="ctr">
                  <a:lnSpc>
                    <a:spcPts val="800"/>
                  </a:lnSpc>
                  <a:spcBef>
                    <a:spcPts val="100"/>
                  </a:spcBef>
                  <a:defRPr/>
                </a:pPr>
                <a:r>
                  <a:rPr lang="en-US" sz="800" kern="0" smtClean="0">
                    <a:solidFill>
                      <a:schemeClr val="bg1"/>
                    </a:solidFill>
                    <a:latin typeface="3M Circular TT Bold" panose="020B0804020101010102" pitchFamily="34" charset="0"/>
                    <a:cs typeface="3M Circular TT Bold" panose="020B0804020101010102" pitchFamily="34" charset="0"/>
                  </a:rPr>
                  <a:t>Advanced</a:t>
                </a:r>
                <a:br>
                  <a:rPr lang="en-US" sz="800" kern="0" smtClean="0">
                    <a:solidFill>
                      <a:schemeClr val="bg1"/>
                    </a:solidFill>
                    <a:latin typeface="3M Circular TT Bold" panose="020B0804020101010102" pitchFamily="34" charset="0"/>
                    <a:cs typeface="3M Circular TT Bold" panose="020B0804020101010102" pitchFamily="34" charset="0"/>
                  </a:rPr>
                </a:br>
                <a:r>
                  <a:rPr lang="en-US" sz="800" kern="0" smtClean="0">
                    <a:solidFill>
                      <a:schemeClr val="bg1"/>
                    </a:solidFill>
                    <a:latin typeface="3M Circular TT Bold" panose="020B0804020101010102" pitchFamily="34" charset="0"/>
                    <a:cs typeface="3M Circular TT Bold" panose="020B0804020101010102" pitchFamily="34" charset="0"/>
                  </a:rPr>
                  <a:t>Materials</a:t>
                </a:r>
                <a:endParaRPr lang="en-US" sz="2400" kern="0">
                  <a:solidFill>
                    <a:schemeClr val="bg1"/>
                  </a:solidFill>
                  <a:latin typeface="3M Circular TT Bold" panose="020B0804020101010102" pitchFamily="34" charset="0"/>
                  <a:cs typeface="3M Circular TT Bold" panose="020B0804020101010102" pitchFamily="34" charset="0"/>
                </a:endParaRPr>
              </a:p>
            </p:txBody>
          </p:sp>
          <p:sp>
            <p:nvSpPr>
              <p:cNvPr id="41" name="Rectangle 6"/>
              <p:cNvSpPr>
                <a:spLocks noChangeArrowheads="1"/>
              </p:cNvSpPr>
              <p:nvPr/>
            </p:nvSpPr>
            <p:spPr bwMode="auto">
              <a:xfrm>
                <a:off x="2337584" y="3021760"/>
                <a:ext cx="689997" cy="686509"/>
              </a:xfrm>
              <a:prstGeom prst="rect">
                <a:avLst/>
              </a:prstGeom>
              <a:solidFill>
                <a:schemeClr val="accent1"/>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dirty="0" err="1">
                    <a:solidFill>
                      <a:schemeClr val="bg1"/>
                    </a:solidFill>
                    <a:latin typeface="3M Circular TT Bold" panose="020B0804020101010102" pitchFamily="34" charset="0"/>
                    <a:cs typeface="3M Circular TT Bold" panose="020B0804020101010102" pitchFamily="34" charset="0"/>
                  </a:rPr>
                  <a:t>Ce</a:t>
                </a:r>
                <a:endParaRPr lang="en-US" sz="800" b="1" kern="0" dirty="0">
                  <a:solidFill>
                    <a:schemeClr val="bg1"/>
                  </a:solidFill>
                  <a:latin typeface="3M Circular TT Bold" panose="020B0804020101010102" pitchFamily="34" charset="0"/>
                  <a:cs typeface="3M Circular TT Bold" panose="020B0804020101010102" pitchFamily="34" charset="0"/>
                </a:endParaRPr>
              </a:p>
              <a:p>
                <a:pPr algn="ctr">
                  <a:spcBef>
                    <a:spcPts val="100"/>
                  </a:spcBef>
                  <a:defRPr/>
                </a:pPr>
                <a:r>
                  <a:rPr lang="en-US" sz="800" kern="0" dirty="0">
                    <a:solidFill>
                      <a:schemeClr val="bg1"/>
                    </a:solidFill>
                    <a:latin typeface="3M Circular TT Bold" panose="020B0804020101010102" pitchFamily="34" charset="0"/>
                    <a:cs typeface="3M Circular TT Bold" panose="020B0804020101010102" pitchFamily="34" charset="0"/>
                  </a:rPr>
                  <a:t>Ceramics</a:t>
                </a:r>
                <a:endParaRPr lang="en-US" sz="2400" kern="0" dirty="0">
                  <a:solidFill>
                    <a:schemeClr val="bg1"/>
                  </a:solidFill>
                  <a:latin typeface="3M Circular TT Bold" panose="020B0804020101010102" pitchFamily="34" charset="0"/>
                  <a:cs typeface="3M Circular TT Bold" panose="020B0804020101010102" pitchFamily="34" charset="0"/>
                </a:endParaRPr>
              </a:p>
            </p:txBody>
          </p:sp>
          <p:sp>
            <p:nvSpPr>
              <p:cNvPr id="42" name="Rectangle 15"/>
              <p:cNvSpPr>
                <a:spLocks noChangeArrowheads="1"/>
              </p:cNvSpPr>
              <p:nvPr/>
            </p:nvSpPr>
            <p:spPr bwMode="auto">
              <a:xfrm>
                <a:off x="2337584" y="5213688"/>
                <a:ext cx="689997" cy="686509"/>
              </a:xfrm>
              <a:prstGeom prst="rect">
                <a:avLst/>
              </a:prstGeom>
              <a:solidFill>
                <a:schemeClr val="accent1"/>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dirty="0" err="1" smtClean="0">
                    <a:solidFill>
                      <a:schemeClr val="bg1"/>
                    </a:solidFill>
                    <a:latin typeface="3M Circular TT Bold" panose="020B0804020101010102" pitchFamily="34" charset="0"/>
                    <a:cs typeface="3M Circular TT Bold" panose="020B0804020101010102" pitchFamily="34" charset="0"/>
                  </a:rPr>
                  <a:t>Em</a:t>
                </a:r>
                <a:endParaRPr lang="en-US" sz="2400" b="1" kern="0" dirty="0" smtClean="0">
                  <a:solidFill>
                    <a:schemeClr val="bg1"/>
                  </a:solidFill>
                  <a:latin typeface="3M Circular TT Bold" panose="020B0804020101010102" pitchFamily="34" charset="0"/>
                  <a:cs typeface="3M Circular TT Bold" panose="020B0804020101010102" pitchFamily="34" charset="0"/>
                </a:endParaRPr>
              </a:p>
              <a:p>
                <a:pPr algn="ctr">
                  <a:lnSpc>
                    <a:spcPts val="800"/>
                  </a:lnSpc>
                  <a:spcBef>
                    <a:spcPts val="100"/>
                  </a:spcBef>
                  <a:defRPr/>
                </a:pPr>
                <a:r>
                  <a:rPr lang="en-US" sz="800" kern="0" smtClean="0">
                    <a:solidFill>
                      <a:schemeClr val="bg1"/>
                    </a:solidFill>
                    <a:latin typeface="3M Circular TT Bold" panose="020B0804020101010102" pitchFamily="34" charset="0"/>
                    <a:cs typeface="3M Circular TT Bold" panose="020B0804020101010102" pitchFamily="34" charset="0"/>
                  </a:rPr>
                  <a:t>Electronic</a:t>
                </a:r>
                <a:br>
                  <a:rPr lang="en-US" sz="800" kern="0" smtClean="0">
                    <a:solidFill>
                      <a:schemeClr val="bg1"/>
                    </a:solidFill>
                    <a:latin typeface="3M Circular TT Bold" panose="020B0804020101010102" pitchFamily="34" charset="0"/>
                    <a:cs typeface="3M Circular TT Bold" panose="020B0804020101010102" pitchFamily="34" charset="0"/>
                  </a:rPr>
                </a:br>
                <a:r>
                  <a:rPr lang="en-US" sz="800" kern="0" smtClean="0">
                    <a:solidFill>
                      <a:schemeClr val="bg1"/>
                    </a:solidFill>
                    <a:latin typeface="3M Circular TT Bold" panose="020B0804020101010102" pitchFamily="34" charset="0"/>
                    <a:cs typeface="3M Circular TT Bold" panose="020B0804020101010102" pitchFamily="34" charset="0"/>
                  </a:rPr>
                  <a:t>Materials</a:t>
                </a:r>
                <a:endParaRPr lang="en-US" sz="2400" kern="0" dirty="0">
                  <a:solidFill>
                    <a:schemeClr val="bg1"/>
                  </a:solidFill>
                  <a:latin typeface="3M Circular TT Bold" panose="020B0804020101010102" pitchFamily="34" charset="0"/>
                  <a:cs typeface="3M Circular TT Bold" panose="020B0804020101010102" pitchFamily="34" charset="0"/>
                </a:endParaRPr>
              </a:p>
            </p:txBody>
          </p:sp>
          <p:sp>
            <p:nvSpPr>
              <p:cNvPr id="43" name="Rectangle 6"/>
              <p:cNvSpPr>
                <a:spLocks noChangeArrowheads="1"/>
              </p:cNvSpPr>
              <p:nvPr/>
            </p:nvSpPr>
            <p:spPr bwMode="auto">
              <a:xfrm>
                <a:off x="2337584" y="3752351"/>
                <a:ext cx="689997" cy="686509"/>
              </a:xfrm>
              <a:prstGeom prst="rect">
                <a:avLst/>
              </a:prstGeom>
              <a:solidFill>
                <a:schemeClr val="accent1"/>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dirty="0" smtClean="0">
                    <a:solidFill>
                      <a:schemeClr val="bg1"/>
                    </a:solidFill>
                    <a:latin typeface="3M Circular TT Bold" panose="020B0804020101010102" pitchFamily="34" charset="0"/>
                    <a:cs typeface="3M Circular TT Bold" panose="020B0804020101010102" pitchFamily="34" charset="0"/>
                  </a:rPr>
                  <a:t>Co</a:t>
                </a:r>
                <a:endParaRPr lang="en-US" sz="800" b="1" kern="0" dirty="0">
                  <a:solidFill>
                    <a:schemeClr val="bg1"/>
                  </a:solidFill>
                  <a:latin typeface="3M Circular TT Bold" panose="020B0804020101010102" pitchFamily="34" charset="0"/>
                  <a:cs typeface="3M Circular TT Bold" panose="020B0804020101010102" pitchFamily="34" charset="0"/>
                </a:endParaRPr>
              </a:p>
              <a:p>
                <a:pPr algn="ctr">
                  <a:lnSpc>
                    <a:spcPts val="800"/>
                  </a:lnSpc>
                  <a:spcBef>
                    <a:spcPts val="100"/>
                  </a:spcBef>
                  <a:defRPr/>
                </a:pPr>
                <a:r>
                  <a:rPr lang="en-US" sz="800" kern="0" smtClean="0">
                    <a:solidFill>
                      <a:schemeClr val="bg1"/>
                    </a:solidFill>
                    <a:latin typeface="3M Circular TT Bold" panose="020B0804020101010102" pitchFamily="34" charset="0"/>
                    <a:cs typeface="3M Circular TT Bold" panose="020B0804020101010102" pitchFamily="34" charset="0"/>
                  </a:rPr>
                  <a:t>Advanced </a:t>
                </a:r>
                <a:endParaRPr lang="en-US" sz="800" kern="0" dirty="0" smtClean="0">
                  <a:solidFill>
                    <a:schemeClr val="bg1"/>
                  </a:solidFill>
                  <a:latin typeface="3M Circular TT Bold" panose="020B0804020101010102" pitchFamily="34" charset="0"/>
                  <a:cs typeface="3M Circular TT Bold" panose="020B0804020101010102" pitchFamily="34" charset="0"/>
                </a:endParaRPr>
              </a:p>
              <a:p>
                <a:pPr algn="ctr">
                  <a:lnSpc>
                    <a:spcPts val="800"/>
                  </a:lnSpc>
                  <a:spcBef>
                    <a:spcPts val="100"/>
                  </a:spcBef>
                  <a:defRPr/>
                </a:pPr>
                <a:r>
                  <a:rPr lang="en-US" sz="800" kern="0" dirty="0" smtClean="0">
                    <a:solidFill>
                      <a:schemeClr val="bg1"/>
                    </a:solidFill>
                    <a:latin typeface="3M Circular TT Bold" panose="020B0804020101010102" pitchFamily="34" charset="0"/>
                    <a:cs typeface="3M Circular TT Bold" panose="020B0804020101010102" pitchFamily="34" charset="0"/>
                  </a:rPr>
                  <a:t>Composites</a:t>
                </a:r>
                <a:endParaRPr lang="en-US" sz="2400" kern="0" dirty="0">
                  <a:solidFill>
                    <a:schemeClr val="bg1"/>
                  </a:solidFill>
                  <a:latin typeface="3M Circular TT Bold" panose="020B0804020101010102" pitchFamily="34" charset="0"/>
                  <a:cs typeface="3M Circular TT Bold" panose="020B0804020101010102" pitchFamily="34" charset="0"/>
                </a:endParaRPr>
              </a:p>
            </p:txBody>
          </p:sp>
          <p:sp>
            <p:nvSpPr>
              <p:cNvPr id="44" name="Rectangle 12"/>
              <p:cNvSpPr>
                <a:spLocks noChangeArrowheads="1"/>
              </p:cNvSpPr>
              <p:nvPr/>
            </p:nvSpPr>
            <p:spPr bwMode="auto">
              <a:xfrm>
                <a:off x="2337584" y="4482942"/>
                <a:ext cx="689997" cy="686509"/>
              </a:xfrm>
              <a:prstGeom prst="rect">
                <a:avLst/>
              </a:prstGeom>
              <a:solidFill>
                <a:schemeClr val="accent1"/>
              </a:solidFill>
              <a:ln w="38100">
                <a:noFill/>
                <a:miter lim="800000"/>
                <a:headEnd/>
                <a:tailEnd/>
              </a:ln>
              <a:effectLst/>
              <a:scene3d>
                <a:camera prst="orthographicFront"/>
                <a:lightRig rig="threePt" dir="t"/>
              </a:scene3d>
              <a:sp3d/>
            </p:spPr>
            <p:txBody>
              <a:bodyPr lIns="0" rIns="0" anchor="t"/>
              <a:lstStyle/>
              <a:p>
                <a:pPr algn="ctr">
                  <a:lnSpc>
                    <a:spcPts val="2600"/>
                  </a:lnSpc>
                  <a:spcBef>
                    <a:spcPts val="100"/>
                  </a:spcBef>
                  <a:defRPr/>
                </a:pPr>
                <a:r>
                  <a:rPr lang="en-US" sz="2400" b="1" kern="0" dirty="0">
                    <a:solidFill>
                      <a:schemeClr val="bg1"/>
                    </a:solidFill>
                    <a:latin typeface="3M Circular TT Bold" panose="020B0804020101010102" pitchFamily="34" charset="0"/>
                    <a:cs typeface="3M Circular TT Bold" panose="020B0804020101010102" pitchFamily="34" charset="0"/>
                  </a:rPr>
                  <a:t>Do</a:t>
                </a:r>
                <a:endParaRPr lang="en-US" sz="800" b="1" kern="0" dirty="0">
                  <a:solidFill>
                    <a:schemeClr val="bg1"/>
                  </a:solidFill>
                  <a:latin typeface="3M Circular TT Bold" panose="020B0804020101010102" pitchFamily="34" charset="0"/>
                  <a:cs typeface="3M Circular TT Bold" panose="020B0804020101010102" pitchFamily="34" charset="0"/>
                </a:endParaRPr>
              </a:p>
              <a:p>
                <a:pPr algn="ctr">
                  <a:lnSpc>
                    <a:spcPts val="700"/>
                  </a:lnSpc>
                  <a:spcBef>
                    <a:spcPts val="100"/>
                  </a:spcBef>
                  <a:defRPr/>
                </a:pPr>
                <a:r>
                  <a:rPr lang="en-US" sz="800" kern="0" dirty="0">
                    <a:solidFill>
                      <a:schemeClr val="bg1"/>
                    </a:solidFill>
                    <a:latin typeface="3M Circular TT Bold" panose="020B0804020101010102" pitchFamily="34" charset="0"/>
                    <a:cs typeface="3M Circular TT Bold" panose="020B0804020101010102" pitchFamily="34" charset="0"/>
                  </a:rPr>
                  <a:t>Dental </a:t>
                </a:r>
                <a:r>
                  <a:rPr lang="en-US" sz="800" kern="0">
                    <a:solidFill>
                      <a:schemeClr val="bg1"/>
                    </a:solidFill>
                    <a:latin typeface="3M Circular TT Bold" panose="020B0804020101010102" pitchFamily="34" charset="0"/>
                    <a:cs typeface="3M Circular TT Bold" panose="020B0804020101010102" pitchFamily="34" charset="0"/>
                  </a:rPr>
                  <a:t>&amp; </a:t>
                </a:r>
                <a:r>
                  <a:rPr lang="en-US" sz="800" kern="0" smtClean="0">
                    <a:solidFill>
                      <a:schemeClr val="bg1"/>
                    </a:solidFill>
                    <a:latin typeface="3M Circular TT Bold" panose="020B0804020101010102" pitchFamily="34" charset="0"/>
                    <a:cs typeface="3M Circular TT Bold" panose="020B0804020101010102" pitchFamily="34" charset="0"/>
                  </a:rPr>
                  <a:t/>
                </a:r>
                <a:br>
                  <a:rPr lang="en-US" sz="800" kern="0" smtClean="0">
                    <a:solidFill>
                      <a:schemeClr val="bg1"/>
                    </a:solidFill>
                    <a:latin typeface="3M Circular TT Bold" panose="020B0804020101010102" pitchFamily="34" charset="0"/>
                    <a:cs typeface="3M Circular TT Bold" panose="020B0804020101010102" pitchFamily="34" charset="0"/>
                  </a:rPr>
                </a:br>
                <a:r>
                  <a:rPr lang="en-US" sz="800" kern="0" smtClean="0">
                    <a:solidFill>
                      <a:schemeClr val="bg1"/>
                    </a:solidFill>
                    <a:latin typeface="3M Circular TT Bold" panose="020B0804020101010102" pitchFamily="34" charset="0"/>
                    <a:cs typeface="3M Circular TT Bold" panose="020B0804020101010102" pitchFamily="34" charset="0"/>
                  </a:rPr>
                  <a:t>Orthodontic </a:t>
                </a:r>
                <a:r>
                  <a:rPr lang="en-US" sz="800" kern="0" dirty="0">
                    <a:solidFill>
                      <a:schemeClr val="bg1"/>
                    </a:solidFill>
                    <a:latin typeface="3M Circular TT Bold" panose="020B0804020101010102" pitchFamily="34" charset="0"/>
                    <a:cs typeface="3M Circular TT Bold" panose="020B0804020101010102" pitchFamily="34" charset="0"/>
                  </a:rPr>
                  <a:t>Materials</a:t>
                </a:r>
              </a:p>
            </p:txBody>
          </p:sp>
        </p:grpSp>
        <p:grpSp>
          <p:nvGrpSpPr>
            <p:cNvPr id="80" name="Group 79"/>
            <p:cNvGrpSpPr/>
            <p:nvPr/>
          </p:nvGrpSpPr>
          <p:grpSpPr>
            <a:xfrm>
              <a:off x="2261341" y="5922180"/>
              <a:ext cx="7966897" cy="274320"/>
              <a:chOff x="2261341" y="5982340"/>
              <a:chExt cx="7966897" cy="274320"/>
            </a:xfrm>
          </p:grpSpPr>
          <p:sp>
            <p:nvSpPr>
              <p:cNvPr id="11" name="Rectangle 39"/>
              <p:cNvSpPr>
                <a:spLocks noChangeArrowheads="1"/>
              </p:cNvSpPr>
              <p:nvPr/>
            </p:nvSpPr>
            <p:spPr bwMode="auto">
              <a:xfrm>
                <a:off x="3750426" y="5982340"/>
                <a:ext cx="2057400" cy="274320"/>
              </a:xfrm>
              <a:prstGeom prst="rect">
                <a:avLst/>
              </a:prstGeom>
              <a:noFill/>
              <a:ln w="9525">
                <a:noFill/>
                <a:miter lim="800000"/>
                <a:headEnd/>
                <a:tailEnd/>
              </a:ln>
              <a:effectLst/>
              <a:scene3d>
                <a:camera prst="orthographicFront"/>
                <a:lightRig rig="threePt" dir="t"/>
              </a:scene3d>
              <a:sp3d/>
            </p:spPr>
            <p:txBody>
              <a:bodyPr anchor="ctr"/>
              <a:lstStyle/>
              <a:p>
                <a:pPr>
                  <a:lnSpc>
                    <a:spcPts val="1600"/>
                  </a:lnSpc>
                  <a:spcBef>
                    <a:spcPts val="100"/>
                  </a:spcBef>
                  <a:defRPr/>
                </a:pPr>
                <a:r>
                  <a:rPr lang="en-US" sz="1400" b="1" smtClean="0">
                    <a:latin typeface="3M Circular TT Bold" panose="020B0804020101010102" pitchFamily="34" charset="0"/>
                    <a:cs typeface="3M Circular TT Bold" panose="020B0804020101010102" pitchFamily="34" charset="0"/>
                  </a:rPr>
                  <a:t>Processing</a:t>
                </a:r>
                <a:endParaRPr lang="en-US" sz="800" kern="0" smtClean="0">
                  <a:latin typeface="3M Circular TT Bold" panose="020B0804020101010102" pitchFamily="34" charset="0"/>
                  <a:cs typeface="3M Circular TT Bold" panose="020B0804020101010102" pitchFamily="34" charset="0"/>
                </a:endParaRPr>
              </a:p>
            </p:txBody>
          </p:sp>
          <p:sp>
            <p:nvSpPr>
              <p:cNvPr id="15" name="Rectangle 46"/>
              <p:cNvSpPr>
                <a:spLocks noChangeArrowheads="1"/>
              </p:cNvSpPr>
              <p:nvPr/>
            </p:nvSpPr>
            <p:spPr bwMode="auto">
              <a:xfrm>
                <a:off x="8170838" y="5982340"/>
                <a:ext cx="2057400" cy="274320"/>
              </a:xfrm>
              <a:prstGeom prst="rect">
                <a:avLst/>
              </a:prstGeom>
              <a:noFill/>
              <a:ln w="9525">
                <a:noFill/>
                <a:miter lim="800000"/>
                <a:headEnd/>
                <a:tailEnd/>
              </a:ln>
              <a:effectLst/>
              <a:scene3d>
                <a:camera prst="orthographicFront"/>
                <a:lightRig rig="threePt" dir="t"/>
              </a:scene3d>
              <a:sp3d/>
            </p:spPr>
            <p:txBody>
              <a:bodyPr anchor="ctr"/>
              <a:lstStyle/>
              <a:p>
                <a:pPr>
                  <a:lnSpc>
                    <a:spcPts val="1600"/>
                  </a:lnSpc>
                  <a:defRPr/>
                </a:pPr>
                <a:r>
                  <a:rPr lang="en-US" sz="1400" b="1" smtClean="0">
                    <a:latin typeface="3M Circular TT Bold" panose="020B0804020101010102" pitchFamily="34" charset="0"/>
                    <a:cs typeface="3M Circular TT Bold" panose="020B0804020101010102" pitchFamily="34" charset="0"/>
                  </a:rPr>
                  <a:t>Applications</a:t>
                </a:r>
                <a:endParaRPr lang="en-US" sz="1400" b="1">
                  <a:latin typeface="3M Circular TT Bold" panose="020B0804020101010102" pitchFamily="34" charset="0"/>
                  <a:cs typeface="3M Circular TT Bold" panose="020B0804020101010102" pitchFamily="34" charset="0"/>
                </a:endParaRPr>
              </a:p>
            </p:txBody>
          </p:sp>
          <p:sp>
            <p:nvSpPr>
              <p:cNvPr id="30" name="Rectangle 19"/>
              <p:cNvSpPr>
                <a:spLocks noChangeArrowheads="1"/>
              </p:cNvSpPr>
              <p:nvPr/>
            </p:nvSpPr>
            <p:spPr bwMode="auto">
              <a:xfrm>
                <a:off x="2261341" y="5982340"/>
                <a:ext cx="1371600" cy="274320"/>
              </a:xfrm>
              <a:prstGeom prst="rect">
                <a:avLst/>
              </a:prstGeom>
              <a:noFill/>
              <a:ln w="9525">
                <a:noFill/>
                <a:miter lim="800000"/>
                <a:headEnd/>
                <a:tailEnd/>
              </a:ln>
              <a:effectLst/>
              <a:scene3d>
                <a:camera prst="orthographicFront"/>
                <a:lightRig rig="threePt" dir="t"/>
              </a:scene3d>
              <a:sp3d/>
            </p:spPr>
            <p:txBody>
              <a:bodyPr anchor="ctr"/>
              <a:lstStyle/>
              <a:p>
                <a:pPr>
                  <a:lnSpc>
                    <a:spcPts val="1600"/>
                  </a:lnSpc>
                  <a:defRPr/>
                </a:pPr>
                <a:r>
                  <a:rPr lang="en-US" sz="1400" b="1" smtClean="0">
                    <a:latin typeface="3M Circular TT Bold" panose="020B0804020101010102" pitchFamily="34" charset="0"/>
                    <a:cs typeface="3M Circular TT Bold" panose="020B0804020101010102" pitchFamily="34" charset="0"/>
                  </a:rPr>
                  <a:t>Materials</a:t>
                </a:r>
                <a:endParaRPr lang="en-US" sz="1400" b="1">
                  <a:latin typeface="3M Circular TT Bold" panose="020B0804020101010102" pitchFamily="34" charset="0"/>
                  <a:cs typeface="3M Circular TT Bold" panose="020B0804020101010102" pitchFamily="34" charset="0"/>
                </a:endParaRPr>
              </a:p>
            </p:txBody>
          </p:sp>
          <p:sp>
            <p:nvSpPr>
              <p:cNvPr id="62" name="Rectangle 47"/>
              <p:cNvSpPr>
                <a:spLocks noChangeArrowheads="1"/>
              </p:cNvSpPr>
              <p:nvPr/>
            </p:nvSpPr>
            <p:spPr bwMode="auto">
              <a:xfrm>
                <a:off x="6041847" y="5982340"/>
                <a:ext cx="2057400" cy="274320"/>
              </a:xfrm>
              <a:prstGeom prst="rect">
                <a:avLst/>
              </a:prstGeom>
              <a:noFill/>
              <a:ln w="9525">
                <a:noFill/>
                <a:miter lim="800000"/>
                <a:headEnd/>
                <a:tailEnd/>
              </a:ln>
              <a:effectLst/>
              <a:scene3d>
                <a:camera prst="orthographicFront"/>
                <a:lightRig rig="threePt" dir="t"/>
              </a:scene3d>
              <a:sp3d/>
            </p:spPr>
            <p:txBody>
              <a:bodyPr lIns="0" tIns="0" rIns="0" bIns="0" anchor="ctr"/>
              <a:lstStyle/>
              <a:p>
                <a:pPr>
                  <a:lnSpc>
                    <a:spcPts val="1600"/>
                  </a:lnSpc>
                  <a:spcBef>
                    <a:spcPts val="100"/>
                  </a:spcBef>
                  <a:defRPr/>
                </a:pPr>
                <a:r>
                  <a:rPr lang="en-US" sz="1400" b="1" dirty="0" smtClean="0">
                    <a:latin typeface="3M Circular TT Bold" panose="020B0804020101010102" pitchFamily="34" charset="0"/>
                    <a:cs typeface="3M Circular TT Bold" panose="020B0804020101010102" pitchFamily="34" charset="0"/>
                  </a:rPr>
                  <a:t>Capabilities</a:t>
                </a:r>
              </a:p>
            </p:txBody>
          </p:sp>
        </p:grpSp>
      </p:grpSp>
    </p:spTree>
    <p:extLst>
      <p:ext uri="{BB962C8B-B14F-4D97-AF65-F5344CB8AC3E}">
        <p14:creationId xmlns:p14="http://schemas.microsoft.com/office/powerpoint/2010/main" val="2484784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Rechteck 73"/>
          <p:cNvSpPr/>
          <p:nvPr/>
        </p:nvSpPr>
        <p:spPr bwMode="auto">
          <a:xfrm>
            <a:off x="1589" y="1"/>
            <a:ext cx="12188825" cy="487363"/>
          </a:xfrm>
          <a:prstGeom prst="rect">
            <a:avLst/>
          </a:prstGeom>
          <a:solidFill>
            <a:schemeClr val="bg1"/>
          </a:solidFill>
          <a:ln w="9525" cap="flat" cmpd="sng" algn="ctr">
            <a:noFill/>
            <a:prstDash val="solid"/>
            <a:round/>
            <a:headEnd type="none" w="med" len="med"/>
            <a:tailEnd type="none" w="med" len="med"/>
          </a:ln>
          <a:effectLst/>
        </p:spPr>
        <p:txBody>
          <a:bodyPr/>
          <a:lstStyle/>
          <a:p>
            <a:pPr eaLnBrk="1" hangingPunct="1">
              <a:defRPr/>
            </a:pPr>
            <a:endParaRPr lang="de-DE">
              <a:ea typeface="Arial" charset="0"/>
              <a:cs typeface="Arial" charset="0"/>
            </a:endParaRPr>
          </a:p>
        </p:txBody>
      </p:sp>
      <p:sp>
        <p:nvSpPr>
          <p:cNvPr id="122" name="Rechteck 78"/>
          <p:cNvSpPr/>
          <p:nvPr/>
        </p:nvSpPr>
        <p:spPr bwMode="auto">
          <a:xfrm flipH="1">
            <a:off x="496625" y="1727559"/>
            <a:ext cx="6160132" cy="4529792"/>
          </a:xfrm>
          <a:prstGeom prst="rect">
            <a:avLst/>
          </a:prstGeom>
          <a:gradFill>
            <a:gsLst>
              <a:gs pos="4000">
                <a:schemeClr val="bg1"/>
              </a:gs>
              <a:gs pos="41000">
                <a:schemeClr val="bg1">
                  <a:alpha val="56000"/>
                </a:schemeClr>
              </a:gs>
              <a:gs pos="68000">
                <a:schemeClr val="bg1">
                  <a:alpha val="0"/>
                </a:scheme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217728" tIns="108864" rIns="217728" bIns="108864" anchor="ctr"/>
          <a:lstStyle/>
          <a:p>
            <a:pPr algn="ctr" eaLnBrk="1" hangingPunct="1">
              <a:defRPr/>
            </a:pPr>
            <a:endParaRPr lang="de-DE"/>
          </a:p>
        </p:txBody>
      </p:sp>
      <p:sp>
        <p:nvSpPr>
          <p:cNvPr id="100373" name="Titel 29"/>
          <p:cNvSpPr>
            <a:spLocks noGrp="1"/>
          </p:cNvSpPr>
          <p:nvPr>
            <p:ph type="ctrTitle"/>
          </p:nvPr>
        </p:nvSpPr>
        <p:spPr bwMode="auto">
          <a:xfrm>
            <a:off x="587047" y="623888"/>
            <a:ext cx="1079023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r>
              <a:rPr altLang="en-US" dirty="0" smtClean="0">
                <a:solidFill>
                  <a:srgbClr val="000000"/>
                </a:solidFill>
                <a:ea typeface="ＭＳ Ｐゴシック" panose="020B0600070205080204" pitchFamily="34" charset="-128"/>
              </a:rPr>
              <a:t>3M technology platforms and market diversity</a:t>
            </a:r>
          </a:p>
        </p:txBody>
      </p:sp>
      <p:grpSp>
        <p:nvGrpSpPr>
          <p:cNvPr id="100374" name="Gruppieren 93"/>
          <p:cNvGrpSpPr>
            <a:grpSpLocks/>
          </p:cNvGrpSpPr>
          <p:nvPr/>
        </p:nvGrpSpPr>
        <p:grpSpPr bwMode="auto">
          <a:xfrm>
            <a:off x="4181477" y="1414464"/>
            <a:ext cx="3070225" cy="4205287"/>
            <a:chOff x="4064794" y="1414463"/>
            <a:chExt cx="3317081" cy="4248150"/>
          </a:xfrm>
        </p:grpSpPr>
        <p:sp>
          <p:nvSpPr>
            <p:cNvPr id="100454" name="Line 17"/>
            <p:cNvSpPr>
              <a:spLocks noChangeShapeType="1"/>
            </p:cNvSpPr>
            <p:nvPr/>
          </p:nvSpPr>
          <p:spPr bwMode="auto">
            <a:xfrm>
              <a:off x="4071938" y="1554956"/>
              <a:ext cx="3295650" cy="1707357"/>
            </a:xfrm>
            <a:prstGeom prst="line">
              <a:avLst/>
            </a:prstGeom>
            <a:noFill/>
            <a:ln w="12700">
              <a:solidFill>
                <a:srgbClr val="992FA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55" name="Line 18"/>
            <p:cNvSpPr>
              <a:spLocks noChangeShapeType="1"/>
            </p:cNvSpPr>
            <p:nvPr/>
          </p:nvSpPr>
          <p:spPr bwMode="auto">
            <a:xfrm flipV="1">
              <a:off x="4069556" y="1414463"/>
              <a:ext cx="3309938" cy="138112"/>
            </a:xfrm>
            <a:prstGeom prst="line">
              <a:avLst/>
            </a:prstGeom>
            <a:noFill/>
            <a:ln w="12700">
              <a:solidFill>
                <a:srgbClr val="992FA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56" name="Line 19"/>
            <p:cNvSpPr>
              <a:spLocks noChangeShapeType="1"/>
            </p:cNvSpPr>
            <p:nvPr/>
          </p:nvSpPr>
          <p:spPr bwMode="auto">
            <a:xfrm>
              <a:off x="4074059" y="1557196"/>
              <a:ext cx="3295910" cy="457342"/>
            </a:xfrm>
            <a:prstGeom prst="line">
              <a:avLst/>
            </a:prstGeom>
            <a:noFill/>
            <a:ln w="12700">
              <a:solidFill>
                <a:srgbClr val="992FA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57" name="Line 20"/>
            <p:cNvSpPr>
              <a:spLocks noChangeShapeType="1"/>
            </p:cNvSpPr>
            <p:nvPr/>
          </p:nvSpPr>
          <p:spPr bwMode="auto">
            <a:xfrm>
              <a:off x="4071938" y="1557338"/>
              <a:ext cx="3309937" cy="1059656"/>
            </a:xfrm>
            <a:prstGeom prst="line">
              <a:avLst/>
            </a:prstGeom>
            <a:noFill/>
            <a:ln w="12700">
              <a:solidFill>
                <a:srgbClr val="992FA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58" name="Line 21"/>
            <p:cNvSpPr>
              <a:spLocks noChangeShapeType="1"/>
            </p:cNvSpPr>
            <p:nvPr/>
          </p:nvSpPr>
          <p:spPr bwMode="auto">
            <a:xfrm>
              <a:off x="4071938" y="1552575"/>
              <a:ext cx="3298031" cy="3483769"/>
            </a:xfrm>
            <a:prstGeom prst="line">
              <a:avLst/>
            </a:prstGeom>
            <a:noFill/>
            <a:ln w="12700">
              <a:solidFill>
                <a:srgbClr val="992FA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59" name="Line 22"/>
            <p:cNvSpPr>
              <a:spLocks noChangeShapeType="1"/>
            </p:cNvSpPr>
            <p:nvPr/>
          </p:nvSpPr>
          <p:spPr bwMode="auto">
            <a:xfrm>
              <a:off x="4069556" y="1562100"/>
              <a:ext cx="3293269" cy="4100513"/>
            </a:xfrm>
            <a:prstGeom prst="line">
              <a:avLst/>
            </a:prstGeom>
            <a:noFill/>
            <a:ln w="12700">
              <a:solidFill>
                <a:srgbClr val="992FA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60" name="Line 23"/>
            <p:cNvSpPr>
              <a:spLocks noChangeShapeType="1"/>
            </p:cNvSpPr>
            <p:nvPr/>
          </p:nvSpPr>
          <p:spPr bwMode="auto">
            <a:xfrm>
              <a:off x="4064794" y="1559719"/>
              <a:ext cx="3305175" cy="2281238"/>
            </a:xfrm>
            <a:prstGeom prst="line">
              <a:avLst/>
            </a:prstGeom>
            <a:noFill/>
            <a:ln w="12700">
              <a:solidFill>
                <a:srgbClr val="992FA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grpSp>
      <p:grpSp>
        <p:nvGrpSpPr>
          <p:cNvPr id="100375" name="Gruppieren 94"/>
          <p:cNvGrpSpPr>
            <a:grpSpLocks/>
          </p:cNvGrpSpPr>
          <p:nvPr/>
        </p:nvGrpSpPr>
        <p:grpSpPr bwMode="auto">
          <a:xfrm>
            <a:off x="4189413" y="1449388"/>
            <a:ext cx="3062288" cy="4233862"/>
            <a:chOff x="4071938" y="1450181"/>
            <a:chExt cx="3309937" cy="4276725"/>
          </a:xfrm>
        </p:grpSpPr>
        <p:sp>
          <p:nvSpPr>
            <p:cNvPr id="100448" name="Line 25"/>
            <p:cNvSpPr>
              <a:spLocks noChangeShapeType="1"/>
            </p:cNvSpPr>
            <p:nvPr/>
          </p:nvSpPr>
          <p:spPr bwMode="auto">
            <a:xfrm>
              <a:off x="4071938" y="2009774"/>
              <a:ext cx="3298031" cy="3069432"/>
            </a:xfrm>
            <a:prstGeom prst="line">
              <a:avLst/>
            </a:prstGeom>
            <a:noFill/>
            <a:ln w="12700">
              <a:solidFill>
                <a:srgbClr val="552FA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49" name="Line 26"/>
            <p:cNvSpPr>
              <a:spLocks noChangeShapeType="1"/>
            </p:cNvSpPr>
            <p:nvPr/>
          </p:nvSpPr>
          <p:spPr bwMode="auto">
            <a:xfrm flipV="1">
              <a:off x="4076699" y="1450181"/>
              <a:ext cx="3305176" cy="561973"/>
            </a:xfrm>
            <a:prstGeom prst="line">
              <a:avLst/>
            </a:prstGeom>
            <a:noFill/>
            <a:ln w="12700">
              <a:solidFill>
                <a:srgbClr val="552FA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50" name="Line 27"/>
            <p:cNvSpPr>
              <a:spLocks noChangeShapeType="1"/>
            </p:cNvSpPr>
            <p:nvPr/>
          </p:nvSpPr>
          <p:spPr bwMode="auto">
            <a:xfrm>
              <a:off x="4074319" y="2012156"/>
              <a:ext cx="3298031" cy="642938"/>
            </a:xfrm>
            <a:prstGeom prst="line">
              <a:avLst/>
            </a:prstGeom>
            <a:noFill/>
            <a:ln w="12700">
              <a:solidFill>
                <a:srgbClr val="552FA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51" name="Line 28"/>
            <p:cNvSpPr>
              <a:spLocks noChangeShapeType="1"/>
            </p:cNvSpPr>
            <p:nvPr/>
          </p:nvSpPr>
          <p:spPr bwMode="auto">
            <a:xfrm>
              <a:off x="4086225" y="2016919"/>
              <a:ext cx="3278981" cy="1300162"/>
            </a:xfrm>
            <a:prstGeom prst="line">
              <a:avLst/>
            </a:prstGeom>
            <a:noFill/>
            <a:ln w="12700">
              <a:solidFill>
                <a:srgbClr val="552FA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52" name="Line 29"/>
            <p:cNvSpPr>
              <a:spLocks noChangeShapeType="1"/>
            </p:cNvSpPr>
            <p:nvPr/>
          </p:nvSpPr>
          <p:spPr bwMode="auto">
            <a:xfrm>
              <a:off x="4076700" y="2009774"/>
              <a:ext cx="3290888" cy="1895476"/>
            </a:xfrm>
            <a:prstGeom prst="line">
              <a:avLst/>
            </a:prstGeom>
            <a:noFill/>
            <a:ln w="12700">
              <a:solidFill>
                <a:srgbClr val="552FA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53" name="Line 30"/>
            <p:cNvSpPr>
              <a:spLocks noChangeShapeType="1"/>
            </p:cNvSpPr>
            <p:nvPr/>
          </p:nvSpPr>
          <p:spPr bwMode="auto">
            <a:xfrm>
              <a:off x="4076700" y="2012156"/>
              <a:ext cx="3286125" cy="3714750"/>
            </a:xfrm>
            <a:prstGeom prst="line">
              <a:avLst/>
            </a:prstGeom>
            <a:noFill/>
            <a:ln w="12700">
              <a:solidFill>
                <a:srgbClr val="552FA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grpSp>
      <p:grpSp>
        <p:nvGrpSpPr>
          <p:cNvPr id="100376" name="Gruppieren 95"/>
          <p:cNvGrpSpPr>
            <a:grpSpLocks/>
          </p:cNvGrpSpPr>
          <p:nvPr/>
        </p:nvGrpSpPr>
        <p:grpSpPr bwMode="auto">
          <a:xfrm>
            <a:off x="4192588" y="1470025"/>
            <a:ext cx="3054350" cy="3602038"/>
            <a:chOff x="4076700" y="1471613"/>
            <a:chExt cx="3300413" cy="3638549"/>
          </a:xfrm>
        </p:grpSpPr>
        <p:sp>
          <p:nvSpPr>
            <p:cNvPr id="100442" name="Line 42"/>
            <p:cNvSpPr>
              <a:spLocks noChangeShapeType="1"/>
            </p:cNvSpPr>
            <p:nvPr/>
          </p:nvSpPr>
          <p:spPr bwMode="auto">
            <a:xfrm>
              <a:off x="4086226" y="2502694"/>
              <a:ext cx="3271838" cy="869156"/>
            </a:xfrm>
            <a:prstGeom prst="line">
              <a:avLst/>
            </a:prstGeom>
            <a:noFill/>
            <a:ln w="12700">
              <a:solidFill>
                <a:srgbClr val="0070C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43" name="Line 43"/>
            <p:cNvSpPr>
              <a:spLocks noChangeShapeType="1"/>
            </p:cNvSpPr>
            <p:nvPr/>
          </p:nvSpPr>
          <p:spPr bwMode="auto">
            <a:xfrm flipV="1">
              <a:off x="4076700" y="1471613"/>
              <a:ext cx="3300413" cy="1033462"/>
            </a:xfrm>
            <a:prstGeom prst="line">
              <a:avLst/>
            </a:prstGeom>
            <a:noFill/>
            <a:ln w="12700">
              <a:solidFill>
                <a:srgbClr val="0070C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44" name="Line 44"/>
            <p:cNvSpPr>
              <a:spLocks noChangeShapeType="1"/>
            </p:cNvSpPr>
            <p:nvPr/>
          </p:nvSpPr>
          <p:spPr bwMode="auto">
            <a:xfrm>
              <a:off x="4079081" y="2500313"/>
              <a:ext cx="3286125" cy="190500"/>
            </a:xfrm>
            <a:prstGeom prst="line">
              <a:avLst/>
            </a:prstGeom>
            <a:noFill/>
            <a:ln w="12700">
              <a:solidFill>
                <a:srgbClr val="0070C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45" name="Line 45"/>
            <p:cNvSpPr>
              <a:spLocks noChangeShapeType="1"/>
            </p:cNvSpPr>
            <p:nvPr/>
          </p:nvSpPr>
          <p:spPr bwMode="auto">
            <a:xfrm flipV="1">
              <a:off x="4079082" y="2050254"/>
              <a:ext cx="3283744" cy="450058"/>
            </a:xfrm>
            <a:prstGeom prst="line">
              <a:avLst/>
            </a:prstGeom>
            <a:noFill/>
            <a:ln w="12700">
              <a:solidFill>
                <a:srgbClr val="0070C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46" name="Line 46"/>
            <p:cNvSpPr>
              <a:spLocks noChangeShapeType="1"/>
            </p:cNvSpPr>
            <p:nvPr/>
          </p:nvSpPr>
          <p:spPr bwMode="auto">
            <a:xfrm>
              <a:off x="4076700" y="2505075"/>
              <a:ext cx="3288506" cy="1926430"/>
            </a:xfrm>
            <a:prstGeom prst="line">
              <a:avLst/>
            </a:prstGeom>
            <a:noFill/>
            <a:ln w="12700">
              <a:solidFill>
                <a:srgbClr val="0070C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47" name="Line 47"/>
            <p:cNvSpPr>
              <a:spLocks noChangeShapeType="1"/>
            </p:cNvSpPr>
            <p:nvPr/>
          </p:nvSpPr>
          <p:spPr bwMode="auto">
            <a:xfrm>
              <a:off x="4079081" y="2507455"/>
              <a:ext cx="3288507" cy="2602707"/>
            </a:xfrm>
            <a:prstGeom prst="line">
              <a:avLst/>
            </a:prstGeom>
            <a:noFill/>
            <a:ln w="12700">
              <a:solidFill>
                <a:srgbClr val="0070C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grpSp>
      <p:grpSp>
        <p:nvGrpSpPr>
          <p:cNvPr id="100377" name="Gruppieren 96"/>
          <p:cNvGrpSpPr>
            <a:grpSpLocks/>
          </p:cNvGrpSpPr>
          <p:nvPr/>
        </p:nvGrpSpPr>
        <p:grpSpPr bwMode="auto">
          <a:xfrm>
            <a:off x="4192589" y="2078039"/>
            <a:ext cx="3046413" cy="3019425"/>
            <a:chOff x="4076700" y="2085974"/>
            <a:chExt cx="3290888" cy="3050381"/>
          </a:xfrm>
        </p:grpSpPr>
        <p:sp>
          <p:nvSpPr>
            <p:cNvPr id="100438" name="Line 49"/>
            <p:cNvSpPr>
              <a:spLocks noChangeShapeType="1"/>
            </p:cNvSpPr>
            <p:nvPr/>
          </p:nvSpPr>
          <p:spPr bwMode="auto">
            <a:xfrm>
              <a:off x="4076700" y="2950368"/>
              <a:ext cx="3288505" cy="1526381"/>
            </a:xfrm>
            <a:prstGeom prst="line">
              <a:avLst/>
            </a:prstGeom>
            <a:noFill/>
            <a:ln w="12700">
              <a:solidFill>
                <a:srgbClr val="00B0F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39" name="Line 50"/>
            <p:cNvSpPr>
              <a:spLocks noChangeShapeType="1"/>
            </p:cNvSpPr>
            <p:nvPr/>
          </p:nvSpPr>
          <p:spPr bwMode="auto">
            <a:xfrm flipV="1">
              <a:off x="4079081" y="2721767"/>
              <a:ext cx="3288507" cy="235745"/>
            </a:xfrm>
            <a:prstGeom prst="line">
              <a:avLst/>
            </a:prstGeom>
            <a:noFill/>
            <a:ln w="12700">
              <a:solidFill>
                <a:srgbClr val="00B0F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40" name="Line 51"/>
            <p:cNvSpPr>
              <a:spLocks noChangeShapeType="1"/>
            </p:cNvSpPr>
            <p:nvPr/>
          </p:nvSpPr>
          <p:spPr bwMode="auto">
            <a:xfrm flipV="1">
              <a:off x="4076700" y="2085974"/>
              <a:ext cx="3288505" cy="866775"/>
            </a:xfrm>
            <a:prstGeom prst="line">
              <a:avLst/>
            </a:prstGeom>
            <a:noFill/>
            <a:ln w="12700">
              <a:solidFill>
                <a:srgbClr val="00B0F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41" name="Line 52"/>
            <p:cNvSpPr>
              <a:spLocks noChangeShapeType="1"/>
            </p:cNvSpPr>
            <p:nvPr/>
          </p:nvSpPr>
          <p:spPr bwMode="auto">
            <a:xfrm>
              <a:off x="4076700" y="2957512"/>
              <a:ext cx="3278981" cy="2178843"/>
            </a:xfrm>
            <a:prstGeom prst="line">
              <a:avLst/>
            </a:prstGeom>
            <a:noFill/>
            <a:ln w="12700">
              <a:solidFill>
                <a:srgbClr val="00B0F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grpSp>
      <p:grpSp>
        <p:nvGrpSpPr>
          <p:cNvPr id="100378" name="Gruppieren 97"/>
          <p:cNvGrpSpPr>
            <a:grpSpLocks/>
          </p:cNvGrpSpPr>
          <p:nvPr/>
        </p:nvGrpSpPr>
        <p:grpSpPr bwMode="auto">
          <a:xfrm>
            <a:off x="4192589" y="2111375"/>
            <a:ext cx="3051175" cy="2998788"/>
            <a:chOff x="4076701" y="2119311"/>
            <a:chExt cx="3295650" cy="3028951"/>
          </a:xfrm>
        </p:grpSpPr>
        <p:sp>
          <p:nvSpPr>
            <p:cNvPr id="100435" name="Line 54"/>
            <p:cNvSpPr>
              <a:spLocks noChangeShapeType="1"/>
            </p:cNvSpPr>
            <p:nvPr/>
          </p:nvSpPr>
          <p:spPr bwMode="auto">
            <a:xfrm>
              <a:off x="4081463" y="3436143"/>
              <a:ext cx="3276600" cy="1712119"/>
            </a:xfrm>
            <a:prstGeom prst="line">
              <a:avLst/>
            </a:prstGeom>
            <a:noFill/>
            <a:ln w="12700">
              <a:solidFill>
                <a:srgbClr val="00939A"/>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36" name="Line 55"/>
            <p:cNvSpPr>
              <a:spLocks noChangeShapeType="1"/>
            </p:cNvSpPr>
            <p:nvPr/>
          </p:nvSpPr>
          <p:spPr bwMode="auto">
            <a:xfrm flipV="1">
              <a:off x="4076701" y="2747962"/>
              <a:ext cx="3295650" cy="688181"/>
            </a:xfrm>
            <a:prstGeom prst="line">
              <a:avLst/>
            </a:prstGeom>
            <a:noFill/>
            <a:ln w="12700">
              <a:solidFill>
                <a:srgbClr val="00939A"/>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37" name="Line 56"/>
            <p:cNvSpPr>
              <a:spLocks noChangeShapeType="1"/>
            </p:cNvSpPr>
            <p:nvPr/>
          </p:nvSpPr>
          <p:spPr bwMode="auto">
            <a:xfrm flipV="1">
              <a:off x="4076701" y="2119311"/>
              <a:ext cx="3283744" cy="1319213"/>
            </a:xfrm>
            <a:prstGeom prst="line">
              <a:avLst/>
            </a:prstGeom>
            <a:noFill/>
            <a:ln w="12700">
              <a:solidFill>
                <a:srgbClr val="00939A"/>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grpSp>
      <p:grpSp>
        <p:nvGrpSpPr>
          <p:cNvPr id="100379" name="Gruppieren 98"/>
          <p:cNvGrpSpPr>
            <a:grpSpLocks/>
          </p:cNvGrpSpPr>
          <p:nvPr/>
        </p:nvGrpSpPr>
        <p:grpSpPr bwMode="auto">
          <a:xfrm>
            <a:off x="4191001" y="1565276"/>
            <a:ext cx="3054350" cy="4164013"/>
            <a:chOff x="4074319" y="1566863"/>
            <a:chExt cx="3300413" cy="4207668"/>
          </a:xfrm>
        </p:grpSpPr>
        <p:sp>
          <p:nvSpPr>
            <p:cNvPr id="100429" name="Line 58"/>
            <p:cNvSpPr>
              <a:spLocks noChangeShapeType="1"/>
            </p:cNvSpPr>
            <p:nvPr/>
          </p:nvSpPr>
          <p:spPr bwMode="auto">
            <a:xfrm flipV="1">
              <a:off x="4074320" y="1566863"/>
              <a:ext cx="3300412" cy="2345531"/>
            </a:xfrm>
            <a:prstGeom prst="line">
              <a:avLst/>
            </a:prstGeom>
            <a:noFill/>
            <a:ln w="12700">
              <a:solidFill>
                <a:srgbClr val="34B64A"/>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30" name="Line 59"/>
            <p:cNvSpPr>
              <a:spLocks noChangeShapeType="1"/>
            </p:cNvSpPr>
            <p:nvPr/>
          </p:nvSpPr>
          <p:spPr bwMode="auto">
            <a:xfrm flipV="1">
              <a:off x="4079081" y="2152650"/>
              <a:ext cx="3286125" cy="1759744"/>
            </a:xfrm>
            <a:prstGeom prst="line">
              <a:avLst/>
            </a:prstGeom>
            <a:noFill/>
            <a:ln w="12700">
              <a:solidFill>
                <a:srgbClr val="34B64A"/>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31" name="Line 60"/>
            <p:cNvSpPr>
              <a:spLocks noChangeShapeType="1"/>
            </p:cNvSpPr>
            <p:nvPr/>
          </p:nvSpPr>
          <p:spPr bwMode="auto">
            <a:xfrm flipV="1">
              <a:off x="4074319" y="2769394"/>
              <a:ext cx="3286125" cy="1143000"/>
            </a:xfrm>
            <a:prstGeom prst="line">
              <a:avLst/>
            </a:prstGeom>
            <a:noFill/>
            <a:ln w="12700">
              <a:solidFill>
                <a:srgbClr val="34B64A"/>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32" name="Line 61"/>
            <p:cNvSpPr>
              <a:spLocks noChangeShapeType="1"/>
            </p:cNvSpPr>
            <p:nvPr/>
          </p:nvSpPr>
          <p:spPr bwMode="auto">
            <a:xfrm>
              <a:off x="4074319" y="3912395"/>
              <a:ext cx="3298031" cy="21430"/>
            </a:xfrm>
            <a:prstGeom prst="line">
              <a:avLst/>
            </a:prstGeom>
            <a:noFill/>
            <a:ln w="12700">
              <a:solidFill>
                <a:srgbClr val="34B64A"/>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33" name="Line 62"/>
            <p:cNvSpPr>
              <a:spLocks noChangeShapeType="1"/>
            </p:cNvSpPr>
            <p:nvPr/>
          </p:nvSpPr>
          <p:spPr bwMode="auto">
            <a:xfrm>
              <a:off x="4076700" y="3914775"/>
              <a:ext cx="3278981" cy="1259681"/>
            </a:xfrm>
            <a:prstGeom prst="line">
              <a:avLst/>
            </a:prstGeom>
            <a:noFill/>
            <a:ln w="12700">
              <a:solidFill>
                <a:srgbClr val="34B64A"/>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34" name="Line 63"/>
            <p:cNvSpPr>
              <a:spLocks noChangeShapeType="1"/>
            </p:cNvSpPr>
            <p:nvPr/>
          </p:nvSpPr>
          <p:spPr bwMode="auto">
            <a:xfrm>
              <a:off x="4074319" y="3917156"/>
              <a:ext cx="3293269" cy="1857375"/>
            </a:xfrm>
            <a:prstGeom prst="line">
              <a:avLst/>
            </a:prstGeom>
            <a:noFill/>
            <a:ln w="12700">
              <a:solidFill>
                <a:srgbClr val="34B64A"/>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grpSp>
      <p:grpSp>
        <p:nvGrpSpPr>
          <p:cNvPr id="100380" name="Gruppieren 99"/>
          <p:cNvGrpSpPr>
            <a:grpSpLocks/>
          </p:cNvGrpSpPr>
          <p:nvPr/>
        </p:nvGrpSpPr>
        <p:grpSpPr bwMode="auto">
          <a:xfrm>
            <a:off x="4191001" y="1487489"/>
            <a:ext cx="3054350" cy="4306887"/>
            <a:chOff x="4074319" y="1488280"/>
            <a:chExt cx="3300412" cy="4350544"/>
          </a:xfrm>
        </p:grpSpPr>
        <p:sp>
          <p:nvSpPr>
            <p:cNvPr id="100423" name="Line 65"/>
            <p:cNvSpPr>
              <a:spLocks noChangeShapeType="1"/>
            </p:cNvSpPr>
            <p:nvPr/>
          </p:nvSpPr>
          <p:spPr bwMode="auto">
            <a:xfrm flipV="1">
              <a:off x="4076700" y="2805111"/>
              <a:ext cx="3281363" cy="1585913"/>
            </a:xfrm>
            <a:prstGeom prst="line">
              <a:avLst/>
            </a:prstGeom>
            <a:noFill/>
            <a:ln w="12700">
              <a:solidFill>
                <a:srgbClr val="92D05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24" name="Line 66"/>
            <p:cNvSpPr>
              <a:spLocks noChangeShapeType="1"/>
            </p:cNvSpPr>
            <p:nvPr/>
          </p:nvSpPr>
          <p:spPr bwMode="auto">
            <a:xfrm flipV="1">
              <a:off x="4076700" y="1488280"/>
              <a:ext cx="3298031" cy="2905125"/>
            </a:xfrm>
            <a:prstGeom prst="line">
              <a:avLst/>
            </a:prstGeom>
            <a:noFill/>
            <a:ln w="12700">
              <a:solidFill>
                <a:srgbClr val="92D05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25" name="Line 67"/>
            <p:cNvSpPr>
              <a:spLocks noChangeShapeType="1"/>
            </p:cNvSpPr>
            <p:nvPr/>
          </p:nvSpPr>
          <p:spPr bwMode="auto">
            <a:xfrm flipV="1">
              <a:off x="4079081" y="2195512"/>
              <a:ext cx="3283744" cy="2197893"/>
            </a:xfrm>
            <a:prstGeom prst="line">
              <a:avLst/>
            </a:prstGeom>
            <a:noFill/>
            <a:ln w="12700">
              <a:solidFill>
                <a:srgbClr val="92D05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26" name="Line 68"/>
            <p:cNvSpPr>
              <a:spLocks noChangeShapeType="1"/>
            </p:cNvSpPr>
            <p:nvPr/>
          </p:nvSpPr>
          <p:spPr bwMode="auto">
            <a:xfrm>
              <a:off x="4079081" y="4393405"/>
              <a:ext cx="3281363" cy="123825"/>
            </a:xfrm>
            <a:prstGeom prst="line">
              <a:avLst/>
            </a:prstGeom>
            <a:noFill/>
            <a:ln w="12700">
              <a:solidFill>
                <a:srgbClr val="92D05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27" name="Line 69"/>
            <p:cNvSpPr>
              <a:spLocks noChangeShapeType="1"/>
            </p:cNvSpPr>
            <p:nvPr/>
          </p:nvSpPr>
          <p:spPr bwMode="auto">
            <a:xfrm>
              <a:off x="4079081" y="4393406"/>
              <a:ext cx="3278982" cy="819149"/>
            </a:xfrm>
            <a:prstGeom prst="line">
              <a:avLst/>
            </a:prstGeom>
            <a:noFill/>
            <a:ln w="12700">
              <a:solidFill>
                <a:srgbClr val="92D05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28" name="Line 70"/>
            <p:cNvSpPr>
              <a:spLocks noChangeShapeType="1"/>
            </p:cNvSpPr>
            <p:nvPr/>
          </p:nvSpPr>
          <p:spPr bwMode="auto">
            <a:xfrm>
              <a:off x="4074319" y="4393405"/>
              <a:ext cx="3295650" cy="1445419"/>
            </a:xfrm>
            <a:prstGeom prst="line">
              <a:avLst/>
            </a:prstGeom>
            <a:noFill/>
            <a:ln w="12700">
              <a:solidFill>
                <a:srgbClr val="92D05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grpSp>
      <p:grpSp>
        <p:nvGrpSpPr>
          <p:cNvPr id="100381" name="Gruppieren 100"/>
          <p:cNvGrpSpPr>
            <a:grpSpLocks/>
          </p:cNvGrpSpPr>
          <p:nvPr/>
        </p:nvGrpSpPr>
        <p:grpSpPr bwMode="auto">
          <a:xfrm>
            <a:off x="4191001" y="1593851"/>
            <a:ext cx="3052762" cy="3603625"/>
            <a:chOff x="4074319" y="1595436"/>
            <a:chExt cx="3298032" cy="3640933"/>
          </a:xfrm>
        </p:grpSpPr>
        <p:sp>
          <p:nvSpPr>
            <p:cNvPr id="100417" name="Line 72"/>
            <p:cNvSpPr>
              <a:spLocks noChangeShapeType="1"/>
            </p:cNvSpPr>
            <p:nvPr/>
          </p:nvSpPr>
          <p:spPr bwMode="auto">
            <a:xfrm flipV="1">
              <a:off x="4079081" y="4569617"/>
              <a:ext cx="3281363" cy="300038"/>
            </a:xfrm>
            <a:prstGeom prst="line">
              <a:avLst/>
            </a:prstGeom>
            <a:noFill/>
            <a:ln w="12700">
              <a:solidFill>
                <a:srgbClr val="FFC0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18" name="Line 73"/>
            <p:cNvSpPr>
              <a:spLocks noChangeShapeType="1"/>
            </p:cNvSpPr>
            <p:nvPr/>
          </p:nvSpPr>
          <p:spPr bwMode="auto">
            <a:xfrm flipV="1">
              <a:off x="4074319" y="1595436"/>
              <a:ext cx="3298032" cy="3274219"/>
            </a:xfrm>
            <a:prstGeom prst="line">
              <a:avLst/>
            </a:prstGeom>
            <a:noFill/>
            <a:ln w="12700">
              <a:solidFill>
                <a:srgbClr val="FFC0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19" name="Line 74"/>
            <p:cNvSpPr>
              <a:spLocks noChangeShapeType="1"/>
            </p:cNvSpPr>
            <p:nvPr/>
          </p:nvSpPr>
          <p:spPr bwMode="auto">
            <a:xfrm flipV="1">
              <a:off x="4079082" y="2838448"/>
              <a:ext cx="3278982" cy="2035970"/>
            </a:xfrm>
            <a:prstGeom prst="line">
              <a:avLst/>
            </a:prstGeom>
            <a:noFill/>
            <a:ln w="12700">
              <a:solidFill>
                <a:srgbClr val="FFC0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20" name="Line 75"/>
            <p:cNvSpPr>
              <a:spLocks noChangeShapeType="1"/>
            </p:cNvSpPr>
            <p:nvPr/>
          </p:nvSpPr>
          <p:spPr bwMode="auto">
            <a:xfrm flipV="1">
              <a:off x="4079082" y="3407567"/>
              <a:ext cx="3278982" cy="1462088"/>
            </a:xfrm>
            <a:prstGeom prst="line">
              <a:avLst/>
            </a:prstGeom>
            <a:noFill/>
            <a:ln w="12700">
              <a:solidFill>
                <a:srgbClr val="FFC0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21" name="Line 76"/>
            <p:cNvSpPr>
              <a:spLocks noChangeShapeType="1"/>
            </p:cNvSpPr>
            <p:nvPr/>
          </p:nvSpPr>
          <p:spPr bwMode="auto">
            <a:xfrm flipV="1">
              <a:off x="4079081" y="3979067"/>
              <a:ext cx="3286125" cy="888207"/>
            </a:xfrm>
            <a:prstGeom prst="line">
              <a:avLst/>
            </a:prstGeom>
            <a:noFill/>
            <a:ln w="12700">
              <a:solidFill>
                <a:srgbClr val="FFC0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22" name="Line 77"/>
            <p:cNvSpPr>
              <a:spLocks noChangeShapeType="1"/>
            </p:cNvSpPr>
            <p:nvPr/>
          </p:nvSpPr>
          <p:spPr bwMode="auto">
            <a:xfrm>
              <a:off x="4074320" y="4867275"/>
              <a:ext cx="3283744" cy="369094"/>
            </a:xfrm>
            <a:prstGeom prst="line">
              <a:avLst/>
            </a:prstGeom>
            <a:noFill/>
            <a:ln w="12700">
              <a:solidFill>
                <a:srgbClr val="FFC0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grpSp>
      <p:sp>
        <p:nvSpPr>
          <p:cNvPr id="87" name="Text Box 6"/>
          <p:cNvSpPr txBox="1">
            <a:spLocks noChangeArrowheads="1"/>
          </p:cNvSpPr>
          <p:nvPr/>
        </p:nvSpPr>
        <p:spPr bwMode="auto">
          <a:xfrm>
            <a:off x="2085976" y="1847850"/>
            <a:ext cx="2114550" cy="338138"/>
          </a:xfrm>
          <a:prstGeom prst="rect">
            <a:avLst/>
          </a:prstGeom>
          <a:solidFill>
            <a:srgbClr val="552FA1"/>
          </a:solidFill>
          <a:ln w="9525">
            <a:noFill/>
            <a:miter lim="800000"/>
            <a:headEnd/>
            <a:tailEnd/>
          </a:ln>
        </p:spPr>
        <p:txBody>
          <a:bodyPr>
            <a:spAutoFit/>
          </a:bodyPr>
          <a:lstStyle/>
          <a:p>
            <a:pPr algn="r">
              <a:defRPr/>
            </a:pPr>
            <a:r>
              <a:rPr lang="en-US" sz="1600" dirty="0">
                <a:solidFill>
                  <a:schemeClr val="bg1"/>
                </a:solidFill>
                <a:latin typeface="+mj-lt"/>
                <a:cs typeface="Arial" charset="0"/>
              </a:rPr>
              <a:t>Abrasives</a:t>
            </a:r>
          </a:p>
        </p:txBody>
      </p:sp>
      <p:sp>
        <p:nvSpPr>
          <p:cNvPr id="88" name="Text Box 7"/>
          <p:cNvSpPr txBox="1">
            <a:spLocks noChangeArrowheads="1"/>
          </p:cNvSpPr>
          <p:nvPr/>
        </p:nvSpPr>
        <p:spPr bwMode="auto">
          <a:xfrm>
            <a:off x="2085976" y="2322514"/>
            <a:ext cx="2114550" cy="338137"/>
          </a:xfrm>
          <a:prstGeom prst="rect">
            <a:avLst/>
          </a:prstGeom>
          <a:solidFill>
            <a:srgbClr val="0070C0"/>
          </a:solidFill>
          <a:ln w="9525">
            <a:noFill/>
            <a:miter lim="800000"/>
            <a:headEnd/>
            <a:tailEnd/>
          </a:ln>
        </p:spPr>
        <p:txBody>
          <a:bodyPr>
            <a:spAutoFit/>
          </a:bodyPr>
          <a:lstStyle/>
          <a:p>
            <a:pPr algn="r">
              <a:defRPr/>
            </a:pPr>
            <a:r>
              <a:rPr lang="en-US" sz="1600" dirty="0">
                <a:solidFill>
                  <a:schemeClr val="bg1"/>
                </a:solidFill>
                <a:latin typeface="+mj-lt"/>
                <a:cs typeface="Arial" charset="0"/>
              </a:rPr>
              <a:t>Ceramics</a:t>
            </a:r>
          </a:p>
        </p:txBody>
      </p:sp>
      <p:sp>
        <p:nvSpPr>
          <p:cNvPr id="89" name="Text Box 8"/>
          <p:cNvSpPr txBox="1">
            <a:spLocks noChangeArrowheads="1"/>
          </p:cNvSpPr>
          <p:nvPr/>
        </p:nvSpPr>
        <p:spPr bwMode="auto">
          <a:xfrm>
            <a:off x="2085976" y="2795588"/>
            <a:ext cx="2114550" cy="449024"/>
          </a:xfrm>
          <a:prstGeom prst="rect">
            <a:avLst/>
          </a:prstGeom>
          <a:solidFill>
            <a:srgbClr val="00B0F0"/>
          </a:solidFill>
          <a:ln w="9525">
            <a:noFill/>
            <a:miter lim="800000"/>
            <a:headEnd/>
            <a:tailEnd/>
          </a:ln>
        </p:spPr>
        <p:txBody>
          <a:bodyPr anchor="ctr"/>
          <a:lstStyle/>
          <a:p>
            <a:pPr algn="r">
              <a:defRPr/>
            </a:pPr>
            <a:r>
              <a:rPr lang="en-US" sz="1600" dirty="0">
                <a:solidFill>
                  <a:schemeClr val="bg1"/>
                </a:solidFill>
                <a:latin typeface="+mj-lt"/>
                <a:cs typeface="Arial" charset="0"/>
              </a:rPr>
              <a:t>Electronic Packaging</a:t>
            </a:r>
          </a:p>
        </p:txBody>
      </p:sp>
      <p:sp>
        <p:nvSpPr>
          <p:cNvPr id="90" name="Text Box 9"/>
          <p:cNvSpPr txBox="1">
            <a:spLocks noChangeArrowheads="1"/>
          </p:cNvSpPr>
          <p:nvPr/>
        </p:nvSpPr>
        <p:spPr bwMode="auto">
          <a:xfrm>
            <a:off x="2086854" y="3298698"/>
            <a:ext cx="2114550" cy="338137"/>
          </a:xfrm>
          <a:prstGeom prst="rect">
            <a:avLst/>
          </a:prstGeom>
          <a:solidFill>
            <a:srgbClr val="00939A"/>
          </a:solidFill>
          <a:ln w="9525">
            <a:noFill/>
            <a:miter lim="800000"/>
            <a:headEnd/>
            <a:tailEnd/>
          </a:ln>
        </p:spPr>
        <p:txBody>
          <a:bodyPr>
            <a:spAutoFit/>
          </a:bodyPr>
          <a:lstStyle/>
          <a:p>
            <a:pPr algn="r">
              <a:defRPr/>
            </a:pPr>
            <a:r>
              <a:rPr lang="en-US" sz="1600" dirty="0" err="1">
                <a:solidFill>
                  <a:schemeClr val="bg1"/>
                </a:solidFill>
                <a:latin typeface="+mj-lt"/>
                <a:cs typeface="Arial" charset="0"/>
              </a:rPr>
              <a:t>Microreplication</a:t>
            </a:r>
            <a:endParaRPr lang="en-US" sz="1600" dirty="0">
              <a:solidFill>
                <a:schemeClr val="bg1"/>
              </a:solidFill>
              <a:latin typeface="+mj-lt"/>
              <a:cs typeface="Arial" charset="0"/>
            </a:endParaRPr>
          </a:p>
        </p:txBody>
      </p:sp>
      <p:sp>
        <p:nvSpPr>
          <p:cNvPr id="91" name="Text Box 10"/>
          <p:cNvSpPr txBox="1">
            <a:spLocks noChangeArrowheads="1"/>
          </p:cNvSpPr>
          <p:nvPr/>
        </p:nvSpPr>
        <p:spPr bwMode="auto">
          <a:xfrm>
            <a:off x="2055123" y="4301675"/>
            <a:ext cx="2114550" cy="338138"/>
          </a:xfrm>
          <a:prstGeom prst="rect">
            <a:avLst/>
          </a:prstGeom>
          <a:solidFill>
            <a:srgbClr val="92D050"/>
          </a:solidFill>
          <a:ln w="9525">
            <a:noFill/>
            <a:miter lim="800000"/>
            <a:headEnd/>
            <a:tailEnd/>
          </a:ln>
        </p:spPr>
        <p:txBody>
          <a:bodyPr>
            <a:spAutoFit/>
          </a:bodyPr>
          <a:lstStyle/>
          <a:p>
            <a:pPr algn="r">
              <a:defRPr/>
            </a:pPr>
            <a:r>
              <a:rPr lang="en-US" sz="1600" dirty="0">
                <a:solidFill>
                  <a:schemeClr val="bg1"/>
                </a:solidFill>
                <a:latin typeface="+mj-lt"/>
                <a:cs typeface="Arial" charset="0"/>
              </a:rPr>
              <a:t>Light management</a:t>
            </a:r>
          </a:p>
        </p:txBody>
      </p:sp>
      <p:sp>
        <p:nvSpPr>
          <p:cNvPr id="92" name="Text Box 11"/>
          <p:cNvSpPr txBox="1">
            <a:spLocks noChangeArrowheads="1"/>
          </p:cNvSpPr>
          <p:nvPr/>
        </p:nvSpPr>
        <p:spPr bwMode="auto">
          <a:xfrm>
            <a:off x="2085976" y="4664075"/>
            <a:ext cx="2114550" cy="338138"/>
          </a:xfrm>
          <a:prstGeom prst="rect">
            <a:avLst/>
          </a:prstGeom>
          <a:solidFill>
            <a:srgbClr val="FFC000"/>
          </a:solidFill>
          <a:ln w="9525">
            <a:noFill/>
            <a:miter lim="800000"/>
            <a:headEnd/>
            <a:tailEnd/>
          </a:ln>
        </p:spPr>
        <p:txBody>
          <a:bodyPr>
            <a:spAutoFit/>
          </a:bodyPr>
          <a:lstStyle/>
          <a:p>
            <a:pPr algn="r">
              <a:defRPr/>
            </a:pPr>
            <a:r>
              <a:rPr lang="en-US" sz="1600" dirty="0">
                <a:solidFill>
                  <a:schemeClr val="bg1"/>
                </a:solidFill>
                <a:latin typeface="+mj-lt"/>
                <a:cs typeface="Arial" charset="0"/>
              </a:rPr>
              <a:t>Specialty materials</a:t>
            </a:r>
          </a:p>
        </p:txBody>
      </p:sp>
      <p:sp>
        <p:nvSpPr>
          <p:cNvPr id="93" name="Text Box 12"/>
          <p:cNvSpPr txBox="1">
            <a:spLocks noChangeArrowheads="1"/>
          </p:cNvSpPr>
          <p:nvPr/>
        </p:nvSpPr>
        <p:spPr bwMode="auto">
          <a:xfrm>
            <a:off x="2085976" y="5138739"/>
            <a:ext cx="2114550" cy="338137"/>
          </a:xfrm>
          <a:prstGeom prst="rect">
            <a:avLst/>
          </a:prstGeom>
          <a:solidFill>
            <a:srgbClr val="F99107"/>
          </a:solidFill>
          <a:ln w="9525">
            <a:noFill/>
            <a:miter lim="800000"/>
            <a:headEnd/>
            <a:tailEnd/>
          </a:ln>
        </p:spPr>
        <p:txBody>
          <a:bodyPr>
            <a:spAutoFit/>
          </a:bodyPr>
          <a:lstStyle/>
          <a:p>
            <a:pPr algn="r">
              <a:defRPr/>
            </a:pPr>
            <a:r>
              <a:rPr lang="en-US" sz="1600" dirty="0" err="1">
                <a:solidFill>
                  <a:schemeClr val="bg1"/>
                </a:solidFill>
                <a:latin typeface="+mj-lt"/>
                <a:cs typeface="Arial" charset="0"/>
              </a:rPr>
              <a:t>Fibres</a:t>
            </a:r>
            <a:endParaRPr lang="en-US" sz="1600" dirty="0">
              <a:solidFill>
                <a:schemeClr val="bg1"/>
              </a:solidFill>
              <a:latin typeface="+mj-lt"/>
              <a:cs typeface="Arial" charset="0"/>
            </a:endParaRPr>
          </a:p>
        </p:txBody>
      </p:sp>
      <p:sp>
        <p:nvSpPr>
          <p:cNvPr id="94" name="Text Box 13"/>
          <p:cNvSpPr txBox="1">
            <a:spLocks noChangeArrowheads="1"/>
          </p:cNvSpPr>
          <p:nvPr/>
        </p:nvSpPr>
        <p:spPr bwMode="auto">
          <a:xfrm>
            <a:off x="2085976" y="5611814"/>
            <a:ext cx="2114550" cy="338137"/>
          </a:xfrm>
          <a:prstGeom prst="rect">
            <a:avLst/>
          </a:prstGeom>
          <a:solidFill>
            <a:srgbClr val="C00000"/>
          </a:solidFill>
          <a:ln w="9525">
            <a:noFill/>
            <a:miter lim="800000"/>
            <a:headEnd/>
            <a:tailEnd/>
          </a:ln>
        </p:spPr>
        <p:txBody>
          <a:bodyPr>
            <a:spAutoFit/>
          </a:bodyPr>
          <a:lstStyle/>
          <a:p>
            <a:pPr algn="r">
              <a:defRPr/>
            </a:pPr>
            <a:r>
              <a:rPr lang="en-US" sz="1600" dirty="0">
                <a:solidFill>
                  <a:schemeClr val="bg1"/>
                </a:solidFill>
                <a:latin typeface="+mj-lt"/>
                <a:cs typeface="Arial" charset="0"/>
              </a:rPr>
              <a:t>Polymeric smelting</a:t>
            </a:r>
          </a:p>
        </p:txBody>
      </p:sp>
      <p:sp>
        <p:nvSpPr>
          <p:cNvPr id="95" name="Text Box 14"/>
          <p:cNvSpPr txBox="1">
            <a:spLocks noChangeArrowheads="1"/>
          </p:cNvSpPr>
          <p:nvPr/>
        </p:nvSpPr>
        <p:spPr bwMode="auto">
          <a:xfrm>
            <a:off x="2085976" y="3717925"/>
            <a:ext cx="2114550" cy="553998"/>
          </a:xfrm>
          <a:prstGeom prst="rect">
            <a:avLst/>
          </a:prstGeom>
          <a:solidFill>
            <a:srgbClr val="34B64A"/>
          </a:solidFill>
          <a:ln w="9525">
            <a:noFill/>
            <a:miter lim="800000"/>
            <a:headEnd/>
            <a:tailEnd/>
          </a:ln>
        </p:spPr>
        <p:txBody>
          <a:bodyPr>
            <a:spAutoFit/>
          </a:bodyPr>
          <a:lstStyle/>
          <a:p>
            <a:pPr algn="r">
              <a:defRPr/>
            </a:pPr>
            <a:r>
              <a:rPr lang="en-US" sz="1500" dirty="0">
                <a:solidFill>
                  <a:schemeClr val="bg1"/>
                </a:solidFill>
                <a:latin typeface="+mj-lt"/>
                <a:cs typeface="Arial" charset="0"/>
              </a:rPr>
              <a:t>Integrated systems design</a:t>
            </a:r>
          </a:p>
        </p:txBody>
      </p:sp>
      <p:sp>
        <p:nvSpPr>
          <p:cNvPr id="96" name="Text Box 15"/>
          <p:cNvSpPr txBox="1">
            <a:spLocks noChangeArrowheads="1"/>
          </p:cNvSpPr>
          <p:nvPr/>
        </p:nvSpPr>
        <p:spPr bwMode="auto">
          <a:xfrm>
            <a:off x="2085976" y="1374775"/>
            <a:ext cx="2114550" cy="338138"/>
          </a:xfrm>
          <a:prstGeom prst="rect">
            <a:avLst/>
          </a:prstGeom>
          <a:solidFill>
            <a:srgbClr val="992FA1"/>
          </a:solidFill>
          <a:ln w="9525">
            <a:noFill/>
            <a:miter lim="800000"/>
            <a:headEnd/>
            <a:tailEnd/>
          </a:ln>
        </p:spPr>
        <p:txBody>
          <a:bodyPr>
            <a:spAutoFit/>
          </a:bodyPr>
          <a:lstStyle/>
          <a:p>
            <a:pPr algn="r">
              <a:defRPr/>
            </a:pPr>
            <a:r>
              <a:rPr lang="en-US" sz="1600" dirty="0">
                <a:solidFill>
                  <a:schemeClr val="bg1"/>
                </a:solidFill>
                <a:latin typeface="+mj-lt"/>
                <a:cs typeface="Arial" charset="0"/>
              </a:rPr>
              <a:t>Adhesives</a:t>
            </a:r>
          </a:p>
        </p:txBody>
      </p:sp>
      <p:sp>
        <p:nvSpPr>
          <p:cNvPr id="97" name="Text Box 32"/>
          <p:cNvSpPr txBox="1">
            <a:spLocks noChangeArrowheads="1"/>
          </p:cNvSpPr>
          <p:nvPr/>
        </p:nvSpPr>
        <p:spPr bwMode="auto">
          <a:xfrm>
            <a:off x="7340601" y="1374775"/>
            <a:ext cx="3128962" cy="338138"/>
          </a:xfrm>
          <a:prstGeom prst="rect">
            <a:avLst/>
          </a:prstGeom>
          <a:solidFill>
            <a:schemeClr val="bg1">
              <a:lumMod val="95000"/>
            </a:schemeClr>
          </a:solidFill>
          <a:ln w="9525">
            <a:noFill/>
            <a:miter lim="800000"/>
            <a:headEnd/>
            <a:tailEnd/>
          </a:ln>
        </p:spPr>
        <p:txBody>
          <a:bodyPr>
            <a:spAutoFit/>
          </a:bodyPr>
          <a:lstStyle/>
          <a:p>
            <a:pPr>
              <a:defRPr/>
            </a:pPr>
            <a:r>
              <a:rPr lang="en-US" sz="1600" dirty="0">
                <a:latin typeface="+mj-lt"/>
                <a:cs typeface="Arial" charset="0"/>
              </a:rPr>
              <a:t>Automotive and aerospace</a:t>
            </a:r>
          </a:p>
        </p:txBody>
      </p:sp>
      <p:sp>
        <p:nvSpPr>
          <p:cNvPr id="98" name="Text Box 33"/>
          <p:cNvSpPr txBox="1">
            <a:spLocks noChangeArrowheads="1"/>
          </p:cNvSpPr>
          <p:nvPr/>
        </p:nvSpPr>
        <p:spPr bwMode="auto">
          <a:xfrm>
            <a:off x="7327901" y="2576514"/>
            <a:ext cx="3143250" cy="338137"/>
          </a:xfrm>
          <a:prstGeom prst="rect">
            <a:avLst/>
          </a:prstGeom>
          <a:solidFill>
            <a:schemeClr val="bg1">
              <a:lumMod val="95000"/>
            </a:schemeClr>
          </a:solidFill>
          <a:ln w="9525">
            <a:noFill/>
            <a:miter lim="800000"/>
            <a:headEnd/>
            <a:tailEnd/>
          </a:ln>
        </p:spPr>
        <p:txBody>
          <a:bodyPr rIns="0">
            <a:spAutoFit/>
          </a:bodyPr>
          <a:lstStyle/>
          <a:p>
            <a:pPr eaLnBrk="1" hangingPunct="1">
              <a:defRPr/>
            </a:pPr>
            <a:r>
              <a:rPr lang="en-US" sz="1600" dirty="0">
                <a:latin typeface="+mj-lt"/>
                <a:cs typeface="Arial" charset="0"/>
              </a:rPr>
              <a:t>Electro and communications</a:t>
            </a:r>
          </a:p>
        </p:txBody>
      </p:sp>
      <p:sp>
        <p:nvSpPr>
          <p:cNvPr id="99" name="Text Box 34"/>
          <p:cNvSpPr txBox="1">
            <a:spLocks noChangeArrowheads="1"/>
          </p:cNvSpPr>
          <p:nvPr/>
        </p:nvSpPr>
        <p:spPr bwMode="auto">
          <a:xfrm>
            <a:off x="7327901" y="5608639"/>
            <a:ext cx="3143250" cy="338137"/>
          </a:xfrm>
          <a:prstGeom prst="rect">
            <a:avLst/>
          </a:prstGeom>
          <a:solidFill>
            <a:schemeClr val="bg1">
              <a:lumMod val="95000"/>
            </a:schemeClr>
          </a:solidFill>
          <a:ln w="9525">
            <a:noFill/>
            <a:miter lim="800000"/>
            <a:headEnd/>
            <a:tailEnd/>
          </a:ln>
        </p:spPr>
        <p:txBody>
          <a:bodyPr>
            <a:spAutoFit/>
          </a:bodyPr>
          <a:lstStyle/>
          <a:p>
            <a:pPr eaLnBrk="1" hangingPunct="1">
              <a:defRPr/>
            </a:pPr>
            <a:r>
              <a:rPr lang="en-US" sz="1600" dirty="0">
                <a:latin typeface="+mj-lt"/>
                <a:cs typeface="Arial" charset="0"/>
              </a:rPr>
              <a:t>Display and graphics</a:t>
            </a:r>
          </a:p>
        </p:txBody>
      </p:sp>
      <p:sp>
        <p:nvSpPr>
          <p:cNvPr id="100" name="Text Box 35"/>
          <p:cNvSpPr txBox="1">
            <a:spLocks noChangeArrowheads="1"/>
          </p:cNvSpPr>
          <p:nvPr/>
        </p:nvSpPr>
        <p:spPr bwMode="auto">
          <a:xfrm>
            <a:off x="7340601" y="4378325"/>
            <a:ext cx="3128962" cy="338138"/>
          </a:xfrm>
          <a:prstGeom prst="rect">
            <a:avLst/>
          </a:prstGeom>
          <a:solidFill>
            <a:schemeClr val="bg1">
              <a:lumMod val="95000"/>
            </a:schemeClr>
          </a:solidFill>
          <a:ln w="9525">
            <a:noFill/>
            <a:miter lim="800000"/>
            <a:headEnd/>
            <a:tailEnd/>
          </a:ln>
        </p:spPr>
        <p:txBody>
          <a:bodyPr>
            <a:spAutoFit/>
          </a:bodyPr>
          <a:lstStyle/>
          <a:p>
            <a:pPr>
              <a:defRPr/>
            </a:pPr>
            <a:r>
              <a:rPr lang="en-US" sz="1600" dirty="0">
                <a:latin typeface="+mj-lt"/>
                <a:cs typeface="Arial" charset="0"/>
              </a:rPr>
              <a:t>Healthcare</a:t>
            </a:r>
          </a:p>
        </p:txBody>
      </p:sp>
      <p:sp>
        <p:nvSpPr>
          <p:cNvPr id="101" name="Text Box 36"/>
          <p:cNvSpPr txBox="1">
            <a:spLocks noChangeArrowheads="1"/>
          </p:cNvSpPr>
          <p:nvPr/>
        </p:nvSpPr>
        <p:spPr bwMode="auto">
          <a:xfrm>
            <a:off x="7340601" y="3176589"/>
            <a:ext cx="3128962" cy="338137"/>
          </a:xfrm>
          <a:prstGeom prst="rect">
            <a:avLst/>
          </a:prstGeom>
          <a:solidFill>
            <a:schemeClr val="bg1">
              <a:lumMod val="95000"/>
            </a:schemeClr>
          </a:solidFill>
          <a:ln w="9525">
            <a:noFill/>
            <a:miter lim="800000"/>
            <a:headEnd/>
            <a:tailEnd/>
          </a:ln>
        </p:spPr>
        <p:txBody>
          <a:bodyPr>
            <a:spAutoFit/>
          </a:bodyPr>
          <a:lstStyle/>
          <a:p>
            <a:pPr eaLnBrk="1" hangingPunct="1">
              <a:defRPr/>
            </a:pPr>
            <a:r>
              <a:rPr lang="en-US" sz="1600" dirty="0">
                <a:latin typeface="+mj-lt"/>
                <a:cs typeface="Arial" charset="0"/>
              </a:rPr>
              <a:t>Home and leisure</a:t>
            </a:r>
          </a:p>
        </p:txBody>
      </p:sp>
      <p:sp>
        <p:nvSpPr>
          <p:cNvPr id="102" name="Text Box 37"/>
          <p:cNvSpPr txBox="1">
            <a:spLocks noChangeArrowheads="1"/>
          </p:cNvSpPr>
          <p:nvPr/>
        </p:nvSpPr>
        <p:spPr bwMode="auto">
          <a:xfrm>
            <a:off x="7327901" y="3778250"/>
            <a:ext cx="3143250" cy="338138"/>
          </a:xfrm>
          <a:prstGeom prst="rect">
            <a:avLst/>
          </a:prstGeom>
          <a:solidFill>
            <a:schemeClr val="bg1">
              <a:lumMod val="95000"/>
            </a:schemeClr>
          </a:solidFill>
          <a:ln w="9525">
            <a:noFill/>
            <a:miter lim="800000"/>
            <a:headEnd/>
            <a:tailEnd/>
          </a:ln>
        </p:spPr>
        <p:txBody>
          <a:bodyPr>
            <a:spAutoFit/>
          </a:bodyPr>
          <a:lstStyle/>
          <a:p>
            <a:pPr eaLnBrk="1" hangingPunct="1">
              <a:defRPr/>
            </a:pPr>
            <a:r>
              <a:rPr lang="en-US" sz="1600" dirty="0">
                <a:latin typeface="+mj-lt"/>
                <a:cs typeface="Arial" charset="0"/>
              </a:rPr>
              <a:t>Manufacturing and industry</a:t>
            </a:r>
          </a:p>
        </p:txBody>
      </p:sp>
      <p:sp>
        <p:nvSpPr>
          <p:cNvPr id="103" name="Text Box 38"/>
          <p:cNvSpPr txBox="1">
            <a:spLocks noChangeArrowheads="1"/>
          </p:cNvSpPr>
          <p:nvPr/>
        </p:nvSpPr>
        <p:spPr bwMode="auto">
          <a:xfrm>
            <a:off x="7327901" y="1974850"/>
            <a:ext cx="3143250" cy="338138"/>
          </a:xfrm>
          <a:prstGeom prst="rect">
            <a:avLst/>
          </a:prstGeom>
          <a:solidFill>
            <a:schemeClr val="bg1">
              <a:lumMod val="95000"/>
            </a:schemeClr>
          </a:solidFill>
          <a:ln w="9525">
            <a:noFill/>
            <a:miter lim="800000"/>
            <a:headEnd/>
            <a:tailEnd/>
          </a:ln>
        </p:spPr>
        <p:txBody>
          <a:bodyPr>
            <a:spAutoFit/>
          </a:bodyPr>
          <a:lstStyle/>
          <a:p>
            <a:pPr>
              <a:defRPr/>
            </a:pPr>
            <a:r>
              <a:rPr lang="en-US" sz="1600" dirty="0">
                <a:latin typeface="+mj-lt"/>
                <a:cs typeface="Arial" charset="0"/>
              </a:rPr>
              <a:t>Consumer and office</a:t>
            </a:r>
          </a:p>
        </p:txBody>
      </p:sp>
      <p:sp>
        <p:nvSpPr>
          <p:cNvPr id="104" name="Text Box 39"/>
          <p:cNvSpPr txBox="1">
            <a:spLocks noChangeArrowheads="1"/>
          </p:cNvSpPr>
          <p:nvPr/>
        </p:nvSpPr>
        <p:spPr bwMode="auto">
          <a:xfrm>
            <a:off x="7327901" y="4979989"/>
            <a:ext cx="3143250" cy="338137"/>
          </a:xfrm>
          <a:prstGeom prst="rect">
            <a:avLst/>
          </a:prstGeom>
          <a:solidFill>
            <a:schemeClr val="bg1">
              <a:lumMod val="95000"/>
            </a:schemeClr>
          </a:solidFill>
          <a:ln w="9525">
            <a:noFill/>
            <a:miter lim="800000"/>
            <a:headEnd/>
            <a:tailEnd/>
          </a:ln>
        </p:spPr>
        <p:txBody>
          <a:bodyPr>
            <a:spAutoFit/>
          </a:bodyPr>
          <a:lstStyle/>
          <a:p>
            <a:pPr eaLnBrk="1" hangingPunct="1">
              <a:defRPr/>
            </a:pPr>
            <a:r>
              <a:rPr lang="en-US" sz="1600" dirty="0">
                <a:latin typeface="+mj-lt"/>
                <a:cs typeface="Arial" charset="0"/>
              </a:rPr>
              <a:t>Safety and security</a:t>
            </a:r>
          </a:p>
        </p:txBody>
      </p:sp>
      <p:grpSp>
        <p:nvGrpSpPr>
          <p:cNvPr id="100400" name="Gruppieren 101"/>
          <p:cNvGrpSpPr>
            <a:grpSpLocks/>
          </p:cNvGrpSpPr>
          <p:nvPr/>
        </p:nvGrpSpPr>
        <p:grpSpPr bwMode="auto">
          <a:xfrm>
            <a:off x="4191001" y="1624014"/>
            <a:ext cx="3054350" cy="3686175"/>
            <a:chOff x="4074319" y="1626392"/>
            <a:chExt cx="3300413" cy="3724276"/>
          </a:xfrm>
        </p:grpSpPr>
        <p:sp>
          <p:nvSpPr>
            <p:cNvPr id="100411" name="Line 79"/>
            <p:cNvSpPr>
              <a:spLocks noChangeShapeType="1"/>
            </p:cNvSpPr>
            <p:nvPr/>
          </p:nvSpPr>
          <p:spPr bwMode="auto">
            <a:xfrm flipV="1">
              <a:off x="4081463" y="4626767"/>
              <a:ext cx="3278981" cy="716757"/>
            </a:xfrm>
            <a:prstGeom prst="line">
              <a:avLst/>
            </a:prstGeom>
            <a:noFill/>
            <a:ln w="12700">
              <a:solidFill>
                <a:srgbClr val="F99107"/>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12" name="Line 80"/>
            <p:cNvSpPr>
              <a:spLocks noChangeShapeType="1"/>
            </p:cNvSpPr>
            <p:nvPr/>
          </p:nvSpPr>
          <p:spPr bwMode="auto">
            <a:xfrm flipV="1">
              <a:off x="4074320" y="1626392"/>
              <a:ext cx="3300412" cy="3724276"/>
            </a:xfrm>
            <a:prstGeom prst="line">
              <a:avLst/>
            </a:prstGeom>
            <a:noFill/>
            <a:ln w="12700">
              <a:solidFill>
                <a:srgbClr val="F99107"/>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13" name="Line 81"/>
            <p:cNvSpPr>
              <a:spLocks noChangeShapeType="1"/>
            </p:cNvSpPr>
            <p:nvPr/>
          </p:nvSpPr>
          <p:spPr bwMode="auto">
            <a:xfrm flipV="1">
              <a:off x="4074319" y="2883694"/>
              <a:ext cx="3290887" cy="2464594"/>
            </a:xfrm>
            <a:prstGeom prst="line">
              <a:avLst/>
            </a:prstGeom>
            <a:noFill/>
            <a:ln w="12700">
              <a:solidFill>
                <a:srgbClr val="F99107"/>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14" name="Line 82"/>
            <p:cNvSpPr>
              <a:spLocks noChangeShapeType="1"/>
            </p:cNvSpPr>
            <p:nvPr/>
          </p:nvSpPr>
          <p:spPr bwMode="auto">
            <a:xfrm flipV="1">
              <a:off x="4079081" y="3464718"/>
              <a:ext cx="3286125" cy="1881188"/>
            </a:xfrm>
            <a:prstGeom prst="line">
              <a:avLst/>
            </a:prstGeom>
            <a:noFill/>
            <a:ln w="12700">
              <a:solidFill>
                <a:srgbClr val="F99107"/>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15" name="Line 83"/>
            <p:cNvSpPr>
              <a:spLocks noChangeShapeType="1"/>
            </p:cNvSpPr>
            <p:nvPr/>
          </p:nvSpPr>
          <p:spPr bwMode="auto">
            <a:xfrm flipV="1">
              <a:off x="4076700" y="4021929"/>
              <a:ext cx="3288506" cy="1323976"/>
            </a:xfrm>
            <a:prstGeom prst="line">
              <a:avLst/>
            </a:prstGeom>
            <a:noFill/>
            <a:ln w="12700">
              <a:solidFill>
                <a:srgbClr val="F99107"/>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16" name="Line 84"/>
            <p:cNvSpPr>
              <a:spLocks noChangeShapeType="1"/>
            </p:cNvSpPr>
            <p:nvPr/>
          </p:nvSpPr>
          <p:spPr bwMode="auto">
            <a:xfrm flipV="1">
              <a:off x="4081464" y="5267323"/>
              <a:ext cx="3276600" cy="76201"/>
            </a:xfrm>
            <a:prstGeom prst="line">
              <a:avLst/>
            </a:prstGeom>
            <a:noFill/>
            <a:ln w="12700">
              <a:solidFill>
                <a:srgbClr val="F99107"/>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grpSp>
      <p:grpSp>
        <p:nvGrpSpPr>
          <p:cNvPr id="100401" name="Gruppieren 102"/>
          <p:cNvGrpSpPr>
            <a:grpSpLocks/>
          </p:cNvGrpSpPr>
          <p:nvPr/>
        </p:nvGrpSpPr>
        <p:grpSpPr bwMode="auto">
          <a:xfrm>
            <a:off x="4191001" y="1520825"/>
            <a:ext cx="3054350" cy="4268788"/>
            <a:chOff x="4074319" y="1521617"/>
            <a:chExt cx="3300412" cy="4312445"/>
          </a:xfrm>
        </p:grpSpPr>
        <p:sp>
          <p:nvSpPr>
            <p:cNvPr id="100405" name="Line 86"/>
            <p:cNvSpPr>
              <a:spLocks noChangeShapeType="1"/>
            </p:cNvSpPr>
            <p:nvPr/>
          </p:nvSpPr>
          <p:spPr bwMode="auto">
            <a:xfrm flipV="1">
              <a:off x="4079081" y="4076699"/>
              <a:ext cx="3288507" cy="1754982"/>
            </a:xfrm>
            <a:prstGeom prst="line">
              <a:avLst/>
            </a:prstGeom>
            <a:noFill/>
            <a:ln w="12700">
              <a:solidFill>
                <a:srgbClr val="C000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06" name="Line 87"/>
            <p:cNvSpPr>
              <a:spLocks noChangeShapeType="1"/>
            </p:cNvSpPr>
            <p:nvPr/>
          </p:nvSpPr>
          <p:spPr bwMode="auto">
            <a:xfrm flipV="1">
              <a:off x="4076701" y="1521617"/>
              <a:ext cx="3298030" cy="4305301"/>
            </a:xfrm>
            <a:prstGeom prst="line">
              <a:avLst/>
            </a:prstGeom>
            <a:noFill/>
            <a:ln w="12700">
              <a:solidFill>
                <a:srgbClr val="C000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07" name="Line 88"/>
            <p:cNvSpPr>
              <a:spLocks noChangeShapeType="1"/>
            </p:cNvSpPr>
            <p:nvPr/>
          </p:nvSpPr>
          <p:spPr bwMode="auto">
            <a:xfrm flipV="1">
              <a:off x="4074319" y="2235993"/>
              <a:ext cx="3286125" cy="3598069"/>
            </a:xfrm>
            <a:prstGeom prst="line">
              <a:avLst/>
            </a:prstGeom>
            <a:noFill/>
            <a:ln w="12700">
              <a:solidFill>
                <a:srgbClr val="C000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08" name="Line 89"/>
            <p:cNvSpPr>
              <a:spLocks noChangeShapeType="1"/>
            </p:cNvSpPr>
            <p:nvPr/>
          </p:nvSpPr>
          <p:spPr bwMode="auto">
            <a:xfrm flipV="1">
              <a:off x="4076700" y="2919411"/>
              <a:ext cx="3286125" cy="2912269"/>
            </a:xfrm>
            <a:prstGeom prst="line">
              <a:avLst/>
            </a:prstGeom>
            <a:noFill/>
            <a:ln w="12700">
              <a:solidFill>
                <a:srgbClr val="C000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09" name="Line 90"/>
            <p:cNvSpPr>
              <a:spLocks noChangeShapeType="1"/>
            </p:cNvSpPr>
            <p:nvPr/>
          </p:nvSpPr>
          <p:spPr bwMode="auto">
            <a:xfrm flipV="1">
              <a:off x="4074319" y="5310188"/>
              <a:ext cx="3276599" cy="519112"/>
            </a:xfrm>
            <a:prstGeom prst="line">
              <a:avLst/>
            </a:prstGeom>
            <a:noFill/>
            <a:ln w="12700">
              <a:solidFill>
                <a:srgbClr val="C000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00410" name="Line 91"/>
            <p:cNvSpPr>
              <a:spLocks noChangeShapeType="1"/>
            </p:cNvSpPr>
            <p:nvPr/>
          </p:nvSpPr>
          <p:spPr bwMode="auto">
            <a:xfrm flipV="1">
              <a:off x="4079081" y="4667249"/>
              <a:ext cx="3290887" cy="1159670"/>
            </a:xfrm>
            <a:prstGeom prst="line">
              <a:avLst/>
            </a:prstGeom>
            <a:noFill/>
            <a:ln w="12700">
              <a:solidFill>
                <a:srgbClr val="C000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grpSp>
      <p:cxnSp>
        <p:nvCxnSpPr>
          <p:cNvPr id="100402" name="Gerade Verbindung 23"/>
          <p:cNvCxnSpPr>
            <a:cxnSpLocks noChangeShapeType="1"/>
          </p:cNvCxnSpPr>
          <p:nvPr/>
        </p:nvCxnSpPr>
        <p:spPr bwMode="auto">
          <a:xfrm>
            <a:off x="4421188" y="7938"/>
            <a:ext cx="0" cy="368300"/>
          </a:xfrm>
          <a:prstGeom prst="line">
            <a:avLst/>
          </a:prstGeom>
          <a:noFill/>
          <a:ln w="6350">
            <a:solidFill>
              <a:srgbClr val="FFFFFF">
                <a:alpha val="50195"/>
              </a:srgbClr>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788993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24" y="0"/>
            <a:ext cx="12188952" cy="6857999"/>
          </a:xfrm>
          <a:prstGeom prst="rect">
            <a:avLst/>
          </a:prstGeom>
        </p:spPr>
      </p:pic>
      <p:sp>
        <p:nvSpPr>
          <p:cNvPr id="3" name="TextBox 2"/>
          <p:cNvSpPr txBox="1"/>
          <p:nvPr/>
        </p:nvSpPr>
        <p:spPr>
          <a:xfrm>
            <a:off x="381000" y="3794077"/>
            <a:ext cx="7739418" cy="1769715"/>
          </a:xfrm>
          <a:prstGeom prst="rect">
            <a:avLst/>
          </a:prstGeom>
          <a:noFill/>
        </p:spPr>
        <p:txBody>
          <a:bodyPr wrap="square" lIns="0" tIns="0" rIns="0" bIns="0" rtlCol="0">
            <a:spAutoFit/>
          </a:bodyPr>
          <a:lstStyle/>
          <a:p>
            <a:r>
              <a:rPr lang="en-US" sz="11500" smtClean="0">
                <a:solidFill>
                  <a:schemeClr val="bg1"/>
                </a:solidFill>
                <a:latin typeface="+mj-lt"/>
              </a:rPr>
              <a:t>100,000</a:t>
            </a:r>
          </a:p>
        </p:txBody>
      </p:sp>
      <p:sp>
        <p:nvSpPr>
          <p:cNvPr id="5" name="TextBox 4"/>
          <p:cNvSpPr txBox="1"/>
          <p:nvPr/>
        </p:nvSpPr>
        <p:spPr>
          <a:xfrm>
            <a:off x="558423" y="5363568"/>
            <a:ext cx="3085531" cy="923330"/>
          </a:xfrm>
          <a:prstGeom prst="rect">
            <a:avLst/>
          </a:prstGeom>
          <a:noFill/>
        </p:spPr>
        <p:txBody>
          <a:bodyPr wrap="square" lIns="0" tIns="0" rIns="0" bIns="0" rtlCol="0">
            <a:spAutoFit/>
          </a:bodyPr>
          <a:lstStyle/>
          <a:p>
            <a:pPr lvl="0"/>
            <a:r>
              <a:rPr lang="en-US" sz="4000" smtClean="0">
                <a:solidFill>
                  <a:schemeClr val="bg1"/>
                </a:solidFill>
                <a:latin typeface="3M Circular TT Bold"/>
              </a:rPr>
              <a:t>patents</a:t>
            </a:r>
            <a:endParaRPr lang="en-US" sz="3600">
              <a:solidFill>
                <a:schemeClr val="bg1"/>
              </a:solidFill>
              <a:latin typeface="3M Circular TT Bold"/>
            </a:endParaRPr>
          </a:p>
          <a:p>
            <a:endParaRPr lang="en-US" sz="2000" dirty="0" err="1" smtClean="0">
              <a:solidFill>
                <a:schemeClr val="bg1"/>
              </a:solidFill>
            </a:endParaRPr>
          </a:p>
        </p:txBody>
      </p:sp>
    </p:spTree>
    <p:extLst>
      <p:ext uri="{BB962C8B-B14F-4D97-AF65-F5344CB8AC3E}">
        <p14:creationId xmlns:p14="http://schemas.microsoft.com/office/powerpoint/2010/main" val="1519330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089007" y="2253796"/>
            <a:ext cx="7980260" cy="1417453"/>
          </a:xfrm>
          <a:prstGeom prst="rect">
            <a:avLst/>
          </a:prstGeom>
        </p:spPr>
      </p:pic>
    </p:spTree>
    <p:extLst>
      <p:ext uri="{BB962C8B-B14F-4D97-AF65-F5344CB8AC3E}">
        <p14:creationId xmlns:p14="http://schemas.microsoft.com/office/powerpoint/2010/main" val="969098676"/>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25+ ways you apply 3M Science in your lif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35130969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756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9402"/>
            <a:ext cx="12192000" cy="6391744"/>
          </a:xfrm>
          <a:prstGeom prst="rect">
            <a:avLst/>
          </a:prstGeom>
        </p:spPr>
      </p:pic>
    </p:spTree>
    <p:extLst>
      <p:ext uri="{BB962C8B-B14F-4D97-AF65-F5344CB8AC3E}">
        <p14:creationId xmlns:p14="http://schemas.microsoft.com/office/powerpoint/2010/main" val="3076593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150209_3M_PPTTemplate_v7">
  <a:themeElements>
    <a:clrScheme name="TRIFECTA 3 LtGrn_Grn_LtBlue-A">
      <a:dk1>
        <a:sysClr val="windowText" lastClr="000000"/>
      </a:dk1>
      <a:lt1>
        <a:srgbClr val="FFFFFF"/>
      </a:lt1>
      <a:dk2>
        <a:srgbClr val="A8A8A8"/>
      </a:dk2>
      <a:lt2>
        <a:srgbClr val="595959"/>
      </a:lt2>
      <a:accent1>
        <a:srgbClr val="AAE600"/>
      </a:accent1>
      <a:accent2>
        <a:srgbClr val="00B432"/>
      </a:accent2>
      <a:accent3>
        <a:srgbClr val="00C8E6"/>
      </a:accent3>
      <a:accent4>
        <a:srgbClr val="005A18"/>
      </a:accent4>
      <a:accent5>
        <a:srgbClr val="D2D2D2"/>
      </a:accent5>
      <a:accent6>
        <a:srgbClr val="FF0000"/>
      </a:accent6>
      <a:hlink>
        <a:srgbClr val="0563C1"/>
      </a:hlink>
      <a:folHlink>
        <a:srgbClr val="1E4E79"/>
      </a:folHlink>
    </a:clrScheme>
    <a:fontScheme name="3M Fonts TTF">
      <a:majorFont>
        <a:latin typeface="3M Circular TT Bold"/>
        <a:ea typeface=""/>
        <a:cs typeface=""/>
      </a:majorFont>
      <a:minorFont>
        <a:latin typeface="3M Circular TT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0000"/>
        </a:solidFill>
        <a:ln>
          <a:noFill/>
        </a:ln>
      </a:spPr>
      <a:bodyPr lIns="180000" tIns="180000" rIns="180000" bIns="180000" rtlCol="0" anchor="t"/>
      <a:lstStyle>
        <a:defPPr>
          <a:defRPr sz="2000"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Presentation1" id="{7B855991-E11B-4FE6-99AC-122B2F4BC96D}" vid="{8ADE108D-080C-49EF-B933-64D7F307B799}"/>
    </a:ext>
  </a:extLst>
</a:theme>
</file>

<file path=ppt/theme/theme2.xml><?xml version="1.0" encoding="utf-8"?>
<a:theme xmlns:a="http://schemas.openxmlformats.org/drawingml/2006/main" name="1_150209_3M_PPTTemplate_v7">
  <a:themeElements>
    <a:clrScheme name="TRIFECTA 05 Grn_LtBlue_Blue-A">
      <a:dk1>
        <a:sysClr val="windowText" lastClr="000000"/>
      </a:dk1>
      <a:lt1>
        <a:srgbClr val="FFFFFF"/>
      </a:lt1>
      <a:dk2>
        <a:srgbClr val="A8A8A8"/>
      </a:dk2>
      <a:lt2>
        <a:srgbClr val="595959"/>
      </a:lt2>
      <a:accent1>
        <a:srgbClr val="008423"/>
      </a:accent1>
      <a:accent2>
        <a:srgbClr val="00C8E6"/>
      </a:accent2>
      <a:accent3>
        <a:srgbClr val="003CE6"/>
      </a:accent3>
      <a:accent4>
        <a:srgbClr val="004211"/>
      </a:accent4>
      <a:accent5>
        <a:srgbClr val="D2D2D2"/>
      </a:accent5>
      <a:accent6>
        <a:srgbClr val="FF0000"/>
      </a:accent6>
      <a:hlink>
        <a:srgbClr val="0563C1"/>
      </a:hlink>
      <a:folHlink>
        <a:srgbClr val="1E4E79"/>
      </a:folHlink>
    </a:clrScheme>
    <a:fontScheme name="3M Fonts TTF">
      <a:majorFont>
        <a:latin typeface="3M Circular TT Bold"/>
        <a:ea typeface=""/>
        <a:cs typeface=""/>
      </a:majorFont>
      <a:minorFont>
        <a:latin typeface="3M Circular TT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0000"/>
        </a:solidFill>
        <a:ln>
          <a:noFill/>
        </a:ln>
      </a:spPr>
      <a:bodyPr lIns="180000" tIns="180000" rIns="180000" bIns="180000" rtlCol="0" anchor="t"/>
      <a:lstStyle>
        <a:defPPr>
          <a:defRPr sz="2000"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TEMPLATE_3-13.potx" id="{A2AEBF34-B473-44E7-B9ED-EBF9A88E27BE}" vid="{E41155CD-0EAD-4BD5-855D-648E36B42331}"/>
    </a:ext>
  </a:extLst>
</a:theme>
</file>

<file path=ppt/theme/theme3.xml><?xml version="1.0" encoding="utf-8"?>
<a:theme xmlns:a="http://schemas.openxmlformats.org/drawingml/2006/main" name="2_150209_3M_PPTTemplate_v7">
  <a:themeElements>
    <a:clrScheme name="TRIFECTA 06 LtBlue_Blue_DkBlue">
      <a:dk1>
        <a:sysClr val="windowText" lastClr="000000"/>
      </a:dk1>
      <a:lt1>
        <a:srgbClr val="FFFFFF"/>
      </a:lt1>
      <a:dk2>
        <a:srgbClr val="A8A8A8"/>
      </a:dk2>
      <a:lt2>
        <a:srgbClr val="595959"/>
      </a:lt2>
      <a:accent1>
        <a:srgbClr val="00C8E6"/>
      </a:accent1>
      <a:accent2>
        <a:srgbClr val="003CE6"/>
      </a:accent2>
      <a:accent3>
        <a:srgbClr val="1E1E96"/>
      </a:accent3>
      <a:accent4>
        <a:srgbClr val="008423"/>
      </a:accent4>
      <a:accent5>
        <a:srgbClr val="D2D2D2"/>
      </a:accent5>
      <a:accent6>
        <a:srgbClr val="FF0000"/>
      </a:accent6>
      <a:hlink>
        <a:srgbClr val="0563C1"/>
      </a:hlink>
      <a:folHlink>
        <a:srgbClr val="1E4E79"/>
      </a:folHlink>
    </a:clrScheme>
    <a:fontScheme name="3M Fonts TTF">
      <a:majorFont>
        <a:latin typeface="3M Circular TT Bold"/>
        <a:ea typeface=""/>
        <a:cs typeface=""/>
      </a:majorFont>
      <a:minorFont>
        <a:latin typeface="3M Circular TT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0000"/>
        </a:solidFill>
        <a:ln>
          <a:noFill/>
        </a:ln>
      </a:spPr>
      <a:bodyPr lIns="180000" tIns="180000" rIns="180000" bIns="180000" rtlCol="0" anchor="t"/>
      <a:lstStyle>
        <a:defPPr>
          <a:defRPr sz="2000"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TEMPLATE_3-13.potx" id="{A2AEBF34-B473-44E7-B9ED-EBF9A88E27BE}" vid="{84F3A1A9-D751-4D60-A610-C601F692BAB0}"/>
    </a:ext>
  </a:extLst>
</a:theme>
</file>

<file path=ppt/theme/theme4.xml><?xml version="1.0" encoding="utf-8"?>
<a:theme xmlns:a="http://schemas.openxmlformats.org/drawingml/2006/main" name="Office Theme">
  <a:themeElements>
    <a:clrScheme name="3M Colours">
      <a:dk1>
        <a:sysClr val="windowText" lastClr="000000"/>
      </a:dk1>
      <a:lt1>
        <a:sysClr val="window" lastClr="FFFFFF"/>
      </a:lt1>
      <a:dk2>
        <a:srgbClr val="595959"/>
      </a:dk2>
      <a:lt2>
        <a:srgbClr val="D2D2D2"/>
      </a:lt2>
      <a:accent1>
        <a:srgbClr val="FF0000"/>
      </a:accent1>
      <a:accent2>
        <a:srgbClr val="F5821E"/>
      </a:accent2>
      <a:accent3>
        <a:srgbClr val="FAAA19"/>
      </a:accent3>
      <a:accent4>
        <a:srgbClr val="FF0000"/>
      </a:accent4>
      <a:accent5>
        <a:srgbClr val="F5821E"/>
      </a:accent5>
      <a:accent6>
        <a:srgbClr val="FAAA19"/>
      </a:accent6>
      <a:hlink>
        <a:srgbClr val="000000"/>
      </a:hlink>
      <a:folHlink>
        <a:srgbClr val="000000"/>
      </a:folHlink>
    </a:clrScheme>
    <a:fontScheme name="3M">
      <a:majorFont>
        <a:latin typeface="3M Circular TT Bold"/>
        <a:ea typeface=""/>
        <a:cs typeface=""/>
      </a:majorFont>
      <a:minorFont>
        <a:latin typeface="3M Circular TT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3M Colours">
      <a:dk1>
        <a:sysClr val="windowText" lastClr="000000"/>
      </a:dk1>
      <a:lt1>
        <a:sysClr val="window" lastClr="FFFFFF"/>
      </a:lt1>
      <a:dk2>
        <a:srgbClr val="595959"/>
      </a:dk2>
      <a:lt2>
        <a:srgbClr val="D2D2D2"/>
      </a:lt2>
      <a:accent1>
        <a:srgbClr val="FF0000"/>
      </a:accent1>
      <a:accent2>
        <a:srgbClr val="F5821E"/>
      </a:accent2>
      <a:accent3>
        <a:srgbClr val="FAAA19"/>
      </a:accent3>
      <a:accent4>
        <a:srgbClr val="FF0000"/>
      </a:accent4>
      <a:accent5>
        <a:srgbClr val="F5821E"/>
      </a:accent5>
      <a:accent6>
        <a:srgbClr val="FAAA19"/>
      </a:accent6>
      <a:hlink>
        <a:srgbClr val="000000"/>
      </a:hlink>
      <a:folHlink>
        <a:srgbClr val="000000"/>
      </a:folHlink>
    </a:clrScheme>
    <a:fontScheme name="3M">
      <a:majorFont>
        <a:latin typeface="3M Circular TT Bold"/>
        <a:ea typeface=""/>
        <a:cs typeface=""/>
      </a:majorFont>
      <a:minorFont>
        <a:latin typeface="3M Circular TT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3M_PPT_Presentation_020915</Template>
  <TotalTime>0</TotalTime>
  <Words>914</Words>
  <Application>Microsoft Office PowerPoint</Application>
  <PresentationFormat>Widescreen</PresentationFormat>
  <Paragraphs>182</Paragraphs>
  <Slides>13</Slides>
  <Notes>11</Notes>
  <HiddenSlides>1</HiddenSlides>
  <MMClips>2</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13</vt:i4>
      </vt:variant>
    </vt:vector>
  </HeadingPairs>
  <TitlesOfParts>
    <vt:vector size="22" baseType="lpstr">
      <vt:lpstr>ＭＳ Ｐゴシック</vt:lpstr>
      <vt:lpstr>3M Circular TT Bold</vt:lpstr>
      <vt:lpstr>3M Circular TT Book</vt:lpstr>
      <vt:lpstr>Arial</vt:lpstr>
      <vt:lpstr>Calibri</vt:lpstr>
      <vt:lpstr>Times New Roman</vt:lpstr>
      <vt:lpstr>150209_3M_PPTTemplate_v7</vt:lpstr>
      <vt:lpstr>1_150209_3M_PPTTemplate_v7</vt:lpstr>
      <vt:lpstr>2_150209_3M_PPTTemplate_v7</vt:lpstr>
      <vt:lpstr>Future Skills &amp; Technologies – offering an innovative and sustainable approach</vt:lpstr>
      <vt:lpstr>PowerPoint Presentation</vt:lpstr>
      <vt:lpstr>15 percent culture: creativity  needs freedom.</vt:lpstr>
      <vt:lpstr>46 core technology platforms </vt:lpstr>
      <vt:lpstr>3M technology platforms and market diversity</vt:lpstr>
      <vt:lpstr>PowerPoint Presentation</vt:lpstr>
      <vt:lpstr>PowerPoint Presentation</vt:lpstr>
      <vt:lpstr>PowerPoint Presentation</vt:lpstr>
      <vt:lpstr>PowerPoint Presentation</vt:lpstr>
      <vt:lpstr>Slide showing the WS skills list – indicating where 3M products play a role ….then focus on 3 areas  1. Personal Protective Equipment – slide to illustrate the depth and breadth – RM to provide a slide showing the breadth and breadth of the Personal Safety Range  - specific focus on the Noise Induced Hearing Loss      Partnership with WS Foundation  2. Paint Preparation System – a physical sample to show/tell  3. Car wrapping – a YouTube video </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2015 Trifecta 1.0</dc:title>
  <dc:creator/>
  <dc:description>brand.3M.com</dc:description>
  <cp:lastModifiedBy/>
  <cp:revision>1</cp:revision>
  <dcterms:created xsi:type="dcterms:W3CDTF">2015-02-10T20:12:44Z</dcterms:created>
  <dcterms:modified xsi:type="dcterms:W3CDTF">2015-08-16T00:59:11Z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1958178</vt:lpwstr>
  </property>
  <property fmtid="{D5CDD505-2E9C-101B-9397-08002B2CF9AE}" pid="3" name="NXPowerLiteSettings">
    <vt:lpwstr>A74006B004C800</vt:lpwstr>
  </property>
  <property fmtid="{D5CDD505-2E9C-101B-9397-08002B2CF9AE}" pid="4" name="NXPowerLiteVersion">
    <vt:lpwstr>D6.0.7</vt:lpwstr>
  </property>
</Properties>
</file>