
<file path=[Content_Types].xml><?xml version="1.0" encoding="utf-8"?>
<Types xmlns="http://schemas.openxmlformats.org/package/2006/content-types">
  <Default Extension="xml" ContentType="application/xml"/>
  <Default Extension="wmv" ContentType="video/unknown"/>
  <Default Extension="jpeg" ContentType="image/jpeg"/>
  <Default Extension="tiff" ContentType="image/tiff"/>
  <Default Extension="rels" ContentType="application/vnd.openxmlformats-package.relationships+xml"/>
  <Default Extension="wdp" ContentType="image/vnd.ms-photo"/>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833" r:id="rId1"/>
    <p:sldMasterId id="2147483882" r:id="rId2"/>
  </p:sldMasterIdLst>
  <p:notesMasterIdLst>
    <p:notesMasterId r:id="rId7"/>
  </p:notesMasterIdLst>
  <p:handoutMasterIdLst>
    <p:handoutMasterId r:id="rId8"/>
  </p:handoutMasterIdLst>
  <p:sldIdLst>
    <p:sldId id="1171" r:id="rId3"/>
    <p:sldId id="1138" r:id="rId4"/>
    <p:sldId id="1206" r:id="rId5"/>
    <p:sldId id="1205" r:id="rId6"/>
  </p:sldIdLst>
  <p:sldSz cx="16257588" cy="9144000"/>
  <p:notesSz cx="7315200" cy="9601200"/>
  <p:defaultTextStyle>
    <a:defPPr>
      <a:defRPr lang="en-US"/>
    </a:defPPr>
    <a:lvl1pPr marL="0" algn="l" defTabSz="812166" rtl="0" eaLnBrk="1" latinLnBrk="0" hangingPunct="1">
      <a:defRPr sz="3200" kern="1200">
        <a:solidFill>
          <a:schemeClr val="tx1"/>
        </a:solidFill>
        <a:latin typeface="+mn-lt"/>
        <a:ea typeface="+mn-ea"/>
        <a:cs typeface="+mn-cs"/>
      </a:defRPr>
    </a:lvl1pPr>
    <a:lvl2pPr marL="812166" algn="l" defTabSz="812166" rtl="0" eaLnBrk="1" latinLnBrk="0" hangingPunct="1">
      <a:defRPr sz="3200" kern="1200">
        <a:solidFill>
          <a:schemeClr val="tx1"/>
        </a:solidFill>
        <a:latin typeface="+mn-lt"/>
        <a:ea typeface="+mn-ea"/>
        <a:cs typeface="+mn-cs"/>
      </a:defRPr>
    </a:lvl2pPr>
    <a:lvl3pPr marL="1624333" algn="l" defTabSz="812166" rtl="0" eaLnBrk="1" latinLnBrk="0" hangingPunct="1">
      <a:defRPr sz="3200" kern="1200">
        <a:solidFill>
          <a:schemeClr val="tx1"/>
        </a:solidFill>
        <a:latin typeface="+mn-lt"/>
        <a:ea typeface="+mn-ea"/>
        <a:cs typeface="+mn-cs"/>
      </a:defRPr>
    </a:lvl3pPr>
    <a:lvl4pPr marL="2436494" algn="l" defTabSz="812166" rtl="0" eaLnBrk="1" latinLnBrk="0" hangingPunct="1">
      <a:defRPr sz="3200" kern="1200">
        <a:solidFill>
          <a:schemeClr val="tx1"/>
        </a:solidFill>
        <a:latin typeface="+mn-lt"/>
        <a:ea typeface="+mn-ea"/>
        <a:cs typeface="+mn-cs"/>
      </a:defRPr>
    </a:lvl4pPr>
    <a:lvl5pPr marL="3248663" algn="l" defTabSz="812166" rtl="0" eaLnBrk="1" latinLnBrk="0" hangingPunct="1">
      <a:defRPr sz="3200" kern="1200">
        <a:solidFill>
          <a:schemeClr val="tx1"/>
        </a:solidFill>
        <a:latin typeface="+mn-lt"/>
        <a:ea typeface="+mn-ea"/>
        <a:cs typeface="+mn-cs"/>
      </a:defRPr>
    </a:lvl5pPr>
    <a:lvl6pPr marL="4060829" algn="l" defTabSz="812166" rtl="0" eaLnBrk="1" latinLnBrk="0" hangingPunct="1">
      <a:defRPr sz="3200" kern="1200">
        <a:solidFill>
          <a:schemeClr val="tx1"/>
        </a:solidFill>
        <a:latin typeface="+mn-lt"/>
        <a:ea typeface="+mn-ea"/>
        <a:cs typeface="+mn-cs"/>
      </a:defRPr>
    </a:lvl6pPr>
    <a:lvl7pPr marL="4872994" algn="l" defTabSz="812166" rtl="0" eaLnBrk="1" latinLnBrk="0" hangingPunct="1">
      <a:defRPr sz="3200" kern="1200">
        <a:solidFill>
          <a:schemeClr val="tx1"/>
        </a:solidFill>
        <a:latin typeface="+mn-lt"/>
        <a:ea typeface="+mn-ea"/>
        <a:cs typeface="+mn-cs"/>
      </a:defRPr>
    </a:lvl7pPr>
    <a:lvl8pPr marL="5685161" algn="l" defTabSz="812166" rtl="0" eaLnBrk="1" latinLnBrk="0" hangingPunct="1">
      <a:defRPr sz="3200" kern="1200">
        <a:solidFill>
          <a:schemeClr val="tx1"/>
        </a:solidFill>
        <a:latin typeface="+mn-lt"/>
        <a:ea typeface="+mn-ea"/>
        <a:cs typeface="+mn-cs"/>
      </a:defRPr>
    </a:lvl8pPr>
    <a:lvl9pPr marL="6497324" algn="l" defTabSz="812166" rtl="0" eaLnBrk="1" latinLnBrk="0" hangingPunct="1">
      <a:defRPr sz="3200" kern="1200">
        <a:solidFill>
          <a:schemeClr val="tx1"/>
        </a:solidFill>
        <a:latin typeface="+mn-lt"/>
        <a:ea typeface="+mn-ea"/>
        <a:cs typeface="+mn-cs"/>
      </a:defRPr>
    </a:lvl9pPr>
  </p:defaultTextStyle>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Patrick Wendland (Contingent)" initials="PW" lastIdx="1" clrIdx="0"/>
  <p:cmAuthor id="1"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prnPr prnWhat="notes" clrMode="bw"/>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3300"/>
    <a:srgbClr val="4B4B4B"/>
    <a:srgbClr val="292929"/>
    <a:srgbClr val="C7CAA6"/>
    <a:srgbClr val="B8C4BF"/>
    <a:srgbClr val="FFFFFF"/>
    <a:srgbClr val="FFAA11"/>
    <a:srgbClr val="0696D7"/>
    <a:srgbClr val="2A8DB0"/>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188" autoAdjust="0"/>
    <p:restoredTop sz="79657" autoAdjust="0"/>
  </p:normalViewPr>
  <p:slideViewPr>
    <p:cSldViewPr snapToGrid="0">
      <p:cViewPr>
        <p:scale>
          <a:sx n="60" d="100"/>
          <a:sy n="60" d="100"/>
        </p:scale>
        <p:origin x="-1216" y="-232"/>
      </p:cViewPr>
      <p:guideLst>
        <p:guide orient="horz" pos="1268"/>
        <p:guide orient="horz" pos="2919"/>
        <p:guide pos="614"/>
      </p:guideLst>
    </p:cSldViewPr>
  </p:slideViewPr>
  <p:outlineViewPr>
    <p:cViewPr>
      <p:scale>
        <a:sx n="33" d="100"/>
        <a:sy n="33" d="100"/>
      </p:scale>
      <p:origin x="0" y="0"/>
    </p:cViewPr>
  </p:outlineViewPr>
  <p:notesTextViewPr>
    <p:cViewPr>
      <p:scale>
        <a:sx n="75" d="100"/>
        <a:sy n="75" d="100"/>
      </p:scale>
      <p:origin x="0" y="0"/>
    </p:cViewPr>
  </p:notesTextViewPr>
  <p:sorterViewPr>
    <p:cViewPr>
      <p:scale>
        <a:sx n="36" d="100"/>
        <a:sy n="36" d="100"/>
      </p:scale>
      <p:origin x="0" y="0"/>
    </p:cViewPr>
  </p:sorterViewPr>
  <p:notesViewPr>
    <p:cSldViewPr snapToGrid="0">
      <p:cViewPr varScale="1">
        <p:scale>
          <a:sx n="62" d="100"/>
          <a:sy n="62" d="100"/>
        </p:scale>
        <p:origin x="-3048" y="-101"/>
      </p:cViewPr>
      <p:guideLst>
        <p:guide orient="horz" pos="3024"/>
        <p:guide pos="2304"/>
      </p:guideLst>
    </p:cSldViewPr>
  </p:notes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notesMaster" Target="notesMasters/notesMaster1.xml"/><Relationship Id="rId8" Type="http://schemas.openxmlformats.org/officeDocument/2006/relationships/handoutMaster" Target="handoutMasters/handoutMaster1.xml"/><Relationship Id="rId9" Type="http://schemas.openxmlformats.org/officeDocument/2006/relationships/printerSettings" Target="printerSettings/printerSettings1.bin"/><Relationship Id="rId10"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1" cy="480060"/>
          </a:xfrm>
          <a:prstGeom prst="rect">
            <a:avLst/>
          </a:prstGeom>
        </p:spPr>
        <p:txBody>
          <a:bodyPr vert="horz" lIns="97566" tIns="48783" rIns="97566" bIns="48783" rtlCol="0"/>
          <a:lstStyle>
            <a:lvl1pPr algn="l">
              <a:defRPr sz="1300"/>
            </a:lvl1pPr>
          </a:lstStyle>
          <a:p>
            <a:endParaRPr lang="en-US" dirty="0"/>
          </a:p>
        </p:txBody>
      </p:sp>
      <p:sp>
        <p:nvSpPr>
          <p:cNvPr id="3" name="Date Placeholder 2"/>
          <p:cNvSpPr>
            <a:spLocks noGrp="1"/>
          </p:cNvSpPr>
          <p:nvPr>
            <p:ph type="dt" sz="quarter" idx="1"/>
          </p:nvPr>
        </p:nvSpPr>
        <p:spPr>
          <a:xfrm>
            <a:off x="4143588" y="0"/>
            <a:ext cx="3169921" cy="480060"/>
          </a:xfrm>
          <a:prstGeom prst="rect">
            <a:avLst/>
          </a:prstGeom>
        </p:spPr>
        <p:txBody>
          <a:bodyPr vert="horz" lIns="97566" tIns="48783" rIns="97566" bIns="48783" rtlCol="0"/>
          <a:lstStyle>
            <a:lvl1pPr algn="r">
              <a:defRPr sz="1300"/>
            </a:lvl1pPr>
          </a:lstStyle>
          <a:p>
            <a:fld id="{387C2776-B9DD-1946-9831-785CA23AC1F1}" type="datetime1">
              <a:rPr lang="en-US" smtClean="0"/>
              <a:t>8/14/15</a:t>
            </a:fld>
            <a:endParaRPr lang="en-US" dirty="0"/>
          </a:p>
        </p:txBody>
      </p:sp>
      <p:sp>
        <p:nvSpPr>
          <p:cNvPr id="4" name="Footer Placeholder 3"/>
          <p:cNvSpPr>
            <a:spLocks noGrp="1"/>
          </p:cNvSpPr>
          <p:nvPr>
            <p:ph type="ftr" sz="quarter" idx="2"/>
          </p:nvPr>
        </p:nvSpPr>
        <p:spPr>
          <a:xfrm>
            <a:off x="0" y="9119474"/>
            <a:ext cx="3169921" cy="480060"/>
          </a:xfrm>
          <a:prstGeom prst="rect">
            <a:avLst/>
          </a:prstGeom>
        </p:spPr>
        <p:txBody>
          <a:bodyPr vert="horz" lIns="97566" tIns="48783" rIns="97566" bIns="48783" rtlCol="0" anchor="b"/>
          <a:lstStyle>
            <a:lvl1pPr algn="l">
              <a:defRPr sz="1300"/>
            </a:lvl1pPr>
          </a:lstStyle>
          <a:p>
            <a:endParaRPr lang="en-US" dirty="0"/>
          </a:p>
        </p:txBody>
      </p:sp>
      <p:sp>
        <p:nvSpPr>
          <p:cNvPr id="5" name="Slide Number Placeholder 4"/>
          <p:cNvSpPr>
            <a:spLocks noGrp="1"/>
          </p:cNvSpPr>
          <p:nvPr>
            <p:ph type="sldNum" sz="quarter" idx="3"/>
          </p:nvPr>
        </p:nvSpPr>
        <p:spPr>
          <a:xfrm>
            <a:off x="4143588" y="9119474"/>
            <a:ext cx="3169921" cy="480060"/>
          </a:xfrm>
          <a:prstGeom prst="rect">
            <a:avLst/>
          </a:prstGeom>
        </p:spPr>
        <p:txBody>
          <a:bodyPr vert="horz" lIns="97566" tIns="48783" rIns="97566" bIns="48783" rtlCol="0" anchor="b"/>
          <a:lstStyle>
            <a:lvl1pPr algn="r">
              <a:defRPr sz="1300"/>
            </a:lvl1pPr>
          </a:lstStyle>
          <a:p>
            <a:fld id="{58ECB827-1CCB-B349-98A7-AAC485CBB65F}" type="slidenum">
              <a:rPr lang="en-US" smtClean="0"/>
              <a:t>‹#›</a:t>
            </a:fld>
            <a:endParaRPr lang="en-US" dirty="0"/>
          </a:p>
        </p:txBody>
      </p:sp>
    </p:spTree>
    <p:extLst>
      <p:ext uri="{BB962C8B-B14F-4D97-AF65-F5344CB8AC3E}">
        <p14:creationId xmlns:p14="http://schemas.microsoft.com/office/powerpoint/2010/main" val="34355217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1" cy="480060"/>
          </a:xfrm>
          <a:prstGeom prst="rect">
            <a:avLst/>
          </a:prstGeom>
        </p:spPr>
        <p:txBody>
          <a:bodyPr vert="horz" lIns="97566" tIns="48783" rIns="97566" bIns="48783" rtlCol="0"/>
          <a:lstStyle>
            <a:lvl1pPr algn="l">
              <a:defRPr sz="1300"/>
            </a:lvl1pPr>
          </a:lstStyle>
          <a:p>
            <a:endParaRPr lang="en-US" dirty="0"/>
          </a:p>
        </p:txBody>
      </p:sp>
      <p:sp>
        <p:nvSpPr>
          <p:cNvPr id="3" name="Date Placeholder 2"/>
          <p:cNvSpPr>
            <a:spLocks noGrp="1"/>
          </p:cNvSpPr>
          <p:nvPr>
            <p:ph type="dt" idx="1"/>
          </p:nvPr>
        </p:nvSpPr>
        <p:spPr>
          <a:xfrm>
            <a:off x="4143588" y="0"/>
            <a:ext cx="3169921" cy="480060"/>
          </a:xfrm>
          <a:prstGeom prst="rect">
            <a:avLst/>
          </a:prstGeom>
        </p:spPr>
        <p:txBody>
          <a:bodyPr vert="horz" lIns="97566" tIns="48783" rIns="97566" bIns="48783" rtlCol="0"/>
          <a:lstStyle>
            <a:lvl1pPr algn="r">
              <a:defRPr sz="1300"/>
            </a:lvl1pPr>
          </a:lstStyle>
          <a:p>
            <a:fld id="{13A1C7DD-7A43-8947-A922-8561F0BA9BCC}" type="datetime1">
              <a:rPr lang="en-US" smtClean="0"/>
              <a:t>8/14/15</a:t>
            </a:fld>
            <a:endParaRPr lang="en-US" dirty="0"/>
          </a:p>
        </p:txBody>
      </p:sp>
      <p:sp>
        <p:nvSpPr>
          <p:cNvPr id="4" name="Slide Image Placeholder 3"/>
          <p:cNvSpPr>
            <a:spLocks noGrp="1" noRot="1" noChangeAspect="1"/>
          </p:cNvSpPr>
          <p:nvPr>
            <p:ph type="sldImg" idx="2"/>
          </p:nvPr>
        </p:nvSpPr>
        <p:spPr>
          <a:xfrm>
            <a:off x="458788" y="720725"/>
            <a:ext cx="6397625" cy="3598863"/>
          </a:xfrm>
          <a:prstGeom prst="rect">
            <a:avLst/>
          </a:prstGeom>
          <a:noFill/>
          <a:ln w="12700">
            <a:solidFill>
              <a:prstClr val="black"/>
            </a:solidFill>
          </a:ln>
        </p:spPr>
        <p:txBody>
          <a:bodyPr vert="horz" lIns="97566" tIns="48783" rIns="97566" bIns="48783" rtlCol="0" anchor="ctr"/>
          <a:lstStyle/>
          <a:p>
            <a:endParaRPr lang="en-US" dirty="0"/>
          </a:p>
        </p:txBody>
      </p:sp>
      <p:sp>
        <p:nvSpPr>
          <p:cNvPr id="5" name="Notes Placeholder 4"/>
          <p:cNvSpPr>
            <a:spLocks noGrp="1"/>
          </p:cNvSpPr>
          <p:nvPr>
            <p:ph type="body" sz="quarter" idx="3"/>
          </p:nvPr>
        </p:nvSpPr>
        <p:spPr>
          <a:xfrm>
            <a:off x="731521" y="4560571"/>
            <a:ext cx="5852160" cy="4320540"/>
          </a:xfrm>
          <a:prstGeom prst="rect">
            <a:avLst/>
          </a:prstGeom>
        </p:spPr>
        <p:txBody>
          <a:bodyPr vert="horz" lIns="97566" tIns="48783" rIns="97566" bIns="48783" rtlCol="0"/>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Footer Placeholder 5"/>
          <p:cNvSpPr>
            <a:spLocks noGrp="1"/>
          </p:cNvSpPr>
          <p:nvPr>
            <p:ph type="ftr" sz="quarter" idx="4"/>
          </p:nvPr>
        </p:nvSpPr>
        <p:spPr>
          <a:xfrm>
            <a:off x="0" y="9119474"/>
            <a:ext cx="3169921" cy="480060"/>
          </a:xfrm>
          <a:prstGeom prst="rect">
            <a:avLst/>
          </a:prstGeom>
        </p:spPr>
        <p:txBody>
          <a:bodyPr vert="horz" lIns="97566" tIns="48783" rIns="97566" bIns="48783" rtlCol="0" anchor="b"/>
          <a:lstStyle>
            <a:lvl1pPr algn="l">
              <a:defRPr sz="1300"/>
            </a:lvl1pPr>
          </a:lstStyle>
          <a:p>
            <a:endParaRPr lang="en-US" dirty="0"/>
          </a:p>
        </p:txBody>
      </p:sp>
      <p:sp>
        <p:nvSpPr>
          <p:cNvPr id="7" name="Slide Number Placeholder 6"/>
          <p:cNvSpPr>
            <a:spLocks noGrp="1"/>
          </p:cNvSpPr>
          <p:nvPr>
            <p:ph type="sldNum" sz="quarter" idx="5"/>
          </p:nvPr>
        </p:nvSpPr>
        <p:spPr>
          <a:xfrm>
            <a:off x="4143588" y="9119474"/>
            <a:ext cx="3169921" cy="480060"/>
          </a:xfrm>
          <a:prstGeom prst="rect">
            <a:avLst/>
          </a:prstGeom>
        </p:spPr>
        <p:txBody>
          <a:bodyPr vert="horz" lIns="97566" tIns="48783" rIns="97566" bIns="48783" rtlCol="0" anchor="b"/>
          <a:lstStyle>
            <a:lvl1pPr algn="r">
              <a:defRPr sz="1300"/>
            </a:lvl1pPr>
          </a:lstStyle>
          <a:p>
            <a:fld id="{73E9330B-B1DA-214B-A229-0CB8492B91A5}" type="slidenum">
              <a:rPr lang="en-US" smtClean="0"/>
              <a:t>‹#›</a:t>
            </a:fld>
            <a:endParaRPr lang="en-US" dirty="0"/>
          </a:p>
        </p:txBody>
      </p:sp>
    </p:spTree>
    <p:extLst>
      <p:ext uri="{BB962C8B-B14F-4D97-AF65-F5344CB8AC3E}">
        <p14:creationId xmlns:p14="http://schemas.microsoft.com/office/powerpoint/2010/main" val="726771065"/>
      </p:ext>
    </p:extLst>
  </p:cSld>
  <p:clrMap bg1="lt1" tx1="dk1" bg2="lt2" tx2="dk2" accent1="accent1" accent2="accent2" accent3="accent3" accent4="accent4" accent5="accent5" accent6="accent6" hlink="hlink" folHlink="folHlink"/>
  <p:hf hdr="0" ftr="0" dt="0"/>
  <p:notesStyle>
    <a:lvl1pPr marL="0" algn="l" defTabSz="812166" rtl="0" eaLnBrk="1" latinLnBrk="0" hangingPunct="1">
      <a:defRPr sz="1200" kern="1200">
        <a:solidFill>
          <a:schemeClr val="tx1"/>
        </a:solidFill>
        <a:latin typeface="+mn-lt"/>
        <a:ea typeface="+mn-ea"/>
        <a:cs typeface="+mn-cs"/>
      </a:defRPr>
    </a:lvl1pPr>
    <a:lvl2pPr marL="798513" indent="0" algn="l" defTabSz="812166" rtl="0" eaLnBrk="1" latinLnBrk="0" hangingPunct="1">
      <a:defRPr sz="1200" kern="1200">
        <a:solidFill>
          <a:schemeClr val="tx1"/>
        </a:solidFill>
        <a:latin typeface="+mn-lt"/>
        <a:ea typeface="+mn-ea"/>
        <a:cs typeface="+mn-cs"/>
      </a:defRPr>
    </a:lvl2pPr>
    <a:lvl3pPr marL="1144588" indent="0" algn="l" defTabSz="812166" rtl="0" eaLnBrk="1" latinLnBrk="0" hangingPunct="1">
      <a:defRPr sz="1200" kern="1200">
        <a:solidFill>
          <a:schemeClr val="tx1"/>
        </a:solidFill>
        <a:latin typeface="+mn-lt"/>
        <a:ea typeface="+mn-ea"/>
        <a:cs typeface="+mn-cs"/>
      </a:defRPr>
    </a:lvl3pPr>
    <a:lvl4pPr marL="1708150" indent="0" algn="l" defTabSz="812166" rtl="0" eaLnBrk="1" latinLnBrk="0" hangingPunct="1">
      <a:defRPr sz="1200" kern="1200">
        <a:solidFill>
          <a:schemeClr val="tx1"/>
        </a:solidFill>
        <a:latin typeface="+mn-lt"/>
        <a:ea typeface="+mn-ea"/>
        <a:cs typeface="+mn-cs"/>
      </a:defRPr>
    </a:lvl4pPr>
    <a:lvl5pPr marL="2168525" indent="0" algn="l" defTabSz="812166" rtl="0" eaLnBrk="1" latinLnBrk="0" hangingPunct="1">
      <a:defRPr sz="1200" kern="1200">
        <a:solidFill>
          <a:schemeClr val="tx1"/>
        </a:solidFill>
        <a:latin typeface="+mn-lt"/>
        <a:ea typeface="+mn-ea"/>
        <a:cs typeface="+mn-cs"/>
      </a:defRPr>
    </a:lvl5pPr>
    <a:lvl6pPr marL="4060829" algn="l" defTabSz="812166" rtl="0" eaLnBrk="1" latinLnBrk="0" hangingPunct="1">
      <a:defRPr sz="2100" kern="1200">
        <a:solidFill>
          <a:schemeClr val="tx1"/>
        </a:solidFill>
        <a:latin typeface="+mn-lt"/>
        <a:ea typeface="+mn-ea"/>
        <a:cs typeface="+mn-cs"/>
      </a:defRPr>
    </a:lvl6pPr>
    <a:lvl7pPr marL="4872994" algn="l" defTabSz="812166" rtl="0" eaLnBrk="1" latinLnBrk="0" hangingPunct="1">
      <a:defRPr sz="2100" kern="1200">
        <a:solidFill>
          <a:schemeClr val="tx1"/>
        </a:solidFill>
        <a:latin typeface="+mn-lt"/>
        <a:ea typeface="+mn-ea"/>
        <a:cs typeface="+mn-cs"/>
      </a:defRPr>
    </a:lvl7pPr>
    <a:lvl8pPr marL="5685161" algn="l" defTabSz="812166" rtl="0" eaLnBrk="1" latinLnBrk="0" hangingPunct="1">
      <a:defRPr sz="2100" kern="1200">
        <a:solidFill>
          <a:schemeClr val="tx1"/>
        </a:solidFill>
        <a:latin typeface="+mn-lt"/>
        <a:ea typeface="+mn-ea"/>
        <a:cs typeface="+mn-cs"/>
      </a:defRPr>
    </a:lvl8pPr>
    <a:lvl9pPr marL="6497324" algn="l" defTabSz="812166" rtl="0" eaLnBrk="1" latinLnBrk="0" hangingPunct="1">
      <a:defRPr sz="21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aseline="0" dirty="0" smtClean="0"/>
              <a:t>Hi there, my name is Randy Swearer and I am the VP of Education at Autodesk.  I am super excited to be here at this impressive event with all of you. I am going to spend the next 10 minutes giving you a bit of an idea of who Autodesk is, how we view design and its place in all things, really, and let you know about the tools that we offer to yourselves, educators and students that will empower the next generation to be the force behind the future of making things.</a:t>
            </a:r>
          </a:p>
        </p:txBody>
      </p:sp>
      <p:sp>
        <p:nvSpPr>
          <p:cNvPr id="4" name="Slide Number Placeholder 3"/>
          <p:cNvSpPr>
            <a:spLocks noGrp="1"/>
          </p:cNvSpPr>
          <p:nvPr>
            <p:ph type="sldNum" sz="quarter" idx="10"/>
          </p:nvPr>
        </p:nvSpPr>
        <p:spPr/>
        <p:txBody>
          <a:bodyPr/>
          <a:lstStyle/>
          <a:p>
            <a:fld id="{81AC8E6A-6908-44E4-B5B7-DC91C4B742CE}" type="slidenum">
              <a:rPr lang="en-US" smtClean="0"/>
              <a:t>1</a:t>
            </a:fld>
            <a:endParaRPr lang="en-US" dirty="0"/>
          </a:p>
        </p:txBody>
      </p:sp>
    </p:spTree>
    <p:extLst>
      <p:ext uri="{BB962C8B-B14F-4D97-AF65-F5344CB8AC3E}">
        <p14:creationId xmlns:p14="http://schemas.microsoft.com/office/powerpoint/2010/main" val="50025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400439" fontAlgn="base">
              <a:spcBef>
                <a:spcPct val="30000"/>
              </a:spcBef>
              <a:spcAft>
                <a:spcPct val="0"/>
              </a:spcAft>
              <a:defRPr/>
            </a:pPr>
            <a:endParaRPr lang="en-US" sz="1300" dirty="0" smtClean="0">
              <a:solidFill>
                <a:prstClr val="black"/>
              </a:solidFill>
            </a:endParaRPr>
          </a:p>
          <a:p>
            <a:pPr defTabSz="1400439" fontAlgn="base">
              <a:spcBef>
                <a:spcPct val="30000"/>
              </a:spcBef>
              <a:spcAft>
                <a:spcPct val="0"/>
              </a:spcAft>
              <a:defRPr/>
            </a:pPr>
            <a:r>
              <a:rPr lang="en-US" sz="1300" dirty="0" smtClean="0">
                <a:solidFill>
                  <a:prstClr val="black"/>
                </a:solidFill>
              </a:rPr>
              <a:t>Autodesk’s </a:t>
            </a:r>
            <a:r>
              <a:rPr lang="en-US" sz="1300" dirty="0">
                <a:solidFill>
                  <a:prstClr val="black"/>
                </a:solidFill>
              </a:rPr>
              <a:t>vision is to help people imagine, design, and create a better world. </a:t>
            </a:r>
            <a:r>
              <a:rPr lang="en-US" sz="1300" dirty="0" smtClean="0">
                <a:solidFill>
                  <a:prstClr val="black"/>
                </a:solidFill>
              </a:rPr>
              <a:t>And </a:t>
            </a:r>
            <a:r>
              <a:rPr lang="en-US" sz="1300" dirty="0">
                <a:solidFill>
                  <a:prstClr val="black"/>
                </a:solidFill>
              </a:rPr>
              <a:t>how do we do </a:t>
            </a:r>
            <a:r>
              <a:rPr lang="en-US" sz="1300" dirty="0" smtClean="0">
                <a:solidFill>
                  <a:prstClr val="black"/>
                </a:solidFill>
              </a:rPr>
              <a:t>this the our</a:t>
            </a:r>
            <a:r>
              <a:rPr lang="en-US" sz="1300" baseline="0" dirty="0" smtClean="0">
                <a:solidFill>
                  <a:prstClr val="black"/>
                </a:solidFill>
              </a:rPr>
              <a:t> </a:t>
            </a:r>
            <a:r>
              <a:rPr lang="en-US" sz="1300" baseline="0" dirty="0" err="1" smtClean="0">
                <a:solidFill>
                  <a:prstClr val="black"/>
                </a:solidFill>
              </a:rPr>
              <a:t>educaiton</a:t>
            </a:r>
            <a:r>
              <a:rPr lang="en-US" sz="1300" baseline="0" dirty="0" smtClean="0">
                <a:solidFill>
                  <a:prstClr val="black"/>
                </a:solidFill>
              </a:rPr>
              <a:t> programs</a:t>
            </a:r>
            <a:r>
              <a:rPr lang="en-US" sz="1300" dirty="0" smtClean="0">
                <a:solidFill>
                  <a:prstClr val="black"/>
                </a:solidFill>
              </a:rPr>
              <a:t>?</a:t>
            </a:r>
          </a:p>
          <a:p>
            <a:pPr defTabSz="1400439" fontAlgn="base">
              <a:spcBef>
                <a:spcPct val="30000"/>
              </a:spcBef>
              <a:spcAft>
                <a:spcPct val="0"/>
              </a:spcAft>
              <a:defRPr/>
            </a:pPr>
            <a:endParaRPr lang="en-US" sz="1300" dirty="0" smtClean="0">
              <a:solidFill>
                <a:prstClr val="black"/>
              </a:solidFill>
            </a:endParaRPr>
          </a:p>
          <a:p>
            <a:pPr defTabSz="1400439" fontAlgn="base">
              <a:spcBef>
                <a:spcPct val="30000"/>
              </a:spcBef>
              <a:spcAft>
                <a:spcPct val="0"/>
              </a:spcAft>
              <a:defRPr/>
            </a:pPr>
            <a:r>
              <a:rPr lang="en-US" sz="1300" dirty="0" smtClean="0">
                <a:solidFill>
                  <a:prstClr val="black"/>
                </a:solidFill>
              </a:rPr>
              <a:t>Software</a:t>
            </a:r>
            <a:endParaRPr lang="en-US" sz="1300" dirty="0">
              <a:solidFill>
                <a:prstClr val="black"/>
              </a:solidFill>
            </a:endParaRPr>
          </a:p>
          <a:p>
            <a:pPr defTabSz="1400439" fontAlgn="base">
              <a:spcBef>
                <a:spcPct val="30000"/>
              </a:spcBef>
              <a:spcAft>
                <a:spcPct val="0"/>
              </a:spcAft>
              <a:defRPr/>
            </a:pPr>
            <a:endParaRPr lang="en-US" sz="1300" dirty="0" smtClean="0">
              <a:solidFill>
                <a:prstClr val="black"/>
              </a:solidFill>
            </a:endParaRPr>
          </a:p>
          <a:p>
            <a:pPr defTabSz="1400439" fontAlgn="base">
              <a:spcBef>
                <a:spcPct val="30000"/>
              </a:spcBef>
              <a:spcAft>
                <a:spcPct val="0"/>
              </a:spcAft>
              <a:defRPr/>
            </a:pPr>
            <a:endParaRPr lang="en-US" sz="1300" dirty="0" smtClean="0">
              <a:solidFill>
                <a:prstClr val="black"/>
              </a:solidFill>
            </a:endParaRPr>
          </a:p>
        </p:txBody>
      </p:sp>
      <p:sp>
        <p:nvSpPr>
          <p:cNvPr id="4" name="Slide Number Placeholder 3"/>
          <p:cNvSpPr>
            <a:spLocks noGrp="1"/>
          </p:cNvSpPr>
          <p:nvPr>
            <p:ph type="sldNum" sz="quarter" idx="10"/>
          </p:nvPr>
        </p:nvSpPr>
        <p:spPr/>
        <p:txBody>
          <a:bodyPr/>
          <a:lstStyle/>
          <a:p>
            <a:fld id="{81AC8E6A-6908-44E4-B5B7-DC91C4B742CE}" type="slidenum">
              <a:rPr lang="en-US" smtClean="0"/>
              <a:t>2</a:t>
            </a:fld>
            <a:endParaRPr lang="en-US" dirty="0"/>
          </a:p>
        </p:txBody>
      </p:sp>
    </p:spTree>
    <p:extLst>
      <p:ext uri="{BB962C8B-B14F-4D97-AF65-F5344CB8AC3E}">
        <p14:creationId xmlns:p14="http://schemas.microsoft.com/office/powerpoint/2010/main" val="3847373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19138"/>
            <a:ext cx="6400800" cy="3600450"/>
          </a:xfrm>
        </p:spPr>
      </p:sp>
      <p:sp>
        <p:nvSpPr>
          <p:cNvPr id="3" name="Notes Placeholder 2"/>
          <p:cNvSpPr>
            <a:spLocks noGrp="1"/>
          </p:cNvSpPr>
          <p:nvPr>
            <p:ph type="body" idx="1"/>
          </p:nvPr>
        </p:nvSpPr>
        <p:spPr/>
        <p:txBody>
          <a:bodyPr>
            <a:normAutofit/>
          </a:bodyPr>
          <a:lstStyle/>
          <a:p>
            <a:r>
              <a:rPr lang="en-US" dirty="0" smtClean="0"/>
              <a:t>Before I close things out today, I would like to show you some of the amazing things our commercial</a:t>
            </a:r>
            <a:r>
              <a:rPr lang="en-US" baseline="0" dirty="0" smtClean="0"/>
              <a:t> customers are doing with Autodesk software</a:t>
            </a:r>
            <a:endParaRPr lang="en-US" dirty="0" smtClean="0"/>
          </a:p>
          <a:p>
            <a:endParaRPr lang="en-US" baseline="0" dirty="0" smtClean="0"/>
          </a:p>
          <a:p>
            <a:r>
              <a:rPr lang="en-US" b="1" baseline="0" dirty="0" smtClean="0"/>
              <a:t>Autodesk Show Reel 2015 </a:t>
            </a:r>
            <a:r>
              <a:rPr lang="en-US" baseline="0" dirty="0" smtClean="0"/>
              <a:t>-- (The video runs about two minutes). </a:t>
            </a:r>
          </a:p>
          <a:p>
            <a:endParaRPr lang="en-US" baseline="0" dirty="0" smtClean="0"/>
          </a:p>
          <a:p>
            <a:r>
              <a:rPr lang="en-US" baseline="0" dirty="0" smtClean="0"/>
              <a:t>So what did you think about that? </a:t>
            </a:r>
          </a:p>
        </p:txBody>
      </p:sp>
      <p:sp>
        <p:nvSpPr>
          <p:cNvPr id="4" name="Slide Number Placeholder 3"/>
          <p:cNvSpPr>
            <a:spLocks noGrp="1"/>
          </p:cNvSpPr>
          <p:nvPr>
            <p:ph type="sldNum" sz="quarter" idx="10"/>
          </p:nvPr>
        </p:nvSpPr>
        <p:spPr/>
        <p:txBody>
          <a:bodyPr/>
          <a:lstStyle/>
          <a:p>
            <a:fld id="{AADD7DF4-5B09-4AB3-A336-696A84E8A2F4}" type="slidenum">
              <a:rPr lang="en-US" smtClean="0"/>
              <a:pPr/>
              <a:t>3</a:t>
            </a:fld>
            <a:endParaRPr lang="en-US" dirty="0"/>
          </a:p>
        </p:txBody>
      </p:sp>
    </p:spTree>
    <p:extLst>
      <p:ext uri="{BB962C8B-B14F-4D97-AF65-F5344CB8AC3E}">
        <p14:creationId xmlns:p14="http://schemas.microsoft.com/office/powerpoint/2010/main" val="16378948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600"/>
              </a:spcBef>
              <a:spcAft>
                <a:spcPts val="600"/>
              </a:spcAft>
            </a:pPr>
            <a:r>
              <a:rPr lang="en-US" sz="1200" dirty="0" smtClean="0">
                <a:latin typeface="Calibri" pitchFamily="34" charset="0"/>
                <a:cs typeface="Calibri" pitchFamily="34" charset="0"/>
              </a:rPr>
              <a:t>I hope this</a:t>
            </a:r>
            <a:r>
              <a:rPr lang="en-US" sz="1200" baseline="0" dirty="0" smtClean="0">
                <a:latin typeface="Calibri" pitchFamily="34" charset="0"/>
                <a:cs typeface="Calibri" pitchFamily="34" charset="0"/>
              </a:rPr>
              <a:t> have given you a taste of who Autodesk is how we can help your students and educators.  </a:t>
            </a:r>
          </a:p>
          <a:p>
            <a:pPr>
              <a:spcBef>
                <a:spcPts val="600"/>
              </a:spcBef>
              <a:spcAft>
                <a:spcPts val="600"/>
              </a:spcAft>
            </a:pPr>
            <a:endParaRPr lang="en-US" sz="1200" baseline="0" dirty="0" smtClean="0">
              <a:latin typeface="Calibri" pitchFamily="34" charset="0"/>
              <a:cs typeface="Calibri" pitchFamily="34" charset="0"/>
            </a:endParaRPr>
          </a:p>
          <a:p>
            <a:pPr>
              <a:spcBef>
                <a:spcPts val="600"/>
              </a:spcBef>
              <a:spcAft>
                <a:spcPts val="600"/>
              </a:spcAft>
            </a:pPr>
            <a:r>
              <a:rPr lang="en-US" sz="1200" baseline="0" dirty="0" smtClean="0">
                <a:latin typeface="Calibri" pitchFamily="34" charset="0"/>
                <a:cs typeface="Calibri" pitchFamily="34" charset="0"/>
              </a:rPr>
              <a:t>Please be sure to stop by booth #B52 in the Skills 5 area </a:t>
            </a:r>
            <a:r>
              <a:rPr lang="en-US" sz="1200" baseline="0" smtClean="0">
                <a:latin typeface="Calibri" pitchFamily="34" charset="0"/>
                <a:cs typeface="Calibri" pitchFamily="34" charset="0"/>
              </a:rPr>
              <a:t>of the exposition </a:t>
            </a:r>
            <a:r>
              <a:rPr lang="en-US" sz="1200" baseline="0" dirty="0" smtClean="0">
                <a:latin typeface="Calibri" pitchFamily="34" charset="0"/>
                <a:cs typeface="Calibri" pitchFamily="34" charset="0"/>
              </a:rPr>
              <a:t>hall and be sure to visit us at autodesk.com/education where you will find Autodesk’s free software as well as resources and tools to help you get started.</a:t>
            </a:r>
          </a:p>
          <a:p>
            <a:pPr>
              <a:spcBef>
                <a:spcPts val="600"/>
              </a:spcBef>
              <a:spcAft>
                <a:spcPts val="600"/>
              </a:spcAft>
            </a:pPr>
            <a:endParaRPr lang="en-US" sz="1200" baseline="0" dirty="0" smtClean="0">
              <a:latin typeface="Calibri" pitchFamily="34" charset="0"/>
              <a:cs typeface="Calibri" pitchFamily="34" charset="0"/>
            </a:endParaRPr>
          </a:p>
          <a:p>
            <a:pPr>
              <a:spcBef>
                <a:spcPts val="600"/>
              </a:spcBef>
              <a:spcAft>
                <a:spcPts val="600"/>
              </a:spcAft>
            </a:pPr>
            <a:r>
              <a:rPr lang="en-US" sz="1200" baseline="0" dirty="0" smtClean="0">
                <a:latin typeface="Calibri" pitchFamily="34" charset="0"/>
                <a:cs typeface="Calibri" pitchFamily="34" charset="0"/>
              </a:rPr>
              <a:t>Thank you so much for your time today.</a:t>
            </a:r>
            <a:endParaRPr lang="en-US" sz="1200" dirty="0" smtClean="0">
              <a:latin typeface="Calibri" pitchFamily="34" charset="0"/>
              <a:cs typeface="Calibri" pitchFamily="34" charset="0"/>
            </a:endParaRPr>
          </a:p>
        </p:txBody>
      </p:sp>
      <p:sp>
        <p:nvSpPr>
          <p:cNvPr id="4" name="Slide Number Placeholder 3"/>
          <p:cNvSpPr>
            <a:spLocks noGrp="1"/>
          </p:cNvSpPr>
          <p:nvPr>
            <p:ph type="sldNum" sz="quarter" idx="10"/>
          </p:nvPr>
        </p:nvSpPr>
        <p:spPr/>
        <p:txBody>
          <a:bodyPr/>
          <a:lstStyle/>
          <a:p>
            <a:fld id="{81AC8E6A-6908-44E4-B5B7-DC91C4B742CE}" type="slidenum">
              <a:rPr lang="en-US" smtClean="0"/>
              <a:t>4</a:t>
            </a:fld>
            <a:endParaRPr lang="en-US" dirty="0"/>
          </a:p>
        </p:txBody>
      </p:sp>
    </p:spTree>
    <p:extLst>
      <p:ext uri="{BB962C8B-B14F-4D97-AF65-F5344CB8AC3E}">
        <p14:creationId xmlns:p14="http://schemas.microsoft.com/office/powerpoint/2010/main" val="500258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1" Type="http://schemas.openxmlformats.org/officeDocument/2006/relationships/slideMaster" Target="../slideMasters/slideMaster1.xml"/><Relationship Id="rId2" Type="http://schemas.openxmlformats.org/officeDocument/2006/relationships/image" Target="../media/image1.tiff"/></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microsoft.com/office/2007/relationships/hdphoto" Target="../media/hdphoto1.wdp"/></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1" Type="http://schemas.openxmlformats.org/officeDocument/2006/relationships/slideMaster" Target="../slideMasters/slideMaster2.xml"/><Relationship Id="rId2" Type="http://schemas.openxmlformats.org/officeDocument/2006/relationships/image" Target="../media/image7.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png"/><Relationship Id="rId3" Type="http://schemas.microsoft.com/office/2007/relationships/hdphoto" Target="../media/hdphoto1.wdp"/></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8.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Main Title">
    <p:spTree>
      <p:nvGrpSpPr>
        <p:cNvPr id="1" name=""/>
        <p:cNvGrpSpPr/>
        <p:nvPr/>
      </p:nvGrpSpPr>
      <p:grpSpPr>
        <a:xfrm>
          <a:off x="0" y="0"/>
          <a:ext cx="0" cy="0"/>
          <a:chOff x="0" y="0"/>
          <a:chExt cx="0" cy="0"/>
        </a:xfrm>
      </p:grpSpPr>
      <p:pic>
        <p:nvPicPr>
          <p:cNvPr id="8" name="Picture 7" descr="Office_Pier_9-012.tif"/>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1588" y="-3"/>
            <a:ext cx="16256000" cy="9144004"/>
          </a:xfrm>
          <a:prstGeom prst="rect">
            <a:avLst/>
          </a:prstGeom>
        </p:spPr>
      </p:pic>
      <p:sp>
        <p:nvSpPr>
          <p:cNvPr id="2" name="Rectangle 1"/>
          <p:cNvSpPr/>
          <p:nvPr/>
        </p:nvSpPr>
        <p:spPr>
          <a:xfrm>
            <a:off x="-22609" y="2426765"/>
            <a:ext cx="16280202" cy="4088336"/>
          </a:xfrm>
          <a:prstGeom prst="rect">
            <a:avLst/>
          </a:prstGeom>
          <a:gradFill>
            <a:gsLst>
              <a:gs pos="20000">
                <a:schemeClr val="bg1">
                  <a:alpha val="88000"/>
                </a:schemeClr>
              </a:gs>
              <a:gs pos="100000">
                <a:schemeClr val="bg1">
                  <a:alpha val="50000"/>
                </a:schemeClr>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lIns="102255" tIns="51126" rIns="102255" bIns="51126" rtlCol="0" anchor="ctr"/>
          <a:lstStyle/>
          <a:p>
            <a:pPr algn="ctr" defTabSz="811680"/>
            <a:endParaRPr lang="en-US" dirty="0">
              <a:solidFill>
                <a:srgbClr val="FFFFFF"/>
              </a:solidFill>
              <a:latin typeface="Frutiger Next LT W1G" pitchFamily="34" charset="0"/>
            </a:endParaRPr>
          </a:p>
        </p:txBody>
      </p:sp>
      <p:pic>
        <p:nvPicPr>
          <p:cNvPr id="14" name="Picture 13" descr="autodesk-logo-rgb-color-logo-black-text-large.png"/>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4236703" y="6073458"/>
            <a:ext cx="1867535" cy="313054"/>
          </a:xfrm>
          <a:prstGeom prst="rect">
            <a:avLst/>
          </a:prstGeom>
        </p:spPr>
      </p:pic>
      <p:sp>
        <p:nvSpPr>
          <p:cNvPr id="11" name="Rectangle 10"/>
          <p:cNvSpPr/>
          <p:nvPr userDrawn="1"/>
        </p:nvSpPr>
        <p:spPr>
          <a:xfrm>
            <a:off x="-150397" y="2426764"/>
            <a:ext cx="16627316" cy="4088336"/>
          </a:xfrm>
          <a:prstGeom prst="rect">
            <a:avLst/>
          </a:prstGeom>
          <a:solidFill>
            <a:schemeClr val="bg1">
              <a:lumMod val="65000"/>
              <a:alpha val="31000"/>
            </a:schemeClr>
          </a:solidFill>
          <a:ln>
            <a:noFill/>
          </a:ln>
          <a:effectLst/>
        </p:spPr>
        <p:style>
          <a:lnRef idx="1">
            <a:schemeClr val="accent1"/>
          </a:lnRef>
          <a:fillRef idx="3">
            <a:schemeClr val="accent1"/>
          </a:fillRef>
          <a:effectRef idx="2">
            <a:schemeClr val="accent1"/>
          </a:effectRef>
          <a:fontRef idx="minor">
            <a:schemeClr val="lt1"/>
          </a:fontRef>
        </p:style>
        <p:txBody>
          <a:bodyPr lIns="91314" tIns="45663" rIns="91314" bIns="45663" rtlCol="0" anchor="ctr"/>
          <a:lstStyle/>
          <a:p>
            <a:pPr algn="ctr" defTabSz="811680"/>
            <a:endParaRPr lang="en-US" dirty="0">
              <a:solidFill>
                <a:srgbClr val="FFFFFF"/>
              </a:solidFill>
              <a:latin typeface="Frutiger Next LT W1G"/>
            </a:endParaRPr>
          </a:p>
        </p:txBody>
      </p:sp>
      <p:sp>
        <p:nvSpPr>
          <p:cNvPr id="16" name="Rectangle 15"/>
          <p:cNvSpPr/>
          <p:nvPr userDrawn="1"/>
        </p:nvSpPr>
        <p:spPr>
          <a:xfrm>
            <a:off x="0" y="5982558"/>
            <a:ext cx="16257588" cy="533400"/>
          </a:xfrm>
          <a:prstGeom prst="rect">
            <a:avLst/>
          </a:prstGeom>
          <a:solidFill>
            <a:schemeClr val="tx1">
              <a:lumMod val="65000"/>
              <a:lumOff val="35000"/>
            </a:schemeClr>
          </a:solidFill>
          <a:ln>
            <a:noFill/>
          </a:ln>
        </p:spPr>
        <p:style>
          <a:lnRef idx="1">
            <a:schemeClr val="accent1"/>
          </a:lnRef>
          <a:fillRef idx="3">
            <a:schemeClr val="accent1"/>
          </a:fillRef>
          <a:effectRef idx="2">
            <a:schemeClr val="accent1"/>
          </a:effectRef>
          <a:fontRef idx="minor">
            <a:schemeClr val="lt1"/>
          </a:fontRef>
        </p:style>
        <p:txBody>
          <a:bodyPr lIns="91314" tIns="45663" rIns="91314" bIns="45663" rtlCol="0" anchor="ctr"/>
          <a:lstStyle/>
          <a:p>
            <a:pPr algn="ctr" defTabSz="811680"/>
            <a:endParaRPr lang="en-US" dirty="0">
              <a:solidFill>
                <a:srgbClr val="FFFFFF"/>
              </a:solidFill>
              <a:latin typeface="Frutiger Next LT W1G"/>
            </a:endParaRPr>
          </a:p>
        </p:txBody>
      </p:sp>
      <p:pic>
        <p:nvPicPr>
          <p:cNvPr id="17" name="Picture 16"/>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4236703" y="6096874"/>
            <a:ext cx="1867535" cy="313055"/>
          </a:xfrm>
          <a:prstGeom prst="rect">
            <a:avLst/>
          </a:prstGeom>
        </p:spPr>
      </p:pic>
      <p:sp>
        <p:nvSpPr>
          <p:cNvPr id="4" name="Text Placeholder 2"/>
          <p:cNvSpPr>
            <a:spLocks noGrp="1"/>
          </p:cNvSpPr>
          <p:nvPr>
            <p:ph type="body" sz="quarter" idx="10" hasCustomPrompt="1"/>
          </p:nvPr>
        </p:nvSpPr>
        <p:spPr>
          <a:xfrm>
            <a:off x="812884" y="3243126"/>
            <a:ext cx="15261441" cy="1606782"/>
          </a:xfrm>
          <a:prstGeom prst="rect">
            <a:avLst/>
          </a:prstGeom>
        </p:spPr>
        <p:txBody>
          <a:bodyPr lIns="0" tIns="0" rIns="0" bIns="0">
            <a:noAutofit/>
          </a:bodyPr>
          <a:lstStyle>
            <a:lvl1pPr marL="0" indent="0">
              <a:spcBef>
                <a:spcPts val="0"/>
              </a:spcBef>
              <a:buNone/>
              <a:defRPr sz="4800" b="1" baseline="0">
                <a:solidFill>
                  <a:schemeClr val="accent4"/>
                </a:solidFill>
                <a:latin typeface="Frutiger Next LT W1G" pitchFamily="34" charset="0"/>
                <a:cs typeface="Arial" pitchFamily="34" charset="0"/>
              </a:defRPr>
            </a:lvl1pPr>
          </a:lstStyle>
          <a:p>
            <a:r>
              <a:rPr lang="en-US" sz="5000" dirty="0" smtClean="0"/>
              <a:t>Main title can extend over </a:t>
            </a:r>
            <a:r>
              <a:rPr lang="en-US" sz="5000" smtClean="0"/>
              <a:t>one </a:t>
            </a:r>
            <a:br>
              <a:rPr lang="en-US" sz="5000" smtClean="0"/>
            </a:br>
            <a:r>
              <a:rPr lang="en-US" sz="5000" smtClean="0"/>
              <a:t>or </a:t>
            </a:r>
            <a:r>
              <a:rPr lang="en-US" sz="5000" dirty="0" smtClean="0"/>
              <a:t>two lines</a:t>
            </a:r>
            <a:endParaRPr lang="en-US" sz="5000" dirty="0"/>
          </a:p>
        </p:txBody>
      </p:sp>
      <p:sp>
        <p:nvSpPr>
          <p:cNvPr id="5" name="Text Placeholder 4"/>
          <p:cNvSpPr>
            <a:spLocks noGrp="1"/>
          </p:cNvSpPr>
          <p:nvPr>
            <p:ph type="body" sz="quarter" idx="12" hasCustomPrompt="1"/>
          </p:nvPr>
        </p:nvSpPr>
        <p:spPr>
          <a:xfrm>
            <a:off x="812886" y="4971602"/>
            <a:ext cx="9596237" cy="516340"/>
          </a:xfrm>
          <a:prstGeom prst="rect">
            <a:avLst/>
          </a:prstGeom>
        </p:spPr>
        <p:txBody>
          <a:bodyPr lIns="0" tIns="0" rIns="0" bIns="0">
            <a:noAutofit/>
          </a:bodyPr>
          <a:lstStyle>
            <a:lvl1pPr marL="0" indent="0">
              <a:spcBef>
                <a:spcPts val="0"/>
              </a:spcBef>
              <a:buNone/>
              <a:defRPr sz="3200" b="0" baseline="0">
                <a:solidFill>
                  <a:schemeClr val="tx2"/>
                </a:solidFill>
                <a:latin typeface="Frutiger Next LT W1G" pitchFamily="34" charset="0"/>
                <a:cs typeface="Arial" pitchFamily="34" charset="0"/>
              </a:defRPr>
            </a:lvl1pPr>
          </a:lstStyle>
          <a:p>
            <a:pPr lvl="0"/>
            <a:r>
              <a:rPr lang="en-US" dirty="0" smtClean="0"/>
              <a:t>Presenter Name</a:t>
            </a:r>
          </a:p>
        </p:txBody>
      </p:sp>
      <p:sp>
        <p:nvSpPr>
          <p:cNvPr id="6" name="Text Placeholder 15"/>
          <p:cNvSpPr>
            <a:spLocks noGrp="1"/>
          </p:cNvSpPr>
          <p:nvPr>
            <p:ph type="body" sz="quarter" idx="13" hasCustomPrompt="1"/>
          </p:nvPr>
        </p:nvSpPr>
        <p:spPr>
          <a:xfrm>
            <a:off x="812883" y="5487944"/>
            <a:ext cx="9596240" cy="420286"/>
          </a:xfrm>
          <a:prstGeom prst="rect">
            <a:avLst/>
          </a:prstGeom>
        </p:spPr>
        <p:txBody>
          <a:bodyPr lIns="0" tIns="0" rIns="0" bIns="0">
            <a:noAutofit/>
          </a:bodyPr>
          <a:lstStyle>
            <a:lvl1pPr marL="0" indent="0">
              <a:spcBef>
                <a:spcPts val="0"/>
              </a:spcBef>
              <a:buNone/>
              <a:defRPr sz="2300" b="0" baseline="0">
                <a:solidFill>
                  <a:schemeClr val="tx2"/>
                </a:solidFill>
                <a:latin typeface="Frutiger Next LT W1G" pitchFamily="34" charset="0"/>
                <a:cs typeface="Arial" pitchFamily="34" charset="0"/>
              </a:defRPr>
            </a:lvl1pPr>
          </a:lstStyle>
          <a:p>
            <a:pPr lvl="0"/>
            <a:r>
              <a:rPr lang="en-US" dirty="0" smtClean="0"/>
              <a:t>Presenter Title</a:t>
            </a:r>
            <a:endParaRPr lang="en-US" dirty="0"/>
          </a:p>
        </p:txBody>
      </p:sp>
      <p:sp>
        <p:nvSpPr>
          <p:cNvPr id="7" name="Text Placeholder 15"/>
          <p:cNvSpPr>
            <a:spLocks noGrp="1"/>
          </p:cNvSpPr>
          <p:nvPr>
            <p:ph type="body" sz="quarter" idx="14" hasCustomPrompt="1"/>
          </p:nvPr>
        </p:nvSpPr>
        <p:spPr>
          <a:xfrm>
            <a:off x="812884" y="2822838"/>
            <a:ext cx="15261441" cy="420286"/>
          </a:xfrm>
          <a:prstGeom prst="rect">
            <a:avLst/>
          </a:prstGeom>
        </p:spPr>
        <p:txBody>
          <a:bodyPr lIns="0" tIns="0" rIns="0" bIns="0">
            <a:noAutofit/>
          </a:bodyPr>
          <a:lstStyle>
            <a:lvl1pPr marL="0" indent="0">
              <a:spcBef>
                <a:spcPts val="0"/>
              </a:spcBef>
              <a:buNone/>
              <a:defRPr sz="2700" b="1" baseline="0">
                <a:solidFill>
                  <a:schemeClr val="accent4"/>
                </a:solidFill>
                <a:latin typeface="Frutiger Next LT W1G" pitchFamily="34" charset="0"/>
                <a:cs typeface="Arial" pitchFamily="34" charset="0"/>
              </a:defRPr>
            </a:lvl1pPr>
          </a:lstStyle>
          <a:p>
            <a:pPr lvl="0"/>
            <a:r>
              <a:rPr lang="en-US" dirty="0" smtClean="0"/>
              <a:t>Event name 2014</a:t>
            </a:r>
            <a:endParaRPr lang="en-US" dirty="0"/>
          </a:p>
        </p:txBody>
      </p:sp>
    </p:spTree>
    <p:extLst>
      <p:ext uri="{BB962C8B-B14F-4D97-AF65-F5344CB8AC3E}">
        <p14:creationId xmlns:p14="http://schemas.microsoft.com/office/powerpoint/2010/main" val="3319514957"/>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Chapter Tit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01" y="2871266"/>
            <a:ext cx="16255999" cy="3162300"/>
          </a:xfrm>
          <a:prstGeom prst="rect">
            <a:avLst/>
          </a:prstGeom>
          <a:gradFill flip="none" rotWithShape="1">
            <a:gsLst>
              <a:gs pos="20000">
                <a:schemeClr val="bg2">
                  <a:alpha val="88000"/>
                </a:schemeClr>
              </a:gs>
              <a:gs pos="100000">
                <a:schemeClr val="bg2">
                  <a:alpha val="50000"/>
                </a:schemeClr>
              </a:gs>
            </a:gsLst>
            <a:lin ang="0" scaled="1"/>
            <a:tileRect/>
          </a:gradFill>
        </p:spPr>
        <p:txBody>
          <a:bodyPr vert="horz" lIns="0" tIns="0" rIns="0" bIns="0" anchor="ctr" anchorCtr="0"/>
          <a:lstStyle>
            <a:lvl1pPr marL="821818" algn="l">
              <a:defRPr sz="6000" baseline="0">
                <a:solidFill>
                  <a:schemeClr val="accent4"/>
                </a:solidFill>
              </a:defRPr>
            </a:lvl1pPr>
          </a:lstStyle>
          <a:p>
            <a:r>
              <a:rPr lang="en-US" dirty="0" smtClean="0"/>
              <a:t>Section/chapter title slide</a:t>
            </a:r>
            <a:endParaRPr lang="en-US" dirty="0"/>
          </a:p>
        </p:txBody>
      </p:sp>
    </p:spTree>
    <p:extLst>
      <p:ext uri="{BB962C8B-B14F-4D97-AF65-F5344CB8AC3E}">
        <p14:creationId xmlns:p14="http://schemas.microsoft.com/office/powerpoint/2010/main" val="3427603622"/>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1 column)">
    <p:spTree>
      <p:nvGrpSpPr>
        <p:cNvPr id="1" name=""/>
        <p:cNvGrpSpPr/>
        <p:nvPr/>
      </p:nvGrpSpPr>
      <p:grpSpPr>
        <a:xfrm>
          <a:off x="0" y="0"/>
          <a:ext cx="0" cy="0"/>
          <a:chOff x="0" y="0"/>
          <a:chExt cx="0" cy="0"/>
        </a:xfrm>
      </p:grpSpPr>
      <p:sp>
        <p:nvSpPr>
          <p:cNvPr id="4" name="Content Placeholder 2"/>
          <p:cNvSpPr>
            <a:spLocks noGrp="1"/>
          </p:cNvSpPr>
          <p:nvPr>
            <p:ph idx="1"/>
          </p:nvPr>
        </p:nvSpPr>
        <p:spPr>
          <a:xfrm>
            <a:off x="812881" y="1890188"/>
            <a:ext cx="14631907" cy="6356377"/>
          </a:xfrm>
          <a:prstGeom prst="rect">
            <a:avLst/>
          </a:prstGeom>
        </p:spPr>
        <p:txBody>
          <a:bodyPr lIns="129872" tIns="0" rIns="0" bIns="0">
            <a:noAutofit/>
          </a:bodyPr>
          <a:lstStyle>
            <a:lvl1pPr marL="730532" indent="-730532">
              <a:buClr>
                <a:schemeClr val="accent4"/>
              </a:buClr>
              <a:buSzPct val="100000"/>
              <a:buFont typeface="Wingdings" charset="2"/>
              <a:buChar char="§"/>
              <a:defRPr sz="5700" b="0">
                <a:solidFill>
                  <a:schemeClr val="tx1"/>
                </a:solidFill>
                <a:latin typeface="Frutiger Next LT W1G" pitchFamily="34" charset="0"/>
                <a:cs typeface="Arial" pitchFamily="34" charset="0"/>
              </a:defRPr>
            </a:lvl1pPr>
            <a:lvl2pPr marL="1476996" indent="-511263">
              <a:buClr>
                <a:schemeClr val="accent4"/>
              </a:buClr>
              <a:buSzPct val="100000"/>
              <a:buFont typeface="Wingdings" charset="2"/>
              <a:buChar char="§"/>
              <a:defRPr sz="4400" b="0">
                <a:solidFill>
                  <a:schemeClr val="tx1"/>
                </a:solidFill>
                <a:latin typeface="Frutiger Next LT W1G" pitchFamily="34" charset="0"/>
                <a:cs typeface="Arial" pitchFamily="34" charset="0"/>
              </a:defRPr>
            </a:lvl2pPr>
            <a:lvl3pPr marL="2272307" indent="-460135">
              <a:buClr>
                <a:schemeClr val="accent4"/>
              </a:buClr>
              <a:buSzPct val="100000"/>
              <a:buFont typeface="Wingdings" charset="2"/>
              <a:buChar char="§"/>
              <a:defRPr sz="3900" b="0">
                <a:solidFill>
                  <a:schemeClr val="tx1"/>
                </a:solidFill>
                <a:latin typeface="Frutiger Next LT W1G" pitchFamily="34" charset="0"/>
                <a:cs typeface="Arial" pitchFamily="34" charset="0"/>
              </a:defRPr>
            </a:lvl3pPr>
            <a:lvl4pPr marL="3181229" indent="-409008">
              <a:buClr>
                <a:schemeClr val="accent4"/>
              </a:buClr>
              <a:buSzPct val="100000"/>
              <a:buFont typeface="Wingdings" charset="2"/>
              <a:buChar char="§"/>
              <a:defRPr sz="3400" b="0">
                <a:solidFill>
                  <a:schemeClr val="tx1"/>
                </a:solidFill>
                <a:latin typeface="Frutiger Next LT W1G" pitchFamily="34" charset="0"/>
                <a:cs typeface="Arial" pitchFamily="34" charset="0"/>
              </a:defRPr>
            </a:lvl4pPr>
            <a:lvl5pPr marL="4090147" indent="-357880">
              <a:buClr>
                <a:schemeClr val="accent4"/>
              </a:buClr>
              <a:buSzPct val="100000"/>
              <a:buFont typeface="Wingdings" charset="2"/>
              <a:buChar char="§"/>
              <a:defRPr sz="3000" b="0">
                <a:solidFill>
                  <a:schemeClr val="tx1"/>
                </a:solidFill>
                <a:latin typeface="Frutiger Next LT W1G"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itle 1"/>
          <p:cNvSpPr>
            <a:spLocks noGrp="1"/>
          </p:cNvSpPr>
          <p:nvPr>
            <p:ph type="title"/>
          </p:nvPr>
        </p:nvSpPr>
        <p:spPr>
          <a:xfrm>
            <a:off x="812893" y="366185"/>
            <a:ext cx="14631829" cy="1524000"/>
          </a:xfrm>
          <a:prstGeom prst="rect">
            <a:avLst/>
          </a:prstGeom>
        </p:spPr>
        <p:txBody>
          <a:bodyPr lIns="0" tIns="0" rIns="0" bIns="0" anchor="t" anchorCtr="0">
            <a:noAutofit/>
          </a:bodyPr>
          <a:lstStyle>
            <a:lvl1pPr algn="l">
              <a:defRPr sz="5000" baseline="0">
                <a:solidFill>
                  <a:schemeClr val="accent4"/>
                </a:solidFill>
                <a:latin typeface="Frutiger Next LT W1G" pitchFamily="34" charset="0"/>
                <a:cs typeface="Arial" pitchFamily="34" charset="0"/>
              </a:defRPr>
            </a:lvl1pPr>
          </a:lstStyle>
          <a:p>
            <a:r>
              <a:rPr lang="en-US" smtClean="0"/>
              <a:t>Click to edit Master title style</a:t>
            </a:r>
            <a:endParaRPr lang="en-US" dirty="0"/>
          </a:p>
        </p:txBody>
      </p:sp>
    </p:spTree>
    <p:extLst>
      <p:ext uri="{BB962C8B-B14F-4D97-AF65-F5344CB8AC3E}">
        <p14:creationId xmlns:p14="http://schemas.microsoft.com/office/powerpoint/2010/main" val="1801443367"/>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5" name="Rectangle 4"/>
          <p:cNvSpPr/>
          <p:nvPr/>
        </p:nvSpPr>
        <p:spPr>
          <a:xfrm>
            <a:off x="0" y="8610611"/>
            <a:ext cx="16257588" cy="533401"/>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lIns="102255" tIns="51126" rIns="102255" bIns="51126" rtlCol="0" anchor="ctr"/>
          <a:lstStyle/>
          <a:p>
            <a:pPr algn="ctr" defTabSz="811680"/>
            <a:endParaRPr lang="en-US" dirty="0">
              <a:solidFill>
                <a:srgbClr val="FFFFFF"/>
              </a:solidFill>
              <a:latin typeface="Frutiger Next LT W1G" pitchFamily="34" charset="0"/>
            </a:endParaRPr>
          </a:p>
        </p:txBody>
      </p:sp>
      <p:sp>
        <p:nvSpPr>
          <p:cNvPr id="10" name="Title 9"/>
          <p:cNvSpPr>
            <a:spLocks noGrp="1"/>
          </p:cNvSpPr>
          <p:nvPr>
            <p:ph type="title" hasCustomPrompt="1"/>
          </p:nvPr>
        </p:nvSpPr>
        <p:spPr>
          <a:xfrm>
            <a:off x="0" y="3660928"/>
            <a:ext cx="16257588" cy="1524000"/>
          </a:xfrm>
          <a:prstGeom prst="rect">
            <a:avLst/>
          </a:prstGeom>
        </p:spPr>
        <p:txBody>
          <a:bodyPr lIns="162343" tIns="81171" rIns="162343" bIns="81171" anchor="ctr"/>
          <a:lstStyle>
            <a:lvl1pPr algn="ctr">
              <a:defRPr sz="17800">
                <a:solidFill>
                  <a:schemeClr val="accent4"/>
                </a:solidFill>
                <a:latin typeface="Frutiger Next LT W1G" pitchFamily="34" charset="0"/>
                <a:cs typeface="Arial" pitchFamily="34" charset="0"/>
              </a:defRPr>
            </a:lvl1pPr>
          </a:lstStyle>
          <a:p>
            <a:r>
              <a:rPr lang="en-US" dirty="0" smtClean="0"/>
              <a:t>Keyword</a:t>
            </a:r>
            <a:endParaRPr lang="en-US" dirty="0"/>
          </a:p>
        </p:txBody>
      </p:sp>
    </p:spTree>
    <p:extLst>
      <p:ext uri="{BB962C8B-B14F-4D97-AF65-F5344CB8AC3E}">
        <p14:creationId xmlns:p14="http://schemas.microsoft.com/office/powerpoint/2010/main" val="2953742223"/>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pic>
        <p:nvPicPr>
          <p:cNvPr id="8" name="Picture 7" descr="autodesk-logo-ppt.png"/>
          <p:cNvPicPr>
            <a:picLocks noChangeAspect="1"/>
          </p:cNvPicPr>
          <p:nvPr/>
        </p:nvPicPr>
        <p:blipFill>
          <a:blip r:embed="rId2">
            <a:extLst>
              <a:ext uri="{BEBA8EAE-BF5A-486C-A8C5-ECC9F3942E4B}">
                <a14:imgProps xmlns:a14="http://schemas.microsoft.com/office/drawing/2010/main">
                  <a14:imgLayer r:embed="rId3">
                    <a14:imgEffect>
                      <a14:sharpenSoften amount="30000"/>
                    </a14:imgEffect>
                  </a14:imgLayer>
                </a14:imgProps>
              </a:ext>
              <a:ext uri="{28A0092B-C50C-407E-A947-70E740481C1C}">
                <a14:useLocalDpi xmlns:a14="http://schemas.microsoft.com/office/drawing/2010/main" val="0"/>
              </a:ext>
            </a:extLst>
          </a:blip>
          <a:stretch>
            <a:fillRect/>
          </a:stretch>
        </p:blipFill>
        <p:spPr>
          <a:xfrm>
            <a:off x="2846389" y="3692855"/>
            <a:ext cx="10566399" cy="1758315"/>
          </a:xfrm>
          <a:prstGeom prst="rect">
            <a:avLst/>
          </a:prstGeom>
        </p:spPr>
      </p:pic>
    </p:spTree>
    <p:extLst>
      <p:ext uri="{BB962C8B-B14F-4D97-AF65-F5344CB8AC3E}">
        <p14:creationId xmlns:p14="http://schemas.microsoft.com/office/powerpoint/2010/main" val="2370514927"/>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userDrawn="1">
  <p:cSld name="Title Slide">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568"/>
            <a:ext cx="16257588" cy="9134864"/>
          </a:xfrm>
          <a:prstGeom prst="rect">
            <a:avLst/>
          </a:prstGeom>
        </p:spPr>
      </p:pic>
      <p:sp>
        <p:nvSpPr>
          <p:cNvPr id="18" name="Title 1"/>
          <p:cNvSpPr>
            <a:spLocks noGrp="1"/>
          </p:cNvSpPr>
          <p:nvPr>
            <p:ph type="ctrTitle"/>
          </p:nvPr>
        </p:nvSpPr>
        <p:spPr>
          <a:xfrm>
            <a:off x="812879" y="1016002"/>
            <a:ext cx="13920560" cy="3183467"/>
          </a:xfrm>
          <a:prstGeom prst="rect">
            <a:avLst/>
          </a:prstGeom>
        </p:spPr>
        <p:txBody>
          <a:bodyPr lIns="162562" tIns="81281" rIns="162562" bIns="81281" anchor="b">
            <a:normAutofit/>
          </a:bodyPr>
          <a:lstStyle>
            <a:lvl1pPr algn="l">
              <a:defRPr sz="7300" b="1">
                <a:solidFill>
                  <a:schemeClr val="accent1"/>
                </a:solidFill>
              </a:defRPr>
            </a:lvl1pPr>
          </a:lstStyle>
          <a:p>
            <a:r>
              <a:rPr lang="en-US" dirty="0" smtClean="0"/>
              <a:t>Click to edit Master title style</a:t>
            </a:r>
            <a:endParaRPr lang="en-US" dirty="0"/>
          </a:p>
        </p:txBody>
      </p:sp>
      <p:sp>
        <p:nvSpPr>
          <p:cNvPr id="19" name="Subtitle 2"/>
          <p:cNvSpPr>
            <a:spLocks noGrp="1"/>
          </p:cNvSpPr>
          <p:nvPr>
            <p:ph type="subTitle" idx="1"/>
          </p:nvPr>
        </p:nvSpPr>
        <p:spPr>
          <a:xfrm>
            <a:off x="812879" y="4572000"/>
            <a:ext cx="13920560" cy="914400"/>
          </a:xfrm>
          <a:prstGeom prst="rect">
            <a:avLst/>
          </a:prstGeom>
        </p:spPr>
        <p:txBody>
          <a:bodyPr lIns="162562" tIns="81281" rIns="162562" bIns="81281"/>
          <a:lstStyle>
            <a:lvl1pPr marL="0" indent="0" algn="l">
              <a:buNone/>
              <a:defRPr sz="3200">
                <a:solidFill>
                  <a:schemeClr val="tx1">
                    <a:lumMod val="50000"/>
                    <a:lumOff val="50000"/>
                  </a:schemeClr>
                </a:solidFill>
              </a:defRPr>
            </a:lvl1pPr>
            <a:lvl2pPr marL="609506" indent="0" algn="ctr">
              <a:buNone/>
              <a:defRPr sz="2700"/>
            </a:lvl2pPr>
            <a:lvl3pPr marL="1219013" indent="0" algn="ctr">
              <a:buNone/>
              <a:defRPr sz="2500"/>
            </a:lvl3pPr>
            <a:lvl4pPr marL="1828517" indent="0" algn="ctr">
              <a:buNone/>
              <a:defRPr sz="2100"/>
            </a:lvl4pPr>
            <a:lvl5pPr marL="2438023" indent="0" algn="ctr">
              <a:buNone/>
              <a:defRPr sz="2100"/>
            </a:lvl5pPr>
            <a:lvl6pPr marL="3047530" indent="0" algn="ctr">
              <a:buNone/>
              <a:defRPr sz="2100"/>
            </a:lvl6pPr>
            <a:lvl7pPr marL="3657036" indent="0" algn="ctr">
              <a:buNone/>
              <a:defRPr sz="2100"/>
            </a:lvl7pPr>
            <a:lvl8pPr marL="4266542" indent="0" algn="ctr">
              <a:buNone/>
              <a:defRPr sz="2100"/>
            </a:lvl8pPr>
            <a:lvl9pPr marL="4876049" indent="0" algn="ctr">
              <a:buNone/>
              <a:defRPr sz="2100"/>
            </a:lvl9pPr>
          </a:lstStyle>
          <a:p>
            <a:r>
              <a:rPr lang="en-US" dirty="0" smtClean="0"/>
              <a:t>Click to edit Master subtitle style</a:t>
            </a:r>
            <a:endParaRPr lang="en-US" dirty="0"/>
          </a:p>
        </p:txBody>
      </p:sp>
      <p:pic>
        <p:nvPicPr>
          <p:cNvPr id="21" name="Picture 2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14489" y="7620004"/>
            <a:ext cx="3500459" cy="752713"/>
          </a:xfrm>
          <a:prstGeom prst="rect">
            <a:avLst/>
          </a:prstGeom>
        </p:spPr>
      </p:pic>
    </p:spTree>
    <p:extLst>
      <p:ext uri="{BB962C8B-B14F-4D97-AF65-F5344CB8AC3E}">
        <p14:creationId xmlns:p14="http://schemas.microsoft.com/office/powerpoint/2010/main" val="4241679652"/>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Main Title">
    <p:spTree>
      <p:nvGrpSpPr>
        <p:cNvPr id="1" name=""/>
        <p:cNvGrpSpPr/>
        <p:nvPr/>
      </p:nvGrpSpPr>
      <p:grpSpPr>
        <a:xfrm>
          <a:off x="0" y="0"/>
          <a:ext cx="0" cy="0"/>
          <a:chOff x="0" y="0"/>
          <a:chExt cx="0" cy="0"/>
        </a:xfrm>
      </p:grpSpPr>
      <p:pic>
        <p:nvPicPr>
          <p:cNvPr id="20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763" y="0"/>
            <a:ext cx="16259176" cy="914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22609" y="2426765"/>
            <a:ext cx="16280202" cy="4088336"/>
          </a:xfrm>
          <a:prstGeom prst="rect">
            <a:avLst/>
          </a:prstGeom>
          <a:gradFill>
            <a:gsLst>
              <a:gs pos="20000">
                <a:schemeClr val="bg1">
                  <a:alpha val="88000"/>
                </a:schemeClr>
              </a:gs>
              <a:gs pos="100000">
                <a:schemeClr val="bg1">
                  <a:alpha val="50000"/>
                </a:schemeClr>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lIns="102255" tIns="51126" rIns="102255" bIns="51126" rtlCol="0" anchor="ctr"/>
          <a:lstStyle/>
          <a:p>
            <a:pPr algn="ctr" defTabSz="811680"/>
            <a:endParaRPr lang="en-US" dirty="0">
              <a:solidFill>
                <a:srgbClr val="FFFFFF"/>
              </a:solidFill>
            </a:endParaRPr>
          </a:p>
        </p:txBody>
      </p:sp>
      <p:pic>
        <p:nvPicPr>
          <p:cNvPr id="14" name="Picture 13" descr="autodesk-logo-rgb-color-logo-black-text-large.png"/>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4236703" y="6073458"/>
            <a:ext cx="1867535" cy="313054"/>
          </a:xfrm>
          <a:prstGeom prst="rect">
            <a:avLst/>
          </a:prstGeom>
        </p:spPr>
      </p:pic>
      <p:sp>
        <p:nvSpPr>
          <p:cNvPr id="11" name="Rectangle 10"/>
          <p:cNvSpPr/>
          <p:nvPr userDrawn="1"/>
        </p:nvSpPr>
        <p:spPr>
          <a:xfrm>
            <a:off x="-150397" y="2426764"/>
            <a:ext cx="16627316" cy="4088336"/>
          </a:xfrm>
          <a:prstGeom prst="rect">
            <a:avLst/>
          </a:prstGeom>
          <a:solidFill>
            <a:schemeClr val="bg1">
              <a:lumMod val="65000"/>
              <a:alpha val="31000"/>
            </a:schemeClr>
          </a:solidFill>
          <a:ln>
            <a:noFill/>
          </a:ln>
          <a:effectLst/>
        </p:spPr>
        <p:style>
          <a:lnRef idx="1">
            <a:schemeClr val="accent1"/>
          </a:lnRef>
          <a:fillRef idx="3">
            <a:schemeClr val="accent1"/>
          </a:fillRef>
          <a:effectRef idx="2">
            <a:schemeClr val="accent1"/>
          </a:effectRef>
          <a:fontRef idx="minor">
            <a:schemeClr val="lt1"/>
          </a:fontRef>
        </p:style>
        <p:txBody>
          <a:bodyPr lIns="91314" tIns="45663" rIns="91314" bIns="45663" rtlCol="0" anchor="ctr"/>
          <a:lstStyle/>
          <a:p>
            <a:pPr algn="ctr" defTabSz="811680"/>
            <a:endParaRPr lang="en-US" dirty="0">
              <a:solidFill>
                <a:srgbClr val="FFFFFF"/>
              </a:solidFill>
            </a:endParaRPr>
          </a:p>
        </p:txBody>
      </p:sp>
      <p:sp>
        <p:nvSpPr>
          <p:cNvPr id="16" name="Rectangle 15"/>
          <p:cNvSpPr/>
          <p:nvPr userDrawn="1"/>
        </p:nvSpPr>
        <p:spPr>
          <a:xfrm>
            <a:off x="0" y="5982558"/>
            <a:ext cx="16257588" cy="533400"/>
          </a:xfrm>
          <a:prstGeom prst="rect">
            <a:avLst/>
          </a:prstGeom>
          <a:solidFill>
            <a:schemeClr val="tx1">
              <a:lumMod val="65000"/>
              <a:lumOff val="35000"/>
            </a:schemeClr>
          </a:solidFill>
          <a:ln>
            <a:noFill/>
          </a:ln>
        </p:spPr>
        <p:style>
          <a:lnRef idx="1">
            <a:schemeClr val="accent1"/>
          </a:lnRef>
          <a:fillRef idx="3">
            <a:schemeClr val="accent1"/>
          </a:fillRef>
          <a:effectRef idx="2">
            <a:schemeClr val="accent1"/>
          </a:effectRef>
          <a:fontRef idx="minor">
            <a:schemeClr val="lt1"/>
          </a:fontRef>
        </p:style>
        <p:txBody>
          <a:bodyPr lIns="91314" tIns="45663" rIns="91314" bIns="45663" rtlCol="0" anchor="ctr"/>
          <a:lstStyle/>
          <a:p>
            <a:pPr algn="ctr" defTabSz="811680"/>
            <a:endParaRPr lang="en-US" dirty="0">
              <a:solidFill>
                <a:srgbClr val="FFFFFF"/>
              </a:solidFill>
            </a:endParaRPr>
          </a:p>
        </p:txBody>
      </p:sp>
      <p:pic>
        <p:nvPicPr>
          <p:cNvPr id="17" name="Picture 16"/>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4236703" y="6096874"/>
            <a:ext cx="1867535" cy="313055"/>
          </a:xfrm>
          <a:prstGeom prst="rect">
            <a:avLst/>
          </a:prstGeom>
        </p:spPr>
      </p:pic>
      <p:sp>
        <p:nvSpPr>
          <p:cNvPr id="4" name="Text Placeholder 2"/>
          <p:cNvSpPr>
            <a:spLocks noGrp="1"/>
          </p:cNvSpPr>
          <p:nvPr>
            <p:ph type="body" sz="quarter" idx="10" hasCustomPrompt="1"/>
          </p:nvPr>
        </p:nvSpPr>
        <p:spPr>
          <a:xfrm>
            <a:off x="812884" y="3243126"/>
            <a:ext cx="15261441" cy="1606782"/>
          </a:xfrm>
          <a:prstGeom prst="rect">
            <a:avLst/>
          </a:prstGeom>
        </p:spPr>
        <p:txBody>
          <a:bodyPr lIns="0" tIns="0" rIns="0" bIns="0">
            <a:noAutofit/>
          </a:bodyPr>
          <a:lstStyle>
            <a:lvl1pPr marL="0" indent="0">
              <a:spcBef>
                <a:spcPts val="0"/>
              </a:spcBef>
              <a:buNone/>
              <a:defRPr sz="4800" b="1" baseline="0">
                <a:solidFill>
                  <a:schemeClr val="accent4"/>
                </a:solidFill>
                <a:latin typeface="Frutiger Next LT W1G" pitchFamily="34" charset="0"/>
                <a:cs typeface="Arial" pitchFamily="34" charset="0"/>
              </a:defRPr>
            </a:lvl1pPr>
          </a:lstStyle>
          <a:p>
            <a:r>
              <a:rPr lang="en-US" sz="5000" dirty="0" smtClean="0"/>
              <a:t>Main title can extend over </a:t>
            </a:r>
            <a:r>
              <a:rPr lang="en-US" sz="5000" smtClean="0"/>
              <a:t>one </a:t>
            </a:r>
            <a:br>
              <a:rPr lang="en-US" sz="5000" smtClean="0"/>
            </a:br>
            <a:r>
              <a:rPr lang="en-US" sz="5000" smtClean="0"/>
              <a:t>or </a:t>
            </a:r>
            <a:r>
              <a:rPr lang="en-US" sz="5000" dirty="0" smtClean="0"/>
              <a:t>two lines</a:t>
            </a:r>
            <a:endParaRPr lang="en-US" sz="5000" dirty="0"/>
          </a:p>
        </p:txBody>
      </p:sp>
      <p:sp>
        <p:nvSpPr>
          <p:cNvPr id="5" name="Text Placeholder 4"/>
          <p:cNvSpPr>
            <a:spLocks noGrp="1"/>
          </p:cNvSpPr>
          <p:nvPr>
            <p:ph type="body" sz="quarter" idx="12" hasCustomPrompt="1"/>
          </p:nvPr>
        </p:nvSpPr>
        <p:spPr>
          <a:xfrm>
            <a:off x="812886" y="4971602"/>
            <a:ext cx="9596237" cy="516340"/>
          </a:xfrm>
          <a:prstGeom prst="rect">
            <a:avLst/>
          </a:prstGeom>
        </p:spPr>
        <p:txBody>
          <a:bodyPr lIns="0" tIns="0" rIns="0" bIns="0">
            <a:noAutofit/>
          </a:bodyPr>
          <a:lstStyle>
            <a:lvl1pPr marL="0" indent="0">
              <a:spcBef>
                <a:spcPts val="0"/>
              </a:spcBef>
              <a:buNone/>
              <a:defRPr sz="3200" b="0" baseline="0">
                <a:solidFill>
                  <a:schemeClr val="tx2"/>
                </a:solidFill>
                <a:latin typeface="Frutiger Next LT W1G" pitchFamily="34" charset="0"/>
                <a:cs typeface="Arial" pitchFamily="34" charset="0"/>
              </a:defRPr>
            </a:lvl1pPr>
          </a:lstStyle>
          <a:p>
            <a:pPr lvl="0"/>
            <a:r>
              <a:rPr lang="en-US" dirty="0" smtClean="0"/>
              <a:t>Presenter Name</a:t>
            </a:r>
          </a:p>
        </p:txBody>
      </p:sp>
      <p:sp>
        <p:nvSpPr>
          <p:cNvPr id="6" name="Text Placeholder 15"/>
          <p:cNvSpPr>
            <a:spLocks noGrp="1"/>
          </p:cNvSpPr>
          <p:nvPr>
            <p:ph type="body" sz="quarter" idx="13" hasCustomPrompt="1"/>
          </p:nvPr>
        </p:nvSpPr>
        <p:spPr>
          <a:xfrm>
            <a:off x="812883" y="5487944"/>
            <a:ext cx="9596240" cy="420286"/>
          </a:xfrm>
          <a:prstGeom prst="rect">
            <a:avLst/>
          </a:prstGeom>
        </p:spPr>
        <p:txBody>
          <a:bodyPr lIns="0" tIns="0" rIns="0" bIns="0">
            <a:noAutofit/>
          </a:bodyPr>
          <a:lstStyle>
            <a:lvl1pPr marL="0" indent="0">
              <a:spcBef>
                <a:spcPts val="0"/>
              </a:spcBef>
              <a:buNone/>
              <a:defRPr sz="2300" b="0" baseline="0">
                <a:solidFill>
                  <a:schemeClr val="tx2"/>
                </a:solidFill>
                <a:latin typeface="Frutiger Next LT W1G" pitchFamily="34" charset="0"/>
                <a:cs typeface="Arial" pitchFamily="34" charset="0"/>
              </a:defRPr>
            </a:lvl1pPr>
          </a:lstStyle>
          <a:p>
            <a:pPr lvl="0"/>
            <a:r>
              <a:rPr lang="en-US" dirty="0" smtClean="0"/>
              <a:t>Presenter Title</a:t>
            </a:r>
            <a:endParaRPr lang="en-US" dirty="0"/>
          </a:p>
        </p:txBody>
      </p:sp>
      <p:sp>
        <p:nvSpPr>
          <p:cNvPr id="7" name="Text Placeholder 15"/>
          <p:cNvSpPr>
            <a:spLocks noGrp="1"/>
          </p:cNvSpPr>
          <p:nvPr>
            <p:ph type="body" sz="quarter" idx="14" hasCustomPrompt="1"/>
          </p:nvPr>
        </p:nvSpPr>
        <p:spPr>
          <a:xfrm>
            <a:off x="812884" y="2822838"/>
            <a:ext cx="15261441" cy="420286"/>
          </a:xfrm>
          <a:prstGeom prst="rect">
            <a:avLst/>
          </a:prstGeom>
        </p:spPr>
        <p:txBody>
          <a:bodyPr lIns="0" tIns="0" rIns="0" bIns="0">
            <a:noAutofit/>
          </a:bodyPr>
          <a:lstStyle>
            <a:lvl1pPr marL="0" indent="0">
              <a:spcBef>
                <a:spcPts val="0"/>
              </a:spcBef>
              <a:buNone/>
              <a:defRPr sz="2700" b="1" baseline="0">
                <a:solidFill>
                  <a:schemeClr val="accent4"/>
                </a:solidFill>
                <a:latin typeface="Frutiger Next LT W1G" pitchFamily="34" charset="0"/>
                <a:cs typeface="Arial" pitchFamily="34" charset="0"/>
              </a:defRPr>
            </a:lvl1pPr>
          </a:lstStyle>
          <a:p>
            <a:pPr lvl="0"/>
            <a:r>
              <a:rPr lang="en-US" dirty="0" smtClean="0"/>
              <a:t>Event name 2014</a:t>
            </a:r>
            <a:endParaRPr lang="en-US" dirty="0"/>
          </a:p>
        </p:txBody>
      </p:sp>
    </p:spTree>
    <p:extLst>
      <p:ext uri="{BB962C8B-B14F-4D97-AF65-F5344CB8AC3E}">
        <p14:creationId xmlns:p14="http://schemas.microsoft.com/office/powerpoint/2010/main" val="4113682097"/>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Chapter Tit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01" y="2871266"/>
            <a:ext cx="16255999" cy="3162300"/>
          </a:xfrm>
          <a:prstGeom prst="rect">
            <a:avLst/>
          </a:prstGeom>
          <a:gradFill flip="none" rotWithShape="1">
            <a:gsLst>
              <a:gs pos="20000">
                <a:schemeClr val="bg2">
                  <a:alpha val="88000"/>
                </a:schemeClr>
              </a:gs>
              <a:gs pos="100000">
                <a:schemeClr val="bg2">
                  <a:alpha val="50000"/>
                </a:schemeClr>
              </a:gs>
            </a:gsLst>
            <a:lin ang="0" scaled="1"/>
            <a:tileRect/>
          </a:gradFill>
        </p:spPr>
        <p:txBody>
          <a:bodyPr vert="horz" lIns="0" tIns="0" rIns="0" bIns="0" anchor="ctr" anchorCtr="0"/>
          <a:lstStyle>
            <a:lvl1pPr marL="821818" algn="l">
              <a:defRPr sz="6000" baseline="0">
                <a:solidFill>
                  <a:schemeClr val="accent4"/>
                </a:solidFill>
              </a:defRPr>
            </a:lvl1pPr>
          </a:lstStyle>
          <a:p>
            <a:r>
              <a:rPr lang="en-US" dirty="0" smtClean="0"/>
              <a:t>Section/chapter title slide</a:t>
            </a:r>
            <a:endParaRPr lang="en-US" dirty="0"/>
          </a:p>
        </p:txBody>
      </p:sp>
    </p:spTree>
    <p:extLst>
      <p:ext uri="{BB962C8B-B14F-4D97-AF65-F5344CB8AC3E}">
        <p14:creationId xmlns:p14="http://schemas.microsoft.com/office/powerpoint/2010/main" val="1943812747"/>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and Content (1 column)">
    <p:spTree>
      <p:nvGrpSpPr>
        <p:cNvPr id="1" name=""/>
        <p:cNvGrpSpPr/>
        <p:nvPr/>
      </p:nvGrpSpPr>
      <p:grpSpPr>
        <a:xfrm>
          <a:off x="0" y="0"/>
          <a:ext cx="0" cy="0"/>
          <a:chOff x="0" y="0"/>
          <a:chExt cx="0" cy="0"/>
        </a:xfrm>
      </p:grpSpPr>
      <p:sp>
        <p:nvSpPr>
          <p:cNvPr id="4" name="Content Placeholder 2"/>
          <p:cNvSpPr>
            <a:spLocks noGrp="1"/>
          </p:cNvSpPr>
          <p:nvPr>
            <p:ph idx="1"/>
          </p:nvPr>
        </p:nvSpPr>
        <p:spPr>
          <a:xfrm>
            <a:off x="812881" y="1890188"/>
            <a:ext cx="14631907" cy="6356377"/>
          </a:xfrm>
          <a:prstGeom prst="rect">
            <a:avLst/>
          </a:prstGeom>
        </p:spPr>
        <p:txBody>
          <a:bodyPr lIns="129872" tIns="0" rIns="0" bIns="0">
            <a:noAutofit/>
          </a:bodyPr>
          <a:lstStyle>
            <a:lvl1pPr marL="730532" indent="-730532">
              <a:buClr>
                <a:schemeClr val="accent4"/>
              </a:buClr>
              <a:buSzPct val="100000"/>
              <a:buFont typeface="Wingdings" charset="2"/>
              <a:buChar char="§"/>
              <a:defRPr sz="5700" b="0">
                <a:solidFill>
                  <a:schemeClr val="tx1"/>
                </a:solidFill>
                <a:latin typeface="Frutiger Next LT W1G" pitchFamily="34" charset="0"/>
                <a:cs typeface="Arial" pitchFamily="34" charset="0"/>
              </a:defRPr>
            </a:lvl1pPr>
            <a:lvl2pPr marL="1476996" indent="-511263">
              <a:buClr>
                <a:schemeClr val="accent4"/>
              </a:buClr>
              <a:buSzPct val="100000"/>
              <a:buFont typeface="Wingdings" charset="2"/>
              <a:buChar char="§"/>
              <a:defRPr sz="4400" b="0">
                <a:solidFill>
                  <a:schemeClr val="tx1"/>
                </a:solidFill>
                <a:latin typeface="Frutiger Next LT W1G" pitchFamily="34" charset="0"/>
                <a:cs typeface="Arial" pitchFamily="34" charset="0"/>
              </a:defRPr>
            </a:lvl2pPr>
            <a:lvl3pPr marL="2272307" indent="-460135">
              <a:buClr>
                <a:schemeClr val="accent4"/>
              </a:buClr>
              <a:buSzPct val="100000"/>
              <a:buFont typeface="Wingdings" charset="2"/>
              <a:buChar char="§"/>
              <a:defRPr sz="3900" b="0">
                <a:solidFill>
                  <a:schemeClr val="tx1"/>
                </a:solidFill>
                <a:latin typeface="Frutiger Next LT W1G" pitchFamily="34" charset="0"/>
                <a:cs typeface="Arial" pitchFamily="34" charset="0"/>
              </a:defRPr>
            </a:lvl3pPr>
            <a:lvl4pPr marL="3181229" indent="-409008">
              <a:buClr>
                <a:schemeClr val="accent4"/>
              </a:buClr>
              <a:buSzPct val="100000"/>
              <a:buFont typeface="Wingdings" charset="2"/>
              <a:buChar char="§"/>
              <a:defRPr sz="3400" b="0">
                <a:solidFill>
                  <a:schemeClr val="tx1"/>
                </a:solidFill>
                <a:latin typeface="Frutiger Next LT W1G" pitchFamily="34" charset="0"/>
                <a:cs typeface="Arial" pitchFamily="34" charset="0"/>
              </a:defRPr>
            </a:lvl4pPr>
            <a:lvl5pPr marL="4090147" indent="-357880">
              <a:buClr>
                <a:schemeClr val="accent4"/>
              </a:buClr>
              <a:buSzPct val="100000"/>
              <a:buFont typeface="Wingdings" charset="2"/>
              <a:buChar char="§"/>
              <a:defRPr sz="3000" b="0">
                <a:solidFill>
                  <a:schemeClr val="tx1"/>
                </a:solidFill>
                <a:latin typeface="Frutiger Next LT W1G"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itle 1"/>
          <p:cNvSpPr>
            <a:spLocks noGrp="1"/>
          </p:cNvSpPr>
          <p:nvPr>
            <p:ph type="title"/>
          </p:nvPr>
        </p:nvSpPr>
        <p:spPr>
          <a:xfrm>
            <a:off x="812893" y="366185"/>
            <a:ext cx="14631829" cy="1524000"/>
          </a:xfrm>
          <a:prstGeom prst="rect">
            <a:avLst/>
          </a:prstGeom>
        </p:spPr>
        <p:txBody>
          <a:bodyPr lIns="0" tIns="0" rIns="0" bIns="0" anchor="t" anchorCtr="0">
            <a:noAutofit/>
          </a:bodyPr>
          <a:lstStyle>
            <a:lvl1pPr algn="l">
              <a:defRPr sz="5000" baseline="0">
                <a:solidFill>
                  <a:schemeClr val="accent4"/>
                </a:solidFill>
                <a:latin typeface="Frutiger Next LT W1G" pitchFamily="34" charset="0"/>
                <a:cs typeface="Arial" pitchFamily="34" charset="0"/>
              </a:defRPr>
            </a:lvl1pPr>
          </a:lstStyle>
          <a:p>
            <a:r>
              <a:rPr lang="en-US" smtClean="0"/>
              <a:t>Click to edit Master title style</a:t>
            </a:r>
            <a:endParaRPr lang="en-US" dirty="0"/>
          </a:p>
        </p:txBody>
      </p:sp>
    </p:spTree>
    <p:extLst>
      <p:ext uri="{BB962C8B-B14F-4D97-AF65-F5344CB8AC3E}">
        <p14:creationId xmlns:p14="http://schemas.microsoft.com/office/powerpoint/2010/main" val="1739533454"/>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5" name="Rectangle 4"/>
          <p:cNvSpPr/>
          <p:nvPr/>
        </p:nvSpPr>
        <p:spPr>
          <a:xfrm>
            <a:off x="0" y="8610611"/>
            <a:ext cx="16257588" cy="533401"/>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lIns="102255" tIns="51126" rIns="102255" bIns="51126" rtlCol="0" anchor="ctr"/>
          <a:lstStyle/>
          <a:p>
            <a:pPr algn="ctr" defTabSz="811680"/>
            <a:endParaRPr lang="en-US" dirty="0">
              <a:solidFill>
                <a:srgbClr val="FFFFFF"/>
              </a:solidFill>
            </a:endParaRPr>
          </a:p>
        </p:txBody>
      </p:sp>
      <p:sp>
        <p:nvSpPr>
          <p:cNvPr id="10" name="Title 9"/>
          <p:cNvSpPr>
            <a:spLocks noGrp="1"/>
          </p:cNvSpPr>
          <p:nvPr>
            <p:ph type="title" hasCustomPrompt="1"/>
          </p:nvPr>
        </p:nvSpPr>
        <p:spPr>
          <a:xfrm>
            <a:off x="0" y="3660928"/>
            <a:ext cx="16257588" cy="1524000"/>
          </a:xfrm>
          <a:prstGeom prst="rect">
            <a:avLst/>
          </a:prstGeom>
        </p:spPr>
        <p:txBody>
          <a:bodyPr lIns="162343" tIns="81171" rIns="162343" bIns="81171" anchor="ctr"/>
          <a:lstStyle>
            <a:lvl1pPr algn="ctr">
              <a:defRPr sz="17800">
                <a:solidFill>
                  <a:schemeClr val="accent4"/>
                </a:solidFill>
                <a:latin typeface="Frutiger Next LT W1G" pitchFamily="34" charset="0"/>
                <a:cs typeface="Arial" pitchFamily="34" charset="0"/>
              </a:defRPr>
            </a:lvl1pPr>
          </a:lstStyle>
          <a:p>
            <a:r>
              <a:rPr lang="en-US" dirty="0" smtClean="0"/>
              <a:t>Keyword</a:t>
            </a:r>
            <a:endParaRPr lang="en-US" dirty="0"/>
          </a:p>
        </p:txBody>
      </p:sp>
    </p:spTree>
    <p:extLst>
      <p:ext uri="{BB962C8B-B14F-4D97-AF65-F5344CB8AC3E}">
        <p14:creationId xmlns:p14="http://schemas.microsoft.com/office/powerpoint/2010/main" val="3951949469"/>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pic>
        <p:nvPicPr>
          <p:cNvPr id="8" name="Picture 7" descr="autodesk-logo-ppt.png"/>
          <p:cNvPicPr>
            <a:picLocks noChangeAspect="1"/>
          </p:cNvPicPr>
          <p:nvPr/>
        </p:nvPicPr>
        <p:blipFill>
          <a:blip r:embed="rId2">
            <a:extLst>
              <a:ext uri="{BEBA8EAE-BF5A-486C-A8C5-ECC9F3942E4B}">
                <a14:imgProps xmlns:a14="http://schemas.microsoft.com/office/drawing/2010/main">
                  <a14:imgLayer r:embed="rId3">
                    <a14:imgEffect>
                      <a14:sharpenSoften amount="30000"/>
                    </a14:imgEffect>
                  </a14:imgLayer>
                </a14:imgProps>
              </a:ext>
              <a:ext uri="{28A0092B-C50C-407E-A947-70E740481C1C}">
                <a14:useLocalDpi xmlns:a14="http://schemas.microsoft.com/office/drawing/2010/main" val="0"/>
              </a:ext>
            </a:extLst>
          </a:blip>
          <a:stretch>
            <a:fillRect/>
          </a:stretch>
        </p:blipFill>
        <p:spPr>
          <a:xfrm>
            <a:off x="2846389" y="3692855"/>
            <a:ext cx="10566399" cy="1758315"/>
          </a:xfrm>
          <a:prstGeom prst="rect">
            <a:avLst/>
          </a:prstGeom>
        </p:spPr>
      </p:pic>
    </p:spTree>
    <p:extLst>
      <p:ext uri="{BB962C8B-B14F-4D97-AF65-F5344CB8AC3E}">
        <p14:creationId xmlns:p14="http://schemas.microsoft.com/office/powerpoint/2010/main" val="4070981958"/>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Slide">
    <p:bg>
      <p:bgPr>
        <a:solidFill>
          <a:srgbClr val="027BB8"/>
        </a:solidFill>
        <a:effectLst/>
      </p:bgPr>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567"/>
            <a:ext cx="16257588" cy="9134864"/>
          </a:xfrm>
          <a:prstGeom prst="rect">
            <a:avLst/>
          </a:prstGeom>
        </p:spPr>
      </p:pic>
      <p:sp>
        <p:nvSpPr>
          <p:cNvPr id="6" name="Title 9"/>
          <p:cNvSpPr>
            <a:spLocks noGrp="1"/>
          </p:cNvSpPr>
          <p:nvPr>
            <p:ph type="title" hasCustomPrompt="1"/>
          </p:nvPr>
        </p:nvSpPr>
        <p:spPr>
          <a:xfrm>
            <a:off x="0" y="4165600"/>
            <a:ext cx="16257588" cy="1143000"/>
          </a:xfrm>
          <a:prstGeom prst="rect">
            <a:avLst/>
          </a:prstGeom>
        </p:spPr>
        <p:txBody>
          <a:bodyPr lIns="121886" tIns="60943" rIns="121886" bIns="60943" anchor="ctr">
            <a:noAutofit/>
          </a:bodyPr>
          <a:lstStyle>
            <a:lvl1pPr marL="1219261" indent="0" algn="l">
              <a:defRPr sz="8000" b="1">
                <a:solidFill>
                  <a:schemeClr val="bg1"/>
                </a:solidFill>
                <a:latin typeface="Frutiger Next LT W1G" pitchFamily="34" charset="0"/>
                <a:cs typeface="Arial" pitchFamily="34" charset="0"/>
              </a:defRPr>
            </a:lvl1pPr>
          </a:lstStyle>
          <a:p>
            <a:r>
              <a:rPr lang="en-US" dirty="0" smtClean="0"/>
              <a:t>Chapter/Big Idea</a:t>
            </a:r>
            <a:endParaRPr lang="en-US" dirty="0"/>
          </a:p>
        </p:txBody>
      </p:sp>
    </p:spTree>
    <p:extLst>
      <p:ext uri="{BB962C8B-B14F-4D97-AF65-F5344CB8AC3E}">
        <p14:creationId xmlns:p14="http://schemas.microsoft.com/office/powerpoint/2010/main" val="3044787130"/>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xmlns:p14="http://schemas.microsoft.com/office/powerpoint/2010/main">
        <p:fade/>
      </p:transition>
    </mc:Fallback>
  </mc:AlternateContent>
  <p:timing>
    <p:tnLst>
      <p:par>
        <p:cTn xmlns:p14="http://schemas.microsoft.com/office/powerpoint/2010/mai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Title Slide">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568"/>
            <a:ext cx="16257588" cy="9134864"/>
          </a:xfrm>
          <a:prstGeom prst="rect">
            <a:avLst/>
          </a:prstGeom>
        </p:spPr>
      </p:pic>
      <p:sp>
        <p:nvSpPr>
          <p:cNvPr id="18" name="Title 1"/>
          <p:cNvSpPr>
            <a:spLocks noGrp="1"/>
          </p:cNvSpPr>
          <p:nvPr>
            <p:ph type="ctrTitle"/>
          </p:nvPr>
        </p:nvSpPr>
        <p:spPr>
          <a:xfrm>
            <a:off x="812879" y="1016002"/>
            <a:ext cx="13920560" cy="3183467"/>
          </a:xfrm>
          <a:prstGeom prst="rect">
            <a:avLst/>
          </a:prstGeom>
        </p:spPr>
        <p:txBody>
          <a:bodyPr lIns="162562" tIns="81281" rIns="162562" bIns="81281" anchor="b">
            <a:normAutofit/>
          </a:bodyPr>
          <a:lstStyle>
            <a:lvl1pPr algn="l">
              <a:defRPr sz="7300" b="1">
                <a:solidFill>
                  <a:schemeClr val="accent1"/>
                </a:solidFill>
              </a:defRPr>
            </a:lvl1pPr>
          </a:lstStyle>
          <a:p>
            <a:r>
              <a:rPr lang="en-US" dirty="0" smtClean="0"/>
              <a:t>Click to edit Master title style</a:t>
            </a:r>
            <a:endParaRPr lang="en-US" dirty="0"/>
          </a:p>
        </p:txBody>
      </p:sp>
      <p:sp>
        <p:nvSpPr>
          <p:cNvPr id="19" name="Subtitle 2"/>
          <p:cNvSpPr>
            <a:spLocks noGrp="1"/>
          </p:cNvSpPr>
          <p:nvPr>
            <p:ph type="subTitle" idx="1"/>
          </p:nvPr>
        </p:nvSpPr>
        <p:spPr>
          <a:xfrm>
            <a:off x="812879" y="4572000"/>
            <a:ext cx="13920560" cy="914400"/>
          </a:xfrm>
          <a:prstGeom prst="rect">
            <a:avLst/>
          </a:prstGeom>
        </p:spPr>
        <p:txBody>
          <a:bodyPr lIns="162562" tIns="81281" rIns="162562" bIns="81281"/>
          <a:lstStyle>
            <a:lvl1pPr marL="0" indent="0" algn="l">
              <a:buNone/>
              <a:defRPr sz="3200">
                <a:solidFill>
                  <a:schemeClr val="tx1">
                    <a:lumMod val="50000"/>
                    <a:lumOff val="50000"/>
                  </a:schemeClr>
                </a:solidFill>
              </a:defRPr>
            </a:lvl1pPr>
            <a:lvl2pPr marL="609506" indent="0" algn="ctr">
              <a:buNone/>
              <a:defRPr sz="2700"/>
            </a:lvl2pPr>
            <a:lvl3pPr marL="1219013" indent="0" algn="ctr">
              <a:buNone/>
              <a:defRPr sz="2500"/>
            </a:lvl3pPr>
            <a:lvl4pPr marL="1828517" indent="0" algn="ctr">
              <a:buNone/>
              <a:defRPr sz="2100"/>
            </a:lvl4pPr>
            <a:lvl5pPr marL="2438023" indent="0" algn="ctr">
              <a:buNone/>
              <a:defRPr sz="2100"/>
            </a:lvl5pPr>
            <a:lvl6pPr marL="3047530" indent="0" algn="ctr">
              <a:buNone/>
              <a:defRPr sz="2100"/>
            </a:lvl6pPr>
            <a:lvl7pPr marL="3657036" indent="0" algn="ctr">
              <a:buNone/>
              <a:defRPr sz="2100"/>
            </a:lvl7pPr>
            <a:lvl8pPr marL="4266542" indent="0" algn="ctr">
              <a:buNone/>
              <a:defRPr sz="2100"/>
            </a:lvl8pPr>
            <a:lvl9pPr marL="4876049" indent="0" algn="ctr">
              <a:buNone/>
              <a:defRPr sz="2100"/>
            </a:lvl9pPr>
          </a:lstStyle>
          <a:p>
            <a:r>
              <a:rPr lang="en-US" dirty="0" smtClean="0"/>
              <a:t>Click to edit Master subtitle style</a:t>
            </a:r>
            <a:endParaRPr lang="en-US" dirty="0"/>
          </a:p>
        </p:txBody>
      </p:sp>
      <p:pic>
        <p:nvPicPr>
          <p:cNvPr id="21" name="Picture 2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14489" y="7620004"/>
            <a:ext cx="3500459" cy="752713"/>
          </a:xfrm>
          <a:prstGeom prst="rect">
            <a:avLst/>
          </a:prstGeom>
        </p:spPr>
      </p:pic>
    </p:spTree>
    <p:extLst>
      <p:ext uri="{BB962C8B-B14F-4D97-AF65-F5344CB8AC3E}">
        <p14:creationId xmlns:p14="http://schemas.microsoft.com/office/powerpoint/2010/main" val="3311438319"/>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Image Full Screen with Credit Line">
    <p:spTree>
      <p:nvGrpSpPr>
        <p:cNvPr id="1" name=""/>
        <p:cNvGrpSpPr/>
        <p:nvPr/>
      </p:nvGrpSpPr>
      <p:grpSpPr>
        <a:xfrm>
          <a:off x="0" y="0"/>
          <a:ext cx="0" cy="0"/>
          <a:chOff x="0" y="0"/>
          <a:chExt cx="0" cy="0"/>
        </a:xfrm>
      </p:grpSpPr>
      <p:sp>
        <p:nvSpPr>
          <p:cNvPr id="10" name="Text Placeholder 9"/>
          <p:cNvSpPr>
            <a:spLocks noGrp="1"/>
          </p:cNvSpPr>
          <p:nvPr>
            <p:ph type="body" sz="quarter" idx="11" hasCustomPrompt="1"/>
          </p:nvPr>
        </p:nvSpPr>
        <p:spPr>
          <a:xfrm>
            <a:off x="414912" y="8011213"/>
            <a:ext cx="15608812" cy="464782"/>
          </a:xfrm>
          <a:prstGeom prst="rect">
            <a:avLst/>
          </a:prstGeom>
        </p:spPr>
        <p:txBody>
          <a:bodyPr vert="horz" lIns="0" tIns="0" rIns="0" bIns="0" anchor="b" anchorCtr="0"/>
          <a:lstStyle>
            <a:lvl1pPr marL="0" indent="0">
              <a:buNone/>
              <a:defRPr lang="en-US" sz="1600" smtClean="0">
                <a:solidFill>
                  <a:schemeClr val="bg2">
                    <a:lumMod val="50000"/>
                  </a:schemeClr>
                </a:solidFill>
                <a:latin typeface="Frutiger Next LT W1G" pitchFamily="34" charset="0"/>
                <a:cs typeface="Arial" pitchFamily="34" charset="0"/>
              </a:defRPr>
            </a:lvl1pPr>
          </a:lstStyle>
          <a:p>
            <a:pPr lvl="0"/>
            <a:r>
              <a:rPr lang="en-US" dirty="0" smtClean="0"/>
              <a:t>Insert image credit</a:t>
            </a:r>
            <a:endParaRPr lang="en-US" dirty="0"/>
          </a:p>
        </p:txBody>
      </p:sp>
      <p:sp>
        <p:nvSpPr>
          <p:cNvPr id="3" name="Media Placeholder 2"/>
          <p:cNvSpPr>
            <a:spLocks noGrp="1"/>
          </p:cNvSpPr>
          <p:nvPr>
            <p:ph type="media" sz="quarter" idx="12"/>
          </p:nvPr>
        </p:nvSpPr>
        <p:spPr>
          <a:xfrm>
            <a:off x="6" y="5"/>
            <a:ext cx="16257586" cy="8693150"/>
          </a:xfrm>
          <a:prstGeom prst="rect">
            <a:avLst/>
          </a:prstGeom>
        </p:spPr>
        <p:txBody>
          <a:bodyPr lIns="162562" tIns="3251241" rIns="162562" bIns="81281"/>
          <a:lstStyle>
            <a:lvl1pPr marL="0" indent="0" algn="ctr">
              <a:buNone/>
              <a:defRPr/>
            </a:lvl1pPr>
          </a:lstStyle>
          <a:p>
            <a:endParaRPr lang="en-US" dirty="0" smtClean="0"/>
          </a:p>
          <a:p>
            <a:r>
              <a:rPr lang="en-US" dirty="0" smtClean="0"/>
              <a:t>Media</a:t>
            </a:r>
          </a:p>
        </p:txBody>
      </p:sp>
    </p:spTree>
    <p:extLst>
      <p:ext uri="{BB962C8B-B14F-4D97-AF65-F5344CB8AC3E}">
        <p14:creationId xmlns:p14="http://schemas.microsoft.com/office/powerpoint/2010/main" val="3183978323"/>
      </p:ext>
    </p:extLst>
  </p:cSld>
  <p:clrMapOvr>
    <a:masterClrMapping/>
  </p:clrMapOvr>
  <p:transition xmlns:p14="http://schemas.microsoft.com/office/powerpoint/2010/main" advClick="0">
    <p:fade/>
  </p:transition>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4" Type="http://schemas.openxmlformats.org/officeDocument/2006/relationships/slideLayout" Target="../slideLayouts/slideLayout10.xml"/><Relationship Id="rId5" Type="http://schemas.openxmlformats.org/officeDocument/2006/relationships/slideLayout" Target="../slideLayouts/slideLayout11.xml"/><Relationship Id="rId6" Type="http://schemas.openxmlformats.org/officeDocument/2006/relationships/slideLayout" Target="../slideLayouts/slideLayout12.xml"/><Relationship Id="rId7" Type="http://schemas.openxmlformats.org/officeDocument/2006/relationships/slideLayout" Target="../slideLayouts/slideLayout13.xml"/><Relationship Id="rId8" Type="http://schemas.openxmlformats.org/officeDocument/2006/relationships/slideLayout" Target="../slideLayouts/slideLayout14.xml"/><Relationship Id="rId9" Type="http://schemas.openxmlformats.org/officeDocument/2006/relationships/theme" Target="../theme/theme2.xml"/><Relationship Id="rId1" Type="http://schemas.openxmlformats.org/officeDocument/2006/relationships/slideLayout" Target="../slideLayouts/slideLayout7.xml"/><Relationship Id="rId2"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0373732"/>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42" r:id="rId5"/>
    <p:sldLayoutId id="2147483900" r:id="rId6"/>
  </p:sldLayoutIdLst>
  <p:transition xmlns:p14="http://schemas.microsoft.com/office/powerpoint/2010/main">
    <p:fade/>
  </p:transition>
  <p:timing>
    <p:tnLst>
      <p:par>
        <p:cTn xmlns:p14="http://schemas.microsoft.com/office/powerpoint/2010/main" id="1" dur="indefinite" restart="never" nodeType="tmRoot"/>
      </p:par>
    </p:tnLst>
  </p:timing>
  <p:hf sldNum="0" hdr="0" dt="0"/>
  <p:txStyles>
    <p:titleStyle>
      <a:lvl1pPr algn="l" defTabSz="908919" rtl="0" eaLnBrk="1" latinLnBrk="0" hangingPunct="1">
        <a:spcBef>
          <a:spcPct val="0"/>
        </a:spcBef>
        <a:buNone/>
        <a:defRPr sz="5000" b="1" i="0" kern="1200" baseline="0">
          <a:solidFill>
            <a:srgbClr val="1B58A8"/>
          </a:solidFill>
          <a:latin typeface="Frutiger Next LT W1G"/>
          <a:ea typeface="+mj-ea"/>
          <a:cs typeface="Frutiger Next LT W1G"/>
        </a:defRPr>
      </a:lvl1pPr>
    </p:titleStyle>
    <p:bodyStyle>
      <a:lvl1pPr marL="766899" indent="-766899" algn="l" defTabSz="908919" rtl="0" eaLnBrk="1" latinLnBrk="0" hangingPunct="1">
        <a:spcBef>
          <a:spcPts val="0"/>
        </a:spcBef>
        <a:buFont typeface="Wingdings" charset="2"/>
        <a:buChar char="§"/>
        <a:defRPr sz="5000" b="0" i="0" kern="1200" baseline="0">
          <a:solidFill>
            <a:schemeClr val="tx1"/>
          </a:solidFill>
          <a:latin typeface="Frutiger Next LT W1G"/>
          <a:ea typeface="+mn-ea"/>
          <a:cs typeface="Frutiger Next LT W1G"/>
        </a:defRPr>
      </a:lvl1pPr>
      <a:lvl2pPr marL="1476996" indent="-568077" algn="l" defTabSz="908919" rtl="0" eaLnBrk="1" latinLnBrk="0" hangingPunct="1">
        <a:spcBef>
          <a:spcPct val="20000"/>
        </a:spcBef>
        <a:buFont typeface="Wingdings" charset="2"/>
        <a:buChar char="§"/>
        <a:defRPr sz="4100" b="0" i="0" kern="1200">
          <a:solidFill>
            <a:schemeClr val="tx1"/>
          </a:solidFill>
          <a:latin typeface="Frutiger Next LT W1G"/>
          <a:ea typeface="+mn-ea"/>
          <a:cs typeface="Frutiger Next LT W1G"/>
        </a:defRPr>
      </a:lvl2pPr>
      <a:lvl3pPr marL="2272307" indent="-454467" algn="l" defTabSz="908919" rtl="0" eaLnBrk="1" latinLnBrk="0" hangingPunct="1">
        <a:spcBef>
          <a:spcPct val="20000"/>
        </a:spcBef>
        <a:buFont typeface="Wingdings" charset="2"/>
        <a:buChar char="§"/>
        <a:defRPr sz="3600" b="0" i="0" kern="1200">
          <a:solidFill>
            <a:schemeClr val="tx1"/>
          </a:solidFill>
          <a:latin typeface="Frutiger Next LT W1G"/>
          <a:ea typeface="+mn-ea"/>
          <a:cs typeface="Frutiger Next LT W1G"/>
        </a:defRPr>
      </a:lvl3pPr>
      <a:lvl4pPr marL="3181229" indent="-454467" algn="l" defTabSz="908919" rtl="0" eaLnBrk="1" latinLnBrk="0" hangingPunct="1">
        <a:spcBef>
          <a:spcPct val="20000"/>
        </a:spcBef>
        <a:buFont typeface="Wingdings" charset="2"/>
        <a:buChar char="§"/>
        <a:defRPr sz="3000" b="0" i="0" kern="1200">
          <a:solidFill>
            <a:schemeClr val="tx1"/>
          </a:solidFill>
          <a:latin typeface="Frutiger Next LT W1G"/>
          <a:ea typeface="+mn-ea"/>
          <a:cs typeface="Frutiger Next LT W1G"/>
        </a:defRPr>
      </a:lvl4pPr>
      <a:lvl5pPr marL="4090147" indent="-454467" algn="l" defTabSz="908919" rtl="0" eaLnBrk="1" latinLnBrk="0" hangingPunct="1">
        <a:spcBef>
          <a:spcPct val="20000"/>
        </a:spcBef>
        <a:buFont typeface="Wingdings" charset="2"/>
        <a:buChar char="§"/>
        <a:defRPr sz="2700" b="0" i="0" kern="1200">
          <a:solidFill>
            <a:schemeClr val="tx1"/>
          </a:solidFill>
          <a:latin typeface="Frutiger Next LT W1G"/>
          <a:ea typeface="+mn-ea"/>
          <a:cs typeface="Frutiger Next LT W1G"/>
        </a:defRPr>
      </a:lvl5pPr>
      <a:lvl6pPr marL="4999069" indent="-454467" algn="l" defTabSz="908919" rtl="0" eaLnBrk="1" latinLnBrk="0" hangingPunct="1">
        <a:spcBef>
          <a:spcPct val="20000"/>
        </a:spcBef>
        <a:buFont typeface="Arial"/>
        <a:buChar char="•"/>
        <a:defRPr sz="4100" kern="1200">
          <a:solidFill>
            <a:schemeClr val="tx1"/>
          </a:solidFill>
          <a:latin typeface="+mn-lt"/>
          <a:ea typeface="+mn-ea"/>
          <a:cs typeface="+mn-cs"/>
        </a:defRPr>
      </a:lvl6pPr>
      <a:lvl7pPr marL="5907989" indent="-454467" algn="l" defTabSz="908919" rtl="0" eaLnBrk="1" latinLnBrk="0" hangingPunct="1">
        <a:spcBef>
          <a:spcPct val="20000"/>
        </a:spcBef>
        <a:buFont typeface="Arial"/>
        <a:buChar char="•"/>
        <a:defRPr sz="4100" kern="1200">
          <a:solidFill>
            <a:schemeClr val="tx1"/>
          </a:solidFill>
          <a:latin typeface="+mn-lt"/>
          <a:ea typeface="+mn-ea"/>
          <a:cs typeface="+mn-cs"/>
        </a:defRPr>
      </a:lvl7pPr>
      <a:lvl8pPr marL="6816910" indent="-454467" algn="l" defTabSz="908919" rtl="0" eaLnBrk="1" latinLnBrk="0" hangingPunct="1">
        <a:spcBef>
          <a:spcPct val="20000"/>
        </a:spcBef>
        <a:buFont typeface="Arial"/>
        <a:buChar char="•"/>
        <a:defRPr sz="4100" kern="1200">
          <a:solidFill>
            <a:schemeClr val="tx1"/>
          </a:solidFill>
          <a:latin typeface="+mn-lt"/>
          <a:ea typeface="+mn-ea"/>
          <a:cs typeface="+mn-cs"/>
        </a:defRPr>
      </a:lvl8pPr>
      <a:lvl9pPr marL="7725831" indent="-454467" algn="l" defTabSz="908919" rtl="0" eaLnBrk="1" latinLnBrk="0" hangingPunct="1">
        <a:spcBef>
          <a:spcPct val="20000"/>
        </a:spcBef>
        <a:buFont typeface="Arial"/>
        <a:buChar char="•"/>
        <a:defRPr sz="4100" kern="1200">
          <a:solidFill>
            <a:schemeClr val="tx1"/>
          </a:solidFill>
          <a:latin typeface="+mn-lt"/>
          <a:ea typeface="+mn-ea"/>
          <a:cs typeface="+mn-cs"/>
        </a:defRPr>
      </a:lvl9pPr>
    </p:bodyStyle>
    <p:otherStyle>
      <a:defPPr>
        <a:defRPr lang="en-US"/>
      </a:defPPr>
      <a:lvl1pPr marL="0" algn="l" defTabSz="908919" rtl="0" eaLnBrk="1" latinLnBrk="0" hangingPunct="1">
        <a:defRPr sz="3600" kern="1200">
          <a:solidFill>
            <a:schemeClr val="tx1"/>
          </a:solidFill>
          <a:latin typeface="+mn-lt"/>
          <a:ea typeface="+mn-ea"/>
          <a:cs typeface="+mn-cs"/>
        </a:defRPr>
      </a:lvl1pPr>
      <a:lvl2pPr marL="908919" algn="l" defTabSz="908919" rtl="0" eaLnBrk="1" latinLnBrk="0" hangingPunct="1">
        <a:defRPr sz="3600" kern="1200">
          <a:solidFill>
            <a:schemeClr val="tx1"/>
          </a:solidFill>
          <a:latin typeface="+mn-lt"/>
          <a:ea typeface="+mn-ea"/>
          <a:cs typeface="+mn-cs"/>
        </a:defRPr>
      </a:lvl2pPr>
      <a:lvl3pPr marL="1817842" algn="l" defTabSz="908919" rtl="0" eaLnBrk="1" latinLnBrk="0" hangingPunct="1">
        <a:defRPr sz="3600" kern="1200">
          <a:solidFill>
            <a:schemeClr val="tx1"/>
          </a:solidFill>
          <a:latin typeface="+mn-lt"/>
          <a:ea typeface="+mn-ea"/>
          <a:cs typeface="+mn-cs"/>
        </a:defRPr>
      </a:lvl3pPr>
      <a:lvl4pPr marL="2726767" algn="l" defTabSz="908919" rtl="0" eaLnBrk="1" latinLnBrk="0" hangingPunct="1">
        <a:defRPr sz="3600" kern="1200">
          <a:solidFill>
            <a:schemeClr val="tx1"/>
          </a:solidFill>
          <a:latin typeface="+mn-lt"/>
          <a:ea typeface="+mn-ea"/>
          <a:cs typeface="+mn-cs"/>
        </a:defRPr>
      </a:lvl4pPr>
      <a:lvl5pPr marL="3635686" algn="l" defTabSz="908919" rtl="0" eaLnBrk="1" latinLnBrk="0" hangingPunct="1">
        <a:defRPr sz="3600" kern="1200">
          <a:solidFill>
            <a:schemeClr val="tx1"/>
          </a:solidFill>
          <a:latin typeface="+mn-lt"/>
          <a:ea typeface="+mn-ea"/>
          <a:cs typeface="+mn-cs"/>
        </a:defRPr>
      </a:lvl5pPr>
      <a:lvl6pPr marL="4544611" algn="l" defTabSz="908919" rtl="0" eaLnBrk="1" latinLnBrk="0" hangingPunct="1">
        <a:defRPr sz="3600" kern="1200">
          <a:solidFill>
            <a:schemeClr val="tx1"/>
          </a:solidFill>
          <a:latin typeface="+mn-lt"/>
          <a:ea typeface="+mn-ea"/>
          <a:cs typeface="+mn-cs"/>
        </a:defRPr>
      </a:lvl6pPr>
      <a:lvl7pPr marL="5453526" algn="l" defTabSz="908919" rtl="0" eaLnBrk="1" latinLnBrk="0" hangingPunct="1">
        <a:defRPr sz="3600" kern="1200">
          <a:solidFill>
            <a:schemeClr val="tx1"/>
          </a:solidFill>
          <a:latin typeface="+mn-lt"/>
          <a:ea typeface="+mn-ea"/>
          <a:cs typeface="+mn-cs"/>
        </a:defRPr>
      </a:lvl7pPr>
      <a:lvl8pPr marL="6362455" algn="l" defTabSz="908919" rtl="0" eaLnBrk="1" latinLnBrk="0" hangingPunct="1">
        <a:defRPr sz="3600" kern="1200">
          <a:solidFill>
            <a:schemeClr val="tx1"/>
          </a:solidFill>
          <a:latin typeface="+mn-lt"/>
          <a:ea typeface="+mn-ea"/>
          <a:cs typeface="+mn-cs"/>
        </a:defRPr>
      </a:lvl8pPr>
      <a:lvl9pPr marL="7271370" algn="l" defTabSz="908919" rtl="0" eaLnBrk="1" latinLnBrk="0" hangingPunct="1">
        <a:defRPr sz="3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765092"/>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7" r:id="rId4"/>
    <p:sldLayoutId id="2147483888" r:id="rId5"/>
    <p:sldLayoutId id="2147483897" r:id="rId6"/>
    <p:sldLayoutId id="2147483899" r:id="rId7"/>
    <p:sldLayoutId id="2147483905" r:id="rId8"/>
  </p:sldLayoutIdLst>
  <p:transition xmlns:p14="http://schemas.microsoft.com/office/powerpoint/2010/main">
    <p:fade/>
  </p:transition>
  <p:timing>
    <p:tnLst>
      <p:par>
        <p:cTn xmlns:p14="http://schemas.microsoft.com/office/powerpoint/2010/main" id="1" dur="indefinite" restart="never" nodeType="tmRoot"/>
      </p:par>
    </p:tnLst>
  </p:timing>
  <p:hf sldNum="0" hdr="0" dt="0"/>
  <p:txStyles>
    <p:titleStyle>
      <a:lvl1pPr algn="l" defTabSz="908919" rtl="0" eaLnBrk="1" latinLnBrk="0" hangingPunct="1">
        <a:spcBef>
          <a:spcPct val="0"/>
        </a:spcBef>
        <a:buNone/>
        <a:defRPr sz="5000" b="1" i="0" kern="1200" baseline="0">
          <a:solidFill>
            <a:srgbClr val="1B58A8"/>
          </a:solidFill>
          <a:latin typeface="Frutiger Next LT W1G"/>
          <a:ea typeface="+mj-ea"/>
          <a:cs typeface="Frutiger Next LT W1G"/>
        </a:defRPr>
      </a:lvl1pPr>
    </p:titleStyle>
    <p:bodyStyle>
      <a:lvl1pPr marL="766899" indent="-766899" algn="l" defTabSz="908919" rtl="0" eaLnBrk="1" latinLnBrk="0" hangingPunct="1">
        <a:spcBef>
          <a:spcPts val="0"/>
        </a:spcBef>
        <a:buFont typeface="Wingdings" charset="2"/>
        <a:buChar char="§"/>
        <a:defRPr sz="5000" b="0" i="0" kern="1200" baseline="0">
          <a:solidFill>
            <a:schemeClr val="tx1"/>
          </a:solidFill>
          <a:latin typeface="Frutiger Next LT W1G"/>
          <a:ea typeface="+mn-ea"/>
          <a:cs typeface="Frutiger Next LT W1G"/>
        </a:defRPr>
      </a:lvl1pPr>
      <a:lvl2pPr marL="1476996" indent="-568077" algn="l" defTabSz="908919" rtl="0" eaLnBrk="1" latinLnBrk="0" hangingPunct="1">
        <a:spcBef>
          <a:spcPct val="20000"/>
        </a:spcBef>
        <a:buFont typeface="Wingdings" charset="2"/>
        <a:buChar char="§"/>
        <a:defRPr sz="4100" b="0" i="0" kern="1200">
          <a:solidFill>
            <a:schemeClr val="tx1"/>
          </a:solidFill>
          <a:latin typeface="Frutiger Next LT W1G"/>
          <a:ea typeface="+mn-ea"/>
          <a:cs typeface="Frutiger Next LT W1G"/>
        </a:defRPr>
      </a:lvl2pPr>
      <a:lvl3pPr marL="2272307" indent="-454467" algn="l" defTabSz="908919" rtl="0" eaLnBrk="1" latinLnBrk="0" hangingPunct="1">
        <a:spcBef>
          <a:spcPct val="20000"/>
        </a:spcBef>
        <a:buFont typeface="Wingdings" charset="2"/>
        <a:buChar char="§"/>
        <a:defRPr sz="3600" b="0" i="0" kern="1200">
          <a:solidFill>
            <a:schemeClr val="tx1"/>
          </a:solidFill>
          <a:latin typeface="Frutiger Next LT W1G"/>
          <a:ea typeface="+mn-ea"/>
          <a:cs typeface="Frutiger Next LT W1G"/>
        </a:defRPr>
      </a:lvl3pPr>
      <a:lvl4pPr marL="3181229" indent="-454467" algn="l" defTabSz="908919" rtl="0" eaLnBrk="1" latinLnBrk="0" hangingPunct="1">
        <a:spcBef>
          <a:spcPct val="20000"/>
        </a:spcBef>
        <a:buFont typeface="Wingdings" charset="2"/>
        <a:buChar char="§"/>
        <a:defRPr sz="3000" b="0" i="0" kern="1200">
          <a:solidFill>
            <a:schemeClr val="tx1"/>
          </a:solidFill>
          <a:latin typeface="Frutiger Next LT W1G"/>
          <a:ea typeface="+mn-ea"/>
          <a:cs typeface="Frutiger Next LT W1G"/>
        </a:defRPr>
      </a:lvl4pPr>
      <a:lvl5pPr marL="4090147" indent="-454467" algn="l" defTabSz="908919" rtl="0" eaLnBrk="1" latinLnBrk="0" hangingPunct="1">
        <a:spcBef>
          <a:spcPct val="20000"/>
        </a:spcBef>
        <a:buFont typeface="Wingdings" charset="2"/>
        <a:buChar char="§"/>
        <a:defRPr sz="2700" b="0" i="0" kern="1200">
          <a:solidFill>
            <a:schemeClr val="tx1"/>
          </a:solidFill>
          <a:latin typeface="Frutiger Next LT W1G"/>
          <a:ea typeface="+mn-ea"/>
          <a:cs typeface="Frutiger Next LT W1G"/>
        </a:defRPr>
      </a:lvl5pPr>
      <a:lvl6pPr marL="4999069" indent="-454467" algn="l" defTabSz="908919" rtl="0" eaLnBrk="1" latinLnBrk="0" hangingPunct="1">
        <a:spcBef>
          <a:spcPct val="20000"/>
        </a:spcBef>
        <a:buFont typeface="Arial"/>
        <a:buChar char="•"/>
        <a:defRPr sz="4100" kern="1200">
          <a:solidFill>
            <a:schemeClr val="tx1"/>
          </a:solidFill>
          <a:latin typeface="+mn-lt"/>
          <a:ea typeface="+mn-ea"/>
          <a:cs typeface="+mn-cs"/>
        </a:defRPr>
      </a:lvl6pPr>
      <a:lvl7pPr marL="5907989" indent="-454467" algn="l" defTabSz="908919" rtl="0" eaLnBrk="1" latinLnBrk="0" hangingPunct="1">
        <a:spcBef>
          <a:spcPct val="20000"/>
        </a:spcBef>
        <a:buFont typeface="Arial"/>
        <a:buChar char="•"/>
        <a:defRPr sz="4100" kern="1200">
          <a:solidFill>
            <a:schemeClr val="tx1"/>
          </a:solidFill>
          <a:latin typeface="+mn-lt"/>
          <a:ea typeface="+mn-ea"/>
          <a:cs typeface="+mn-cs"/>
        </a:defRPr>
      </a:lvl7pPr>
      <a:lvl8pPr marL="6816910" indent="-454467" algn="l" defTabSz="908919" rtl="0" eaLnBrk="1" latinLnBrk="0" hangingPunct="1">
        <a:spcBef>
          <a:spcPct val="20000"/>
        </a:spcBef>
        <a:buFont typeface="Arial"/>
        <a:buChar char="•"/>
        <a:defRPr sz="4100" kern="1200">
          <a:solidFill>
            <a:schemeClr val="tx1"/>
          </a:solidFill>
          <a:latin typeface="+mn-lt"/>
          <a:ea typeface="+mn-ea"/>
          <a:cs typeface="+mn-cs"/>
        </a:defRPr>
      </a:lvl8pPr>
      <a:lvl9pPr marL="7725831" indent="-454467" algn="l" defTabSz="908919" rtl="0" eaLnBrk="1" latinLnBrk="0" hangingPunct="1">
        <a:spcBef>
          <a:spcPct val="20000"/>
        </a:spcBef>
        <a:buFont typeface="Arial"/>
        <a:buChar char="•"/>
        <a:defRPr sz="4100" kern="1200">
          <a:solidFill>
            <a:schemeClr val="tx1"/>
          </a:solidFill>
          <a:latin typeface="+mn-lt"/>
          <a:ea typeface="+mn-ea"/>
          <a:cs typeface="+mn-cs"/>
        </a:defRPr>
      </a:lvl9pPr>
    </p:bodyStyle>
    <p:otherStyle>
      <a:defPPr>
        <a:defRPr lang="en-US"/>
      </a:defPPr>
      <a:lvl1pPr marL="0" algn="l" defTabSz="908919" rtl="0" eaLnBrk="1" latinLnBrk="0" hangingPunct="1">
        <a:defRPr sz="3600" kern="1200">
          <a:solidFill>
            <a:schemeClr val="tx1"/>
          </a:solidFill>
          <a:latin typeface="+mn-lt"/>
          <a:ea typeface="+mn-ea"/>
          <a:cs typeface="+mn-cs"/>
        </a:defRPr>
      </a:lvl1pPr>
      <a:lvl2pPr marL="908919" algn="l" defTabSz="908919" rtl="0" eaLnBrk="1" latinLnBrk="0" hangingPunct="1">
        <a:defRPr sz="3600" kern="1200">
          <a:solidFill>
            <a:schemeClr val="tx1"/>
          </a:solidFill>
          <a:latin typeface="+mn-lt"/>
          <a:ea typeface="+mn-ea"/>
          <a:cs typeface="+mn-cs"/>
        </a:defRPr>
      </a:lvl2pPr>
      <a:lvl3pPr marL="1817842" algn="l" defTabSz="908919" rtl="0" eaLnBrk="1" latinLnBrk="0" hangingPunct="1">
        <a:defRPr sz="3600" kern="1200">
          <a:solidFill>
            <a:schemeClr val="tx1"/>
          </a:solidFill>
          <a:latin typeface="+mn-lt"/>
          <a:ea typeface="+mn-ea"/>
          <a:cs typeface="+mn-cs"/>
        </a:defRPr>
      </a:lvl3pPr>
      <a:lvl4pPr marL="2726767" algn="l" defTabSz="908919" rtl="0" eaLnBrk="1" latinLnBrk="0" hangingPunct="1">
        <a:defRPr sz="3600" kern="1200">
          <a:solidFill>
            <a:schemeClr val="tx1"/>
          </a:solidFill>
          <a:latin typeface="+mn-lt"/>
          <a:ea typeface="+mn-ea"/>
          <a:cs typeface="+mn-cs"/>
        </a:defRPr>
      </a:lvl4pPr>
      <a:lvl5pPr marL="3635686" algn="l" defTabSz="908919" rtl="0" eaLnBrk="1" latinLnBrk="0" hangingPunct="1">
        <a:defRPr sz="3600" kern="1200">
          <a:solidFill>
            <a:schemeClr val="tx1"/>
          </a:solidFill>
          <a:latin typeface="+mn-lt"/>
          <a:ea typeface="+mn-ea"/>
          <a:cs typeface="+mn-cs"/>
        </a:defRPr>
      </a:lvl5pPr>
      <a:lvl6pPr marL="4544611" algn="l" defTabSz="908919" rtl="0" eaLnBrk="1" latinLnBrk="0" hangingPunct="1">
        <a:defRPr sz="3600" kern="1200">
          <a:solidFill>
            <a:schemeClr val="tx1"/>
          </a:solidFill>
          <a:latin typeface="+mn-lt"/>
          <a:ea typeface="+mn-ea"/>
          <a:cs typeface="+mn-cs"/>
        </a:defRPr>
      </a:lvl6pPr>
      <a:lvl7pPr marL="5453526" algn="l" defTabSz="908919" rtl="0" eaLnBrk="1" latinLnBrk="0" hangingPunct="1">
        <a:defRPr sz="3600" kern="1200">
          <a:solidFill>
            <a:schemeClr val="tx1"/>
          </a:solidFill>
          <a:latin typeface="+mn-lt"/>
          <a:ea typeface="+mn-ea"/>
          <a:cs typeface="+mn-cs"/>
        </a:defRPr>
      </a:lvl7pPr>
      <a:lvl8pPr marL="6362455" algn="l" defTabSz="908919" rtl="0" eaLnBrk="1" latinLnBrk="0" hangingPunct="1">
        <a:defRPr sz="3600" kern="1200">
          <a:solidFill>
            <a:schemeClr val="tx1"/>
          </a:solidFill>
          <a:latin typeface="+mn-lt"/>
          <a:ea typeface="+mn-ea"/>
          <a:cs typeface="+mn-cs"/>
        </a:defRPr>
      </a:lvl8pPr>
      <a:lvl9pPr marL="7271370" algn="l" defTabSz="908919" rtl="0" eaLnBrk="1" latinLnBrk="0" hangingPunct="1">
        <a:defRPr sz="3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4" Type="http://schemas.microsoft.com/office/2007/relationships/hdphoto" Target="../media/hdphoto2.wdp"/><Relationship Id="rId1" Type="http://schemas.openxmlformats.org/officeDocument/2006/relationships/slideLayout" Target="../slideLayouts/slideLayout13.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 Id="rId3"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4.xml"/><Relationship Id="rId4" Type="http://schemas.openxmlformats.org/officeDocument/2006/relationships/notesSlide" Target="../notesSlides/notesSlide3.xml"/><Relationship Id="rId5" Type="http://schemas.openxmlformats.org/officeDocument/2006/relationships/image" Target="../media/image11.png"/><Relationship Id="rId1" Type="http://schemas.openxmlformats.org/officeDocument/2006/relationships/video" Target="NULL" TargetMode="External"/><Relationship Id="rId2" Type="http://schemas.microsoft.com/office/2007/relationships/media" Target="../media/media1.wmv"/></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4" Type="http://schemas.microsoft.com/office/2007/relationships/hdphoto" Target="../media/hdphoto2.wdp"/><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rcRect/>
          <a:stretch/>
        </p:blipFill>
        <p:spPr>
          <a:xfrm>
            <a:off x="0" y="-155972"/>
            <a:ext cx="16257588" cy="9299975"/>
          </a:xfrm>
          <a:prstGeom prst="rect">
            <a:avLst/>
          </a:prstGeom>
        </p:spPr>
      </p:pic>
      <p:sp>
        <p:nvSpPr>
          <p:cNvPr id="2" name="Rectangle 1"/>
          <p:cNvSpPr/>
          <p:nvPr/>
        </p:nvSpPr>
        <p:spPr>
          <a:xfrm>
            <a:off x="0" y="-203200"/>
            <a:ext cx="16257588" cy="9347200"/>
          </a:xfrm>
          <a:prstGeom prst="rect">
            <a:avLst/>
          </a:prstGeom>
          <a:gradFill flip="none" rotWithShape="1">
            <a:gsLst>
              <a:gs pos="0">
                <a:schemeClr val="tx1">
                  <a:lumMod val="85000"/>
                  <a:lumOff val="15000"/>
                </a:schemeClr>
              </a:gs>
              <a:gs pos="89000">
                <a:schemeClr val="tx1">
                  <a:lumMod val="95000"/>
                  <a:lumOff val="5000"/>
                  <a:alpha val="0"/>
                </a:schemeClr>
              </a:gs>
              <a:gs pos="55000">
                <a:schemeClr val="tx1">
                  <a:lumMod val="95000"/>
                  <a:lumOff val="5000"/>
                  <a:alpha val="39000"/>
                </a:schemeClr>
              </a:gs>
            </a:gsLst>
            <a:lin ang="1944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00" tIns="60950" rIns="121900" bIns="60950" numCol="1" spcCol="0" rtlCol="0" fromWordArt="0" anchor="ctr" anchorCtr="0" forceAA="0" compatLnSpc="1">
            <a:prstTxWarp prst="textNoShape">
              <a:avLst/>
            </a:prstTxWarp>
            <a:noAutofit/>
          </a:bodyPr>
          <a:lstStyle/>
          <a:p>
            <a:pPr algn="ctr"/>
            <a:endParaRPr lang="en-US" dirty="0"/>
          </a:p>
        </p:txBody>
      </p:sp>
      <p:sp>
        <p:nvSpPr>
          <p:cNvPr id="8" name="Title 7"/>
          <p:cNvSpPr>
            <a:spLocks noGrp="1"/>
          </p:cNvSpPr>
          <p:nvPr>
            <p:ph type="ctrTitle"/>
          </p:nvPr>
        </p:nvSpPr>
        <p:spPr>
          <a:xfrm>
            <a:off x="806105" y="4910670"/>
            <a:ext cx="11462243" cy="1456267"/>
          </a:xfrm>
        </p:spPr>
        <p:txBody>
          <a:bodyPr>
            <a:normAutofit fontScale="90000"/>
          </a:bodyPr>
          <a:lstStyle/>
          <a:p>
            <a:r>
              <a:rPr lang="en-US" sz="7200" b="0" dirty="0" smtClean="0">
                <a:solidFill>
                  <a:schemeClr val="bg1"/>
                </a:solidFill>
              </a:rPr>
              <a:t>The Future of Making Things</a:t>
            </a:r>
            <a:endParaRPr lang="en-US" sz="7200" b="0" dirty="0">
              <a:solidFill>
                <a:schemeClr val="bg1"/>
              </a:solidFill>
            </a:endParaRPr>
          </a:p>
        </p:txBody>
      </p:sp>
      <p:cxnSp>
        <p:nvCxnSpPr>
          <p:cNvPr id="5" name="Straight Connector 4"/>
          <p:cNvCxnSpPr/>
          <p:nvPr/>
        </p:nvCxnSpPr>
        <p:spPr>
          <a:xfrm flipH="1">
            <a:off x="0" y="6497592"/>
            <a:ext cx="7414597" cy="17780"/>
          </a:xfrm>
          <a:prstGeom prst="line">
            <a:avLst/>
          </a:prstGeom>
          <a:ln w="25400">
            <a:solidFill>
              <a:schemeClr val="bg1"/>
            </a:solidFill>
          </a:ln>
          <a:effectLst/>
        </p:spPr>
        <p:style>
          <a:lnRef idx="1">
            <a:schemeClr val="accent1"/>
          </a:lnRef>
          <a:fillRef idx="0">
            <a:schemeClr val="accent1"/>
          </a:fillRef>
          <a:effectRef idx="0">
            <a:schemeClr val="accent1"/>
          </a:effectRef>
          <a:fontRef idx="minor">
            <a:schemeClr val="tx1"/>
          </a:fontRef>
        </p:style>
      </p:cxnSp>
      <p:sp>
        <p:nvSpPr>
          <p:cNvPr id="9" name="Title 7"/>
          <p:cNvSpPr txBox="1">
            <a:spLocks/>
          </p:cNvSpPr>
          <p:nvPr/>
        </p:nvSpPr>
        <p:spPr>
          <a:xfrm>
            <a:off x="833201" y="6305973"/>
            <a:ext cx="9246503" cy="1456267"/>
          </a:xfrm>
          <a:prstGeom prst="rect">
            <a:avLst/>
          </a:prstGeom>
        </p:spPr>
        <p:txBody>
          <a:bodyPr vert="horz" lIns="121900" tIns="60950" rIns="121900" bIns="60950" rtlCol="0" anchor="b">
            <a:noAutofit/>
          </a:bodyPr>
          <a:lstStyle>
            <a:lvl1pPr algn="l" defTabSz="914400" rtl="0" eaLnBrk="1" latinLnBrk="0" hangingPunct="1">
              <a:lnSpc>
                <a:spcPct val="90000"/>
              </a:lnSpc>
              <a:spcBef>
                <a:spcPct val="0"/>
              </a:spcBef>
              <a:buNone/>
              <a:defRPr lang="en-US" sz="5400" b="1" kern="1200">
                <a:solidFill>
                  <a:schemeClr val="accent1"/>
                </a:solidFill>
                <a:latin typeface="+mj-lt"/>
                <a:ea typeface="+mj-ea"/>
                <a:cs typeface="+mj-cs"/>
              </a:defRPr>
            </a:lvl1pPr>
          </a:lstStyle>
          <a:p>
            <a:r>
              <a:rPr lang="en-US" sz="3200" b="0" dirty="0" smtClean="0">
                <a:solidFill>
                  <a:schemeClr val="bg1">
                    <a:lumMod val="95000"/>
                  </a:schemeClr>
                </a:solidFill>
              </a:rPr>
              <a:t>Randy Swearer  </a:t>
            </a:r>
            <a:r>
              <a:rPr lang="en-US" sz="3200" b="0" dirty="0" smtClean="0">
                <a:solidFill>
                  <a:schemeClr val="bg1">
                    <a:lumMod val="95000"/>
                  </a:schemeClr>
                </a:solidFill>
                <a:latin typeface="Frutiger Next LT W1G"/>
              </a:rPr>
              <a:t>|  VP of Education, Autodesk</a:t>
            </a:r>
            <a:endParaRPr lang="en-US" sz="3200" b="0" dirty="0" smtClean="0">
              <a:solidFill>
                <a:schemeClr val="bg1">
                  <a:lumMod val="95000"/>
                </a:schemeClr>
              </a:solidFill>
            </a:endParaRPr>
          </a:p>
          <a:p>
            <a:r>
              <a:rPr lang="en-US" sz="3200" b="0" dirty="0" smtClean="0">
                <a:solidFill>
                  <a:schemeClr val="bg1">
                    <a:lumMod val="95000"/>
                  </a:schemeClr>
                </a:solidFill>
              </a:rPr>
              <a:t>Worldskills 2015</a:t>
            </a:r>
            <a:endParaRPr lang="en-US" sz="3200" b="0" dirty="0">
              <a:solidFill>
                <a:schemeClr val="bg1">
                  <a:lumMod val="95000"/>
                </a:schemeClr>
              </a:solidFill>
            </a:endParaRPr>
          </a:p>
        </p:txBody>
      </p:sp>
    </p:spTree>
    <p:extLst>
      <p:ext uri="{BB962C8B-B14F-4D97-AF65-F5344CB8AC3E}">
        <p14:creationId xmlns:p14="http://schemas.microsoft.com/office/powerpoint/2010/main" val="1520303465"/>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 y="-1"/>
            <a:ext cx="16256794" cy="9144447"/>
          </a:xfrm>
          <a:prstGeom prst="rect">
            <a:avLst/>
          </a:prstGeom>
        </p:spPr>
      </p:pic>
      <p:cxnSp>
        <p:nvCxnSpPr>
          <p:cNvPr id="4" name="Straight Connector 3"/>
          <p:cNvCxnSpPr/>
          <p:nvPr/>
        </p:nvCxnSpPr>
        <p:spPr>
          <a:xfrm>
            <a:off x="565029" y="-2480681"/>
            <a:ext cx="0" cy="8692295"/>
          </a:xfrm>
          <a:prstGeom prst="line">
            <a:avLst/>
          </a:prstGeom>
          <a:ln w="25400">
            <a:solidFill>
              <a:schemeClr val="bg1"/>
            </a:solidFill>
          </a:ln>
          <a:effectLst/>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idx="4294967295"/>
          </p:nvPr>
        </p:nvSpPr>
        <p:spPr>
          <a:xfrm>
            <a:off x="4036626" y="4254523"/>
            <a:ext cx="14842805" cy="5825478"/>
          </a:xfrm>
          <a:prstGeom prst="rect">
            <a:avLst/>
          </a:prstGeom>
        </p:spPr>
        <p:txBody>
          <a:bodyPr lIns="121926" tIns="60963" rIns="121926" bIns="60963">
            <a:normAutofit/>
          </a:bodyPr>
          <a:lstStyle/>
          <a:p>
            <a:r>
              <a:rPr lang="en-US" sz="4800" b="0" dirty="0" smtClean="0">
                <a:solidFill>
                  <a:schemeClr val="bg2">
                    <a:lumMod val="95000"/>
                  </a:schemeClr>
                </a:solidFill>
              </a:rPr>
              <a:t/>
            </a:r>
            <a:br>
              <a:rPr lang="en-US" sz="4800" b="0" dirty="0" smtClean="0">
                <a:solidFill>
                  <a:schemeClr val="bg2">
                    <a:lumMod val="95000"/>
                  </a:schemeClr>
                </a:solidFill>
              </a:rPr>
            </a:br>
            <a:r>
              <a:rPr lang="en-US" sz="4800" b="0" dirty="0">
                <a:solidFill>
                  <a:schemeClr val="bg2">
                    <a:lumMod val="95000"/>
                  </a:schemeClr>
                </a:solidFill>
              </a:rPr>
              <a:t/>
            </a:r>
            <a:br>
              <a:rPr lang="en-US" sz="4800" b="0" dirty="0">
                <a:solidFill>
                  <a:schemeClr val="bg2">
                    <a:lumMod val="95000"/>
                  </a:schemeClr>
                </a:solidFill>
              </a:rPr>
            </a:br>
            <a:r>
              <a:rPr lang="en-US" sz="4800" b="0" dirty="0" smtClean="0">
                <a:solidFill>
                  <a:schemeClr val="bg2">
                    <a:lumMod val="95000"/>
                  </a:schemeClr>
                </a:solidFill>
              </a:rPr>
              <a:t>A central focus of Autodesk’s </a:t>
            </a:r>
            <a:r>
              <a:rPr lang="en-US" sz="4800" b="0" dirty="0">
                <a:solidFill>
                  <a:schemeClr val="bg2">
                    <a:lumMod val="95000"/>
                  </a:schemeClr>
                </a:solidFill>
              </a:rPr>
              <a:t>vision </a:t>
            </a:r>
            <a:r>
              <a:rPr lang="en-US" sz="4800" b="0" dirty="0" smtClean="0">
                <a:solidFill>
                  <a:schemeClr val="bg2">
                    <a:lumMod val="95000"/>
                  </a:schemeClr>
                </a:solidFill>
              </a:rPr>
              <a:t/>
            </a:r>
            <a:br>
              <a:rPr lang="en-US" sz="4800" b="0" dirty="0" smtClean="0">
                <a:solidFill>
                  <a:schemeClr val="bg2">
                    <a:lumMod val="95000"/>
                  </a:schemeClr>
                </a:solidFill>
              </a:rPr>
            </a:br>
            <a:r>
              <a:rPr lang="en-US" sz="4800" b="0" dirty="0" smtClean="0">
                <a:solidFill>
                  <a:schemeClr val="bg2">
                    <a:lumMod val="95000"/>
                  </a:schemeClr>
                </a:solidFill>
              </a:rPr>
              <a:t>is </a:t>
            </a:r>
            <a:r>
              <a:rPr lang="en-US" sz="4800" b="0" dirty="0">
                <a:solidFill>
                  <a:schemeClr val="bg2">
                    <a:lumMod val="95000"/>
                  </a:schemeClr>
                </a:solidFill>
              </a:rPr>
              <a:t>to help </a:t>
            </a:r>
            <a:r>
              <a:rPr lang="en-US" sz="4800" b="0" dirty="0" smtClean="0">
                <a:solidFill>
                  <a:schemeClr val="bg2">
                    <a:lumMod val="95000"/>
                  </a:schemeClr>
                </a:solidFill>
              </a:rPr>
              <a:t>students </a:t>
            </a:r>
            <a:br>
              <a:rPr lang="en-US" sz="4800" b="0" dirty="0" smtClean="0">
                <a:solidFill>
                  <a:schemeClr val="bg2">
                    <a:lumMod val="95000"/>
                  </a:schemeClr>
                </a:solidFill>
              </a:rPr>
            </a:br>
            <a:r>
              <a:rPr lang="en-US" sz="4800" b="0" dirty="0" smtClean="0">
                <a:solidFill>
                  <a:schemeClr val="bg2">
                    <a:lumMod val="95000"/>
                  </a:schemeClr>
                </a:solidFill>
              </a:rPr>
              <a:t>imagine</a:t>
            </a:r>
            <a:r>
              <a:rPr lang="en-US" sz="4800" b="0" dirty="0">
                <a:solidFill>
                  <a:schemeClr val="bg2">
                    <a:lumMod val="95000"/>
                  </a:schemeClr>
                </a:solidFill>
              </a:rPr>
              <a:t>, design, and create a better world.</a:t>
            </a:r>
            <a:br>
              <a:rPr lang="en-US" sz="4800" b="0" dirty="0">
                <a:solidFill>
                  <a:schemeClr val="bg2">
                    <a:lumMod val="95000"/>
                  </a:schemeClr>
                </a:solidFill>
              </a:rPr>
            </a:br>
            <a:endParaRPr lang="en-US" sz="4800" b="0" dirty="0">
              <a:solidFill>
                <a:schemeClr val="bg2">
                  <a:lumMod val="95000"/>
                </a:schemeClr>
              </a:solidFill>
            </a:endParaRPr>
          </a:p>
        </p:txBody>
      </p:sp>
    </p:spTree>
    <p:extLst>
      <p:ext uri="{BB962C8B-B14F-4D97-AF65-F5344CB8AC3E}">
        <p14:creationId xmlns:p14="http://schemas.microsoft.com/office/powerpoint/2010/main" val="609115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6257588" cy="9144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lIns="162562" tIns="81281" rIns="162562" bIns="81281" rtlCol="0" anchor="ctr"/>
          <a:lstStyle/>
          <a:p>
            <a:pPr algn="ctr"/>
            <a:endParaRPr lang="en-US"/>
          </a:p>
        </p:txBody>
      </p:sp>
      <p:pic>
        <p:nvPicPr>
          <p:cNvPr id="4" name="Corporate_Showreel_2015_REVISED_1920x1080_15192kbps.wmv">
            <a:hlinkClick r:id="" action="ppaction://media"/>
          </p:cNvPr>
          <p:cNvPicPr>
            <a:picLocks noGrp="1" noChangeAspect="1"/>
          </p:cNvPicPr>
          <p:nvPr>
            <p:ph type="media" sz="quarter" idx="12"/>
            <a:videoFile r:link="rId1"/>
            <p:extLst>
              <p:ext uri="{DAA4B4D4-6D71-4841-9C94-3DE7FCFB9230}">
                <p14:media xmlns:p14="http://schemas.microsoft.com/office/powerpoint/2010/main" r:embed="rId2">
                  <p14:trim st="1602.1985"/>
                </p14:media>
              </p:ext>
            </p:extLst>
          </p:nvPr>
        </p:nvPicPr>
        <p:blipFill>
          <a:blip r:embed="rId5"/>
          <a:stretch>
            <a:fillRect/>
          </a:stretch>
        </p:blipFill>
        <p:spPr>
          <a:xfrm>
            <a:off x="812880" y="457534"/>
            <a:ext cx="14631829" cy="8228932"/>
          </a:xfrm>
        </p:spPr>
      </p:pic>
    </p:spTree>
    <p:extLst>
      <p:ext uri="{BB962C8B-B14F-4D97-AF65-F5344CB8AC3E}">
        <p14:creationId xmlns:p14="http://schemas.microsoft.com/office/powerpoint/2010/main" val="2098739472"/>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250"/>
                                  </p:stCondLst>
                                  <p:childTnLst>
                                    <p:cmd type="call" cmd="playFrom(0.0)">
                                      <p:cBhvr>
                                        <p:cTn id="6" dur="1183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rcRect/>
          <a:stretch/>
        </p:blipFill>
        <p:spPr>
          <a:xfrm>
            <a:off x="0" y="-155972"/>
            <a:ext cx="16257588" cy="9299975"/>
          </a:xfrm>
          <a:prstGeom prst="rect">
            <a:avLst/>
          </a:prstGeom>
        </p:spPr>
      </p:pic>
      <p:sp>
        <p:nvSpPr>
          <p:cNvPr id="2" name="Rectangle 1"/>
          <p:cNvSpPr/>
          <p:nvPr/>
        </p:nvSpPr>
        <p:spPr>
          <a:xfrm>
            <a:off x="0" y="-203200"/>
            <a:ext cx="16257588" cy="9347200"/>
          </a:xfrm>
          <a:prstGeom prst="rect">
            <a:avLst/>
          </a:prstGeom>
          <a:gradFill flip="none" rotWithShape="1">
            <a:gsLst>
              <a:gs pos="0">
                <a:schemeClr val="tx1">
                  <a:lumMod val="85000"/>
                  <a:lumOff val="15000"/>
                </a:schemeClr>
              </a:gs>
              <a:gs pos="89000">
                <a:schemeClr val="tx1">
                  <a:lumMod val="95000"/>
                  <a:lumOff val="5000"/>
                  <a:alpha val="0"/>
                </a:schemeClr>
              </a:gs>
              <a:gs pos="55000">
                <a:schemeClr val="tx1">
                  <a:lumMod val="95000"/>
                  <a:lumOff val="5000"/>
                  <a:alpha val="39000"/>
                </a:schemeClr>
              </a:gs>
            </a:gsLst>
            <a:lin ang="1944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00" tIns="60950" rIns="121900" bIns="60950" numCol="1" spcCol="0" rtlCol="0" fromWordArt="0" anchor="ctr" anchorCtr="0" forceAA="0" compatLnSpc="1">
            <a:prstTxWarp prst="textNoShape">
              <a:avLst/>
            </a:prstTxWarp>
            <a:noAutofit/>
          </a:bodyPr>
          <a:lstStyle/>
          <a:p>
            <a:pPr algn="ctr"/>
            <a:endParaRPr lang="en-US" dirty="0"/>
          </a:p>
        </p:txBody>
      </p:sp>
      <p:sp>
        <p:nvSpPr>
          <p:cNvPr id="11" name="Text Placeholder 10"/>
          <p:cNvSpPr>
            <a:spLocks noGrp="1"/>
          </p:cNvSpPr>
          <p:nvPr>
            <p:ph type="body" sz="quarter" idx="10"/>
          </p:nvPr>
        </p:nvSpPr>
        <p:spPr>
          <a:xfrm>
            <a:off x="828650" y="1765283"/>
            <a:ext cx="13502205" cy="1606782"/>
          </a:xfrm>
        </p:spPr>
        <p:txBody>
          <a:bodyPr/>
          <a:lstStyle/>
          <a:p>
            <a:pPr algn="r"/>
            <a:r>
              <a:rPr lang="en-US" sz="7200" b="0" dirty="0" smtClean="0">
                <a:solidFill>
                  <a:schemeClr val="bg1"/>
                </a:solidFill>
              </a:rPr>
              <a:t>Thank You </a:t>
            </a:r>
          </a:p>
          <a:p>
            <a:pPr algn="r"/>
            <a:endParaRPr lang="en-US" dirty="0" smtClean="0">
              <a:solidFill>
                <a:schemeClr val="bg1"/>
              </a:solidFill>
            </a:endParaRPr>
          </a:p>
          <a:p>
            <a:pPr algn="r">
              <a:lnSpc>
                <a:spcPct val="150000"/>
              </a:lnSpc>
              <a:buClr>
                <a:schemeClr val="bg2"/>
              </a:buClr>
            </a:pPr>
            <a:endParaRPr lang="en-US" sz="3200" b="0" dirty="0" smtClean="0">
              <a:solidFill>
                <a:schemeClr val="bg1"/>
              </a:solidFill>
            </a:endParaRPr>
          </a:p>
          <a:p>
            <a:pPr algn="r">
              <a:lnSpc>
                <a:spcPct val="150000"/>
              </a:lnSpc>
              <a:buClr>
                <a:schemeClr val="bg2"/>
              </a:buClr>
            </a:pPr>
            <a:endParaRPr lang="en-US" sz="3200" b="0" dirty="0">
              <a:solidFill>
                <a:schemeClr val="bg1"/>
              </a:solidFill>
            </a:endParaRPr>
          </a:p>
          <a:p>
            <a:pPr algn="r">
              <a:lnSpc>
                <a:spcPct val="150000"/>
              </a:lnSpc>
              <a:buClr>
                <a:schemeClr val="bg2"/>
              </a:buClr>
            </a:pPr>
            <a:r>
              <a:rPr lang="en-US" sz="3200" b="0" dirty="0">
                <a:solidFill>
                  <a:schemeClr val="bg1"/>
                </a:solidFill>
              </a:rPr>
              <a:t>Visit us </a:t>
            </a:r>
            <a:r>
              <a:rPr lang="en-US" sz="3200" b="0" dirty="0" smtClean="0">
                <a:solidFill>
                  <a:schemeClr val="bg1"/>
                </a:solidFill>
              </a:rPr>
              <a:t>| </a:t>
            </a:r>
            <a:r>
              <a:rPr lang="en-US" sz="3200" dirty="0" smtClean="0">
                <a:solidFill>
                  <a:schemeClr val="bg1"/>
                </a:solidFill>
              </a:rPr>
              <a:t>Worldskills </a:t>
            </a:r>
            <a:r>
              <a:rPr lang="en-US" sz="3200" dirty="0">
                <a:solidFill>
                  <a:schemeClr val="bg1"/>
                </a:solidFill>
              </a:rPr>
              <a:t>booth # </a:t>
            </a:r>
            <a:r>
              <a:rPr lang="en-US" sz="3200" dirty="0" smtClean="0">
                <a:solidFill>
                  <a:schemeClr val="bg1"/>
                </a:solidFill>
              </a:rPr>
              <a:t>B52 (Skills 5 Area)</a:t>
            </a:r>
          </a:p>
          <a:p>
            <a:pPr algn="r">
              <a:lnSpc>
                <a:spcPct val="150000"/>
              </a:lnSpc>
              <a:buClr>
                <a:schemeClr val="bg2"/>
              </a:buClr>
            </a:pPr>
            <a:endParaRPr lang="en-US" sz="3200" dirty="0">
              <a:solidFill>
                <a:schemeClr val="bg1"/>
              </a:solidFill>
            </a:endParaRPr>
          </a:p>
          <a:p>
            <a:pPr algn="r">
              <a:lnSpc>
                <a:spcPct val="150000"/>
              </a:lnSpc>
              <a:buClr>
                <a:schemeClr val="bg2"/>
              </a:buClr>
            </a:pPr>
            <a:r>
              <a:rPr lang="en-US" sz="3200" b="0" dirty="0" smtClean="0">
                <a:solidFill>
                  <a:schemeClr val="bg1"/>
                </a:solidFill>
              </a:rPr>
              <a:t>Download </a:t>
            </a:r>
            <a:r>
              <a:rPr lang="en-US" sz="3200" b="0" dirty="0">
                <a:solidFill>
                  <a:schemeClr val="bg1"/>
                </a:solidFill>
              </a:rPr>
              <a:t>&amp; management portal for students, educators </a:t>
            </a:r>
            <a:r>
              <a:rPr lang="en-US" sz="3200" b="0" dirty="0" smtClean="0">
                <a:solidFill>
                  <a:schemeClr val="bg1"/>
                </a:solidFill>
              </a:rPr>
              <a:t>&amp; institutions | </a:t>
            </a:r>
            <a:r>
              <a:rPr lang="en-US" sz="3200" dirty="0" smtClean="0">
                <a:solidFill>
                  <a:schemeClr val="bg1"/>
                </a:solidFill>
              </a:rPr>
              <a:t>www.autodesk.com/education</a:t>
            </a:r>
            <a:endParaRPr lang="en-US" sz="3200" dirty="0">
              <a:solidFill>
                <a:schemeClr val="bg1"/>
              </a:solidFill>
            </a:endParaRPr>
          </a:p>
          <a:p>
            <a:pPr algn="r">
              <a:lnSpc>
                <a:spcPct val="150000"/>
              </a:lnSpc>
              <a:buClr>
                <a:schemeClr val="bg2"/>
              </a:buClr>
            </a:pPr>
            <a:endParaRPr lang="en-US" sz="3200" b="0" dirty="0" smtClean="0">
              <a:solidFill>
                <a:schemeClr val="bg1"/>
              </a:solidFill>
            </a:endParaRPr>
          </a:p>
          <a:p>
            <a:pPr algn="r"/>
            <a:endParaRPr lang="en-US" dirty="0">
              <a:solidFill>
                <a:schemeClr val="bg1"/>
              </a:solidFill>
            </a:endParaRPr>
          </a:p>
        </p:txBody>
      </p:sp>
      <p:cxnSp>
        <p:nvCxnSpPr>
          <p:cNvPr id="5" name="Straight Connector 4"/>
          <p:cNvCxnSpPr/>
          <p:nvPr/>
        </p:nvCxnSpPr>
        <p:spPr>
          <a:xfrm>
            <a:off x="15165177" y="-298767"/>
            <a:ext cx="0" cy="8927065"/>
          </a:xfrm>
          <a:prstGeom prst="line">
            <a:avLst/>
          </a:prstGeom>
          <a:ln w="25400">
            <a:solidFill>
              <a:schemeClr val="bg1"/>
            </a:solidFill>
          </a:ln>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3071003"/>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_Autodesk Theme">
  <a:themeElements>
    <a:clrScheme name="Autodesk colors">
      <a:dk1>
        <a:srgbClr val="000000"/>
      </a:dk1>
      <a:lt1>
        <a:srgbClr val="FFFFFF"/>
      </a:lt1>
      <a:dk2>
        <a:srgbClr val="000000"/>
      </a:dk2>
      <a:lt2>
        <a:srgbClr val="FFFFFF"/>
      </a:lt2>
      <a:accent1>
        <a:srgbClr val="FFCC00"/>
      </a:accent1>
      <a:accent2>
        <a:srgbClr val="87BC40"/>
      </a:accent2>
      <a:accent3>
        <a:srgbClr val="32BCAD"/>
      </a:accent3>
      <a:accent4>
        <a:srgbClr val="0696D7"/>
      </a:accent4>
      <a:accent5>
        <a:srgbClr val="007272"/>
      </a:accent5>
      <a:accent6>
        <a:srgbClr val="1858A8"/>
      </a:accent6>
      <a:hlink>
        <a:srgbClr val="007272"/>
      </a:hlink>
      <a:folHlink>
        <a:srgbClr val="007272"/>
      </a:folHlink>
    </a:clrScheme>
    <a:fontScheme name="Custom 1">
      <a:majorFont>
        <a:latin typeface="Frutiger Next LT W1G"/>
        <a:ea typeface=""/>
        <a:cs typeface=""/>
      </a:majorFont>
      <a:minorFont>
        <a:latin typeface="Frutiger Next LT W1G"/>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3_Autodesk Theme">
  <a:themeElements>
    <a:clrScheme name="Autodesk colors">
      <a:dk1>
        <a:srgbClr val="000000"/>
      </a:dk1>
      <a:lt1>
        <a:srgbClr val="FFFFFF"/>
      </a:lt1>
      <a:dk2>
        <a:srgbClr val="000000"/>
      </a:dk2>
      <a:lt2>
        <a:srgbClr val="FFFFFF"/>
      </a:lt2>
      <a:accent1>
        <a:srgbClr val="FFCC00"/>
      </a:accent1>
      <a:accent2>
        <a:srgbClr val="87BC40"/>
      </a:accent2>
      <a:accent3>
        <a:srgbClr val="32BCAD"/>
      </a:accent3>
      <a:accent4>
        <a:srgbClr val="0696D7"/>
      </a:accent4>
      <a:accent5>
        <a:srgbClr val="007272"/>
      </a:accent5>
      <a:accent6>
        <a:srgbClr val="1858A8"/>
      </a:accent6>
      <a:hlink>
        <a:srgbClr val="007272"/>
      </a:hlink>
      <a:folHlink>
        <a:srgbClr val="007272"/>
      </a:folHlink>
    </a:clrScheme>
    <a:fontScheme name="Custom 1">
      <a:majorFont>
        <a:latin typeface="Frutiger Next LT W1G"/>
        <a:ea typeface=""/>
        <a:cs typeface=""/>
      </a:majorFont>
      <a:minorFont>
        <a:latin typeface="Frutiger Next LT W1G"/>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28831</TotalTime>
  <Words>302</Words>
  <Application>Microsoft Macintosh PowerPoint</Application>
  <PresentationFormat>Custom</PresentationFormat>
  <Paragraphs>30</Paragraphs>
  <Slides>4</Slides>
  <Notes>4</Notes>
  <HiddenSlides>0</HiddenSlides>
  <MMClips>1</MMClips>
  <ScaleCrop>false</ScaleCrop>
  <HeadingPairs>
    <vt:vector size="4" baseType="variant">
      <vt:variant>
        <vt:lpstr>Theme</vt:lpstr>
      </vt:variant>
      <vt:variant>
        <vt:i4>2</vt:i4>
      </vt:variant>
      <vt:variant>
        <vt:lpstr>Slide Titles</vt:lpstr>
      </vt:variant>
      <vt:variant>
        <vt:i4>4</vt:i4>
      </vt:variant>
    </vt:vector>
  </HeadingPairs>
  <TitlesOfParts>
    <vt:vector size="6" baseType="lpstr">
      <vt:lpstr>2_Autodesk Theme</vt:lpstr>
      <vt:lpstr>3_Autodesk Theme</vt:lpstr>
      <vt:lpstr>The Future of Making Things</vt:lpstr>
      <vt:lpstr>  A central focus of Autodesk’s vision  is to help students  imagine, design, and create a better world. </vt:lpstr>
      <vt:lpstr>PowerPoint Presentation</vt:lpstr>
      <vt:lpstr>PowerPoint Presentation</vt:lpstr>
    </vt:vector>
  </TitlesOfParts>
  <Company>Autodesk, Inc.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Senior Vice President, Autodesk</dc:title>
  <dc:subject>The Future of Making Things</dc:subject>
  <dc:creator>Tanya Liu</dc:creator>
  <cp:lastModifiedBy>diana conroy</cp:lastModifiedBy>
  <cp:revision>2020</cp:revision>
  <cp:lastPrinted>2015-03-01T23:52:30Z</cp:lastPrinted>
  <dcterms:created xsi:type="dcterms:W3CDTF">2014-02-28T17:33:19Z</dcterms:created>
  <dcterms:modified xsi:type="dcterms:W3CDTF">2015-08-14T16:41:18Z</dcterms:modified>
</cp:coreProperties>
</file>