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71" r:id="rId3"/>
    <p:sldId id="259" r:id="rId4"/>
    <p:sldId id="269" r:id="rId5"/>
    <p:sldId id="260" r:id="rId6"/>
    <p:sldId id="258" r:id="rId7"/>
    <p:sldId id="276" r:id="rId8"/>
    <p:sldId id="264" r:id="rId9"/>
    <p:sldId id="267" r:id="rId10"/>
    <p:sldId id="263" r:id="rId11"/>
    <p:sldId id="262" r:id="rId12"/>
    <p:sldId id="265" r:id="rId13"/>
    <p:sldId id="266" r:id="rId14"/>
    <p:sldId id="273" r:id="rId15"/>
    <p:sldId id="274" r:id="rId16"/>
    <p:sldId id="275" r:id="rId17"/>
    <p:sldId id="279" r:id="rId18"/>
    <p:sldId id="280" r:id="rId19"/>
    <p:sldId id="281" r:id="rId20"/>
  </p:sldIdLst>
  <p:sldSz cx="9144000" cy="6858000" type="screen4x3"/>
  <p:notesSz cx="6810375" cy="99425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Houlgate"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B00"/>
    <a:srgbClr val="E7AEC6"/>
    <a:srgbClr val="002F5F"/>
    <a:srgbClr val="FFFF00"/>
    <a:srgbClr val="006778"/>
    <a:srgbClr val="BED600"/>
    <a:srgbClr val="3BBBE9"/>
    <a:srgbClr val="0085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92" autoAdjust="0"/>
    <p:restoredTop sz="91171" autoAdjust="0"/>
  </p:normalViewPr>
  <p:slideViewPr>
    <p:cSldViewPr snapToGrid="0" snapToObjects="1">
      <p:cViewPr>
        <p:scale>
          <a:sx n="89" d="100"/>
          <a:sy n="89" d="100"/>
        </p:scale>
        <p:origin x="-486" y="-540"/>
      </p:cViewPr>
      <p:guideLst>
        <p:guide orient="horz" pos="3769"/>
        <p:guide orient="horz" pos="1492"/>
        <p:guide orient="horz" pos="1450"/>
        <p:guide orient="horz" pos="2291"/>
        <p:guide orient="horz" pos="2807"/>
        <p:guide orient="horz" pos="3182"/>
        <p:guide pos="5430"/>
        <p:guide pos="277"/>
        <p:guide pos="358"/>
        <p:guide pos="2775"/>
        <p:guide pos="2984"/>
        <p:guide pos="4864"/>
      </p:guideLst>
    </p:cSldViewPr>
  </p:slideViewPr>
  <p:outlineViewPr>
    <p:cViewPr>
      <p:scale>
        <a:sx n="33" d="100"/>
        <a:sy n="33" d="100"/>
      </p:scale>
      <p:origin x="0" y="0"/>
    </p:cViewPr>
  </p:outlineViewPr>
  <p:notesTextViewPr>
    <p:cViewPr>
      <p:scale>
        <a:sx n="1" d="1"/>
        <a:sy n="1" d="1"/>
      </p:scale>
      <p:origin x="0" y="0"/>
    </p:cViewPr>
  </p:notesTextViewPr>
  <p:sorterViewPr>
    <p:cViewPr>
      <p:scale>
        <a:sx n="39" d="100"/>
        <a:sy n="39" d="100"/>
      </p:scale>
      <p:origin x="0" y="0"/>
    </p:cViewPr>
  </p:sorterViewPr>
  <p:notesViewPr>
    <p:cSldViewPr snapToGrid="0" snapToObjects="1">
      <p:cViewPr varScale="1">
        <p:scale>
          <a:sx n="65" d="100"/>
          <a:sy n="65" d="100"/>
        </p:scale>
        <p:origin x="-2910" y="-114"/>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57625" y="0"/>
            <a:ext cx="2951163" cy="496888"/>
          </a:xfrm>
          <a:prstGeom prst="rect">
            <a:avLst/>
          </a:prstGeom>
        </p:spPr>
        <p:txBody>
          <a:bodyPr vert="horz" lIns="91440" tIns="45720" rIns="91440" bIns="45720" rtlCol="0"/>
          <a:lstStyle>
            <a:lvl1pPr algn="r">
              <a:defRPr sz="1200"/>
            </a:lvl1pPr>
          </a:lstStyle>
          <a:p>
            <a:pPr>
              <a:defRPr/>
            </a:pPr>
            <a:fld id="{1FDF0437-6531-482F-95C6-E9B2CA6F781A}" type="datetimeFigureOut">
              <a:rPr lang="en-US"/>
              <a:pPr>
                <a:defRPr/>
              </a:pPr>
              <a:t>6/24/2013</a:t>
            </a:fld>
            <a:endParaRPr lang="en-US"/>
          </a:p>
        </p:txBody>
      </p:sp>
      <p:sp>
        <p:nvSpPr>
          <p:cNvPr id="4" name="Footer Placeholder 3"/>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57625" y="9444038"/>
            <a:ext cx="2951163" cy="496887"/>
          </a:xfrm>
          <a:prstGeom prst="rect">
            <a:avLst/>
          </a:prstGeom>
        </p:spPr>
        <p:txBody>
          <a:bodyPr vert="horz" lIns="91440" tIns="45720" rIns="91440" bIns="45720" rtlCol="0" anchor="b"/>
          <a:lstStyle>
            <a:lvl1pPr algn="r">
              <a:defRPr sz="1200"/>
            </a:lvl1pPr>
          </a:lstStyle>
          <a:p>
            <a:pPr>
              <a:defRPr/>
            </a:pPr>
            <a:fld id="{6B5749A4-0727-47B9-8425-1EBCD15FBC6E}" type="slidenum">
              <a:rPr lang="en-US"/>
              <a:pPr>
                <a:defRPr/>
              </a:pPr>
              <a:t>‹#›</a:t>
            </a:fld>
            <a:endParaRPr lang="en-US"/>
          </a:p>
        </p:txBody>
      </p:sp>
    </p:spTree>
    <p:extLst>
      <p:ext uri="{BB962C8B-B14F-4D97-AF65-F5344CB8AC3E}">
        <p14:creationId xmlns:p14="http://schemas.microsoft.com/office/powerpoint/2010/main" val="1111600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163" cy="496888"/>
          </a:xfrm>
          <a:prstGeom prst="rect">
            <a:avLst/>
          </a:prstGeom>
        </p:spPr>
        <p:txBody>
          <a:bodyPr vert="horz" lIns="91554" tIns="45776" rIns="91554" bIns="45776" rtlCol="0"/>
          <a:lstStyle>
            <a:lvl1pPr algn="l" fontAlgn="auto">
              <a:spcBef>
                <a:spcPts val="0"/>
              </a:spcBef>
              <a:spcAft>
                <a:spcPts val="0"/>
              </a:spcAft>
              <a:defRPr sz="1200">
                <a:latin typeface="+mn-lt"/>
                <a:cs typeface="+mn-cs"/>
              </a:defRPr>
            </a:lvl1pPr>
          </a:lstStyle>
          <a:p>
            <a:pPr>
              <a:defRPr/>
            </a:pPr>
            <a:endParaRPr lang="en-US"/>
          </a:p>
        </p:txBody>
      </p:sp>
      <p:sp>
        <p:nvSpPr>
          <p:cNvPr id="3" name="Datumsplatzhalter 2"/>
          <p:cNvSpPr>
            <a:spLocks noGrp="1"/>
          </p:cNvSpPr>
          <p:nvPr>
            <p:ph type="dt" idx="1"/>
          </p:nvPr>
        </p:nvSpPr>
        <p:spPr>
          <a:xfrm>
            <a:off x="3857625" y="0"/>
            <a:ext cx="2951163" cy="496888"/>
          </a:xfrm>
          <a:prstGeom prst="rect">
            <a:avLst/>
          </a:prstGeom>
        </p:spPr>
        <p:txBody>
          <a:bodyPr vert="horz" lIns="91554" tIns="45776" rIns="91554" bIns="45776" rtlCol="0"/>
          <a:lstStyle>
            <a:lvl1pPr algn="r" fontAlgn="auto">
              <a:spcBef>
                <a:spcPts val="0"/>
              </a:spcBef>
              <a:spcAft>
                <a:spcPts val="0"/>
              </a:spcAft>
              <a:defRPr sz="1200">
                <a:latin typeface="+mn-lt"/>
                <a:cs typeface="+mn-cs"/>
              </a:defRPr>
            </a:lvl1pPr>
          </a:lstStyle>
          <a:p>
            <a:pPr>
              <a:defRPr/>
            </a:pPr>
            <a:fld id="{686C7C2A-73D2-4258-BD15-65B6937C1981}" type="datetimeFigureOut">
              <a:rPr lang="en-US"/>
              <a:pPr>
                <a:defRPr/>
              </a:pPr>
              <a:t>6/24/2013</a:t>
            </a:fld>
            <a:endParaRPr lang="en-US"/>
          </a:p>
        </p:txBody>
      </p:sp>
      <p:sp>
        <p:nvSpPr>
          <p:cNvPr id="4" name="Folienbildplatzhalt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554" tIns="45776" rIns="91554" bIns="45776" rtlCol="0" anchor="ctr"/>
          <a:lstStyle/>
          <a:p>
            <a:pPr lvl="0"/>
            <a:endParaRPr lang="en-US" noProof="0"/>
          </a:p>
        </p:txBody>
      </p:sp>
      <p:sp>
        <p:nvSpPr>
          <p:cNvPr id="5" name="Notizenplatzhalter 4"/>
          <p:cNvSpPr>
            <a:spLocks noGrp="1"/>
          </p:cNvSpPr>
          <p:nvPr>
            <p:ph type="body" sz="quarter" idx="3"/>
          </p:nvPr>
        </p:nvSpPr>
        <p:spPr>
          <a:xfrm>
            <a:off x="681038" y="4722813"/>
            <a:ext cx="5448300" cy="4473575"/>
          </a:xfrm>
          <a:prstGeom prst="rect">
            <a:avLst/>
          </a:prstGeom>
        </p:spPr>
        <p:txBody>
          <a:bodyPr vert="horz" lIns="91554" tIns="45776" rIns="91554" bIns="45776"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6" name="Fußzeilenplatzhalter 5"/>
          <p:cNvSpPr>
            <a:spLocks noGrp="1"/>
          </p:cNvSpPr>
          <p:nvPr>
            <p:ph type="ftr" sz="quarter" idx="4"/>
          </p:nvPr>
        </p:nvSpPr>
        <p:spPr>
          <a:xfrm>
            <a:off x="0" y="9444038"/>
            <a:ext cx="2951163" cy="496887"/>
          </a:xfrm>
          <a:prstGeom prst="rect">
            <a:avLst/>
          </a:prstGeom>
        </p:spPr>
        <p:txBody>
          <a:bodyPr vert="horz" lIns="91554" tIns="45776" rIns="91554" bIns="45776" rtlCol="0" anchor="b"/>
          <a:lstStyle>
            <a:lvl1pPr algn="l" fontAlgn="auto">
              <a:spcBef>
                <a:spcPts val="0"/>
              </a:spcBef>
              <a:spcAft>
                <a:spcPts val="0"/>
              </a:spcAft>
              <a:defRPr sz="1200">
                <a:latin typeface="+mn-lt"/>
                <a:cs typeface="+mn-cs"/>
              </a:defRPr>
            </a:lvl1pPr>
          </a:lstStyle>
          <a:p>
            <a:pPr>
              <a:defRPr/>
            </a:pPr>
            <a:endParaRPr lang="en-US"/>
          </a:p>
        </p:txBody>
      </p:sp>
      <p:sp>
        <p:nvSpPr>
          <p:cNvPr id="7" name="Foliennummernplatzhalter 6"/>
          <p:cNvSpPr>
            <a:spLocks noGrp="1"/>
          </p:cNvSpPr>
          <p:nvPr>
            <p:ph type="sldNum" sz="quarter" idx="5"/>
          </p:nvPr>
        </p:nvSpPr>
        <p:spPr>
          <a:xfrm>
            <a:off x="3857625" y="9444038"/>
            <a:ext cx="2951163" cy="496887"/>
          </a:xfrm>
          <a:prstGeom prst="rect">
            <a:avLst/>
          </a:prstGeom>
        </p:spPr>
        <p:txBody>
          <a:bodyPr vert="horz" lIns="91554" tIns="45776" rIns="91554" bIns="45776" rtlCol="0" anchor="b"/>
          <a:lstStyle>
            <a:lvl1pPr algn="r" fontAlgn="auto">
              <a:spcBef>
                <a:spcPts val="0"/>
              </a:spcBef>
              <a:spcAft>
                <a:spcPts val="0"/>
              </a:spcAft>
              <a:defRPr sz="1200">
                <a:latin typeface="+mn-lt"/>
                <a:cs typeface="+mn-cs"/>
              </a:defRPr>
            </a:lvl1pPr>
          </a:lstStyle>
          <a:p>
            <a:pPr>
              <a:defRPr/>
            </a:pPr>
            <a:fld id="{2FB3F9E3-62ED-4E58-8F54-5D0EB225918A}" type="slidenum">
              <a:rPr lang="en-US"/>
              <a:pPr>
                <a:defRPr/>
              </a:pPr>
              <a:t>‹#›</a:t>
            </a:fld>
            <a:endParaRPr lang="en-US"/>
          </a:p>
        </p:txBody>
      </p:sp>
    </p:spTree>
    <p:extLst>
      <p:ext uri="{BB962C8B-B14F-4D97-AF65-F5344CB8AC3E}">
        <p14:creationId xmlns:p14="http://schemas.microsoft.com/office/powerpoint/2010/main" val="29896861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GB" dirty="0" smtClean="0"/>
          </a:p>
          <a:p>
            <a:pPr eaLnBrk="1" fontAlgn="auto" hangingPunct="1">
              <a:spcBef>
                <a:spcPts val="0"/>
              </a:spcBef>
              <a:spcAft>
                <a:spcPts val="0"/>
              </a:spcAft>
              <a:defRPr/>
            </a:pPr>
            <a:endParaRPr lang="en-GB" dirty="0" smtClean="0"/>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b="1" dirty="0" err="1" smtClean="0"/>
              <a:t>WorldSkills</a:t>
            </a:r>
            <a:r>
              <a:rPr lang="en-GB" b="1" dirty="0" smtClean="0"/>
              <a:t> London 2011 Legacy Project  (SM)</a:t>
            </a:r>
          </a:p>
          <a:p>
            <a:pPr eaLnBrk="1" fontAlgn="auto" hangingPunct="1">
              <a:spcBef>
                <a:spcPts val="0"/>
              </a:spcBef>
              <a:spcAft>
                <a:spcPts val="0"/>
              </a:spcAft>
              <a:defRPr/>
            </a:pPr>
            <a:endParaRPr lang="en-GB" b="1" dirty="0" smtClean="0"/>
          </a:p>
          <a:p>
            <a:pPr marL="171450" indent="-171450" eaLnBrk="1" fontAlgn="auto" hangingPunct="1">
              <a:spcBef>
                <a:spcPts val="0"/>
              </a:spcBef>
              <a:spcAft>
                <a:spcPts val="0"/>
              </a:spcAft>
              <a:buFont typeface="Arial" pitchFamily="34" charset="0"/>
              <a:buChar char="•"/>
              <a:defRPr/>
            </a:pPr>
            <a:r>
              <a:rPr lang="en-GB" dirty="0" smtClean="0"/>
              <a:t>Based at North Warwickshire &amp; Hinckley College, with funding from the  UK Skills Funding Agency (SFA)/National Apprenticeship Service (NAS)  and support from the Association of Colleges (</a:t>
            </a:r>
            <a:r>
              <a:rPr lang="en-GB" dirty="0" err="1" smtClean="0"/>
              <a:t>AoC</a:t>
            </a:r>
            <a:r>
              <a:rPr lang="en-GB" dirty="0" smtClean="0"/>
              <a:t>)</a:t>
            </a:r>
          </a:p>
          <a:p>
            <a:pPr marL="171450" indent="-171450" eaLnBrk="1" fontAlgn="auto" hangingPunct="1">
              <a:spcBef>
                <a:spcPts val="0"/>
              </a:spcBef>
              <a:spcAft>
                <a:spcPts val="0"/>
              </a:spcAft>
              <a:buFont typeface="Arial" pitchFamily="34" charset="0"/>
              <a:buChar char="•"/>
              <a:defRPr/>
            </a:pPr>
            <a:r>
              <a:rPr lang="en-GB" dirty="0" smtClean="0"/>
              <a:t>Core project team of three – introduction to self and Charles</a:t>
            </a:r>
          </a:p>
          <a:p>
            <a:pPr marL="171450" indent="-171450" eaLnBrk="1" fontAlgn="auto" hangingPunct="1">
              <a:spcBef>
                <a:spcPts val="0"/>
              </a:spcBef>
              <a:spcAft>
                <a:spcPts val="0"/>
              </a:spcAft>
              <a:buFont typeface="Arial" pitchFamily="34" charset="0"/>
              <a:buChar char="•"/>
              <a:defRPr/>
            </a:pPr>
            <a:endParaRPr lang="en-GB" dirty="0" smtClean="0"/>
          </a:p>
          <a:p>
            <a:pPr marL="171450" indent="-171450" eaLnBrk="1" fontAlgn="auto" hangingPunct="1">
              <a:spcBef>
                <a:spcPts val="0"/>
              </a:spcBef>
              <a:spcAft>
                <a:spcPts val="0"/>
              </a:spcAft>
              <a:buFont typeface="Arial" pitchFamily="34" charset="0"/>
              <a:buChar char="•"/>
              <a:defRPr/>
            </a:pPr>
            <a:r>
              <a:rPr lang="en-GB" dirty="0" smtClean="0"/>
              <a:t>A cluster of </a:t>
            </a:r>
            <a:r>
              <a:rPr lang="en-GB" dirty="0" err="1" smtClean="0"/>
              <a:t>WorldSkills</a:t>
            </a:r>
            <a:r>
              <a:rPr lang="en-GB" dirty="0" smtClean="0"/>
              <a:t>  London 2011 Legacy Projects designed to collectively support the research and development of UK VET including research into models of excellence and master classes to support tutors/trainers</a:t>
            </a:r>
          </a:p>
          <a:p>
            <a:pPr marL="171450" indent="-171450" eaLnBrk="1" fontAlgn="auto" hangingPunct="1">
              <a:spcBef>
                <a:spcPts val="0"/>
              </a:spcBef>
              <a:spcAft>
                <a:spcPts val="0"/>
              </a:spcAft>
              <a:buFont typeface="Arial" pitchFamily="34" charset="0"/>
              <a:buChar char="•"/>
              <a:defRPr/>
            </a:pPr>
            <a:endParaRPr lang="en-GB" dirty="0" smtClean="0"/>
          </a:p>
          <a:p>
            <a:pPr marL="171450" indent="-171450" eaLnBrk="1" fontAlgn="auto" hangingPunct="1">
              <a:spcBef>
                <a:spcPts val="0"/>
              </a:spcBef>
              <a:spcAft>
                <a:spcPts val="0"/>
              </a:spcAft>
              <a:buFont typeface="Arial" pitchFamily="34" charset="0"/>
              <a:buChar char="•"/>
              <a:defRPr/>
            </a:pPr>
            <a:r>
              <a:rPr lang="en-GB" dirty="0" smtClean="0"/>
              <a:t>The aim of the ‘International Standards’ Project: to identify the high level skills embedded within the </a:t>
            </a:r>
            <a:r>
              <a:rPr lang="en-GB" dirty="0" err="1" smtClean="0"/>
              <a:t>WorldSkills</a:t>
            </a:r>
            <a:r>
              <a:rPr lang="en-GB" dirty="0" smtClean="0"/>
              <a:t> International Competition and present as ‘International Skill Standards Specifications’ to provide a potential platform for: vocational teaching, learning and qualifications, including apprenticeship programmes</a:t>
            </a:r>
          </a:p>
          <a:p>
            <a:pPr eaLnBrk="1" fontAlgn="auto" hangingPunct="1">
              <a:spcBef>
                <a:spcPts val="0"/>
              </a:spcBef>
              <a:spcAft>
                <a:spcPts val="0"/>
              </a:spcAft>
              <a:buFont typeface="Arial" pitchFamily="34" charset="0"/>
              <a:buNone/>
              <a:defRPr/>
            </a:pPr>
            <a:endParaRPr lang="en-GB" dirty="0" smtClean="0"/>
          </a:p>
          <a:p>
            <a:pPr eaLnBrk="1" fontAlgn="auto" hangingPunct="1">
              <a:spcBef>
                <a:spcPts val="0"/>
              </a:spcBef>
              <a:spcAft>
                <a:spcPts val="0"/>
              </a:spcAft>
              <a:buFont typeface="Arial" pitchFamily="34" charset="0"/>
              <a:buNone/>
              <a:defRPr/>
            </a:pPr>
            <a:endParaRPr lang="en-GB" dirty="0" smtClean="0"/>
          </a:p>
          <a:p>
            <a:pPr marL="171450" indent="-171450" eaLnBrk="1" fontAlgn="auto" hangingPunct="1">
              <a:spcBef>
                <a:spcPts val="0"/>
              </a:spcBef>
              <a:spcAft>
                <a:spcPts val="0"/>
              </a:spcAft>
              <a:buFont typeface="Arial" pitchFamily="34" charset="0"/>
              <a:buChar char="•"/>
              <a:defRPr/>
            </a:pPr>
            <a:endParaRPr lang="en-GB" dirty="0" smtClean="0"/>
          </a:p>
          <a:p>
            <a:pPr marL="171450" indent="-171450" eaLnBrk="1" fontAlgn="auto" hangingPunct="1">
              <a:spcBef>
                <a:spcPts val="0"/>
              </a:spcBef>
              <a:spcAft>
                <a:spcPts val="0"/>
              </a:spcAft>
              <a:buFont typeface="Arial" pitchFamily="34" charset="0"/>
              <a:buChar char="•"/>
              <a:defRPr/>
            </a:pPr>
            <a:endParaRPr lang="en-GB" dirty="0" smtClean="0"/>
          </a:p>
          <a:p>
            <a:pPr eaLnBrk="1" fontAlgn="auto" hangingPunct="1">
              <a:spcBef>
                <a:spcPts val="0"/>
              </a:spcBef>
              <a:spcAft>
                <a:spcPts val="0"/>
              </a:spcAft>
              <a:buFont typeface="Arial" pitchFamily="34" charset="0"/>
              <a:buNone/>
              <a:defRPr/>
            </a:pPr>
            <a:endParaRPr lang="en-GB" dirty="0" smtClean="0"/>
          </a:p>
          <a:p>
            <a:pPr marL="171450" indent="-171450" eaLnBrk="1" fontAlgn="auto" hangingPunct="1">
              <a:spcBef>
                <a:spcPts val="0"/>
              </a:spcBef>
              <a:spcAft>
                <a:spcPts val="0"/>
              </a:spcAft>
              <a:buFont typeface="Arial" pitchFamily="34" charset="0"/>
              <a:buChar char="•"/>
              <a:defRPr/>
            </a:pPr>
            <a:endParaRPr lang="en-GB" dirty="0" smtClean="0"/>
          </a:p>
          <a:p>
            <a:pPr marL="171450" indent="-171450" eaLnBrk="1" fontAlgn="auto" hangingPunct="1">
              <a:spcBef>
                <a:spcPts val="0"/>
              </a:spcBef>
              <a:spcAft>
                <a:spcPts val="0"/>
              </a:spcAft>
              <a:buFont typeface="Arial" pitchFamily="34" charset="0"/>
              <a:buChar char="•"/>
              <a:defRPr/>
            </a:pPr>
            <a:endParaRPr lang="en-GB" dirty="0" smtClean="0"/>
          </a:p>
          <a:p>
            <a:pPr marL="171450" indent="-171450" eaLnBrk="1" fontAlgn="auto" hangingPunct="1">
              <a:spcBef>
                <a:spcPts val="0"/>
              </a:spcBef>
              <a:spcAft>
                <a:spcPts val="0"/>
              </a:spcAft>
              <a:buFont typeface="Arial" pitchFamily="34" charset="0"/>
              <a:buChar char="•"/>
              <a:defRPr/>
            </a:pPr>
            <a:endParaRPr lang="en-GB" dirty="0" smtClean="0"/>
          </a:p>
          <a:p>
            <a:pPr marL="171450" indent="-171450" eaLnBrk="1" fontAlgn="auto" hangingPunct="1">
              <a:spcBef>
                <a:spcPts val="0"/>
              </a:spcBef>
              <a:spcAft>
                <a:spcPts val="0"/>
              </a:spcAft>
              <a:buFont typeface="Arial" pitchFamily="34" charset="0"/>
              <a:buChar char="•"/>
              <a:defRPr/>
            </a:pPr>
            <a:endParaRPr lang="en-GB" dirty="0" smtClean="0"/>
          </a:p>
          <a:p>
            <a:pPr marL="171450" indent="-171450" eaLnBrk="1" fontAlgn="auto" hangingPunct="1">
              <a:spcBef>
                <a:spcPts val="0"/>
              </a:spcBef>
              <a:spcAft>
                <a:spcPts val="0"/>
              </a:spcAft>
              <a:buFont typeface="Arial" pitchFamily="34" charset="0"/>
              <a:buChar char="•"/>
              <a:defRPr/>
            </a:pPr>
            <a:endParaRPr lang="en-GB" dirty="0" smtClean="0"/>
          </a:p>
          <a:p>
            <a:pPr marL="171450" indent="-171450" eaLnBrk="1" fontAlgn="auto" hangingPunct="1">
              <a:spcBef>
                <a:spcPts val="0"/>
              </a:spcBef>
              <a:spcAft>
                <a:spcPts val="0"/>
              </a:spcAft>
              <a:buFont typeface="Arial" pitchFamily="34" charset="0"/>
              <a:buChar char="•"/>
              <a:defRPr/>
            </a:pPr>
            <a:endParaRPr lang="en-GB" dirty="0" smtClean="0"/>
          </a:p>
          <a:p>
            <a:pPr marL="171450" indent="-171450" eaLnBrk="1" fontAlgn="auto" hangingPunct="1">
              <a:spcBef>
                <a:spcPts val="0"/>
              </a:spcBef>
              <a:spcAft>
                <a:spcPts val="0"/>
              </a:spcAft>
              <a:buFont typeface="Arial" pitchFamily="34" charset="0"/>
              <a:buChar char="•"/>
              <a:defRPr/>
            </a:pPr>
            <a:endParaRPr lang="en-GB" dirty="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EADEFF-807E-457D-A846-9897F019D3A3}"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A9FDAA-DBB5-4A05-B07C-285A590967DF}" type="slidenum">
              <a:rPr lang="en-GB" altLang="zh-CN">
                <a:solidFill>
                  <a:srgbClr val="000000"/>
                </a:solidFill>
                <a:latin typeface="Arial" charset="0"/>
              </a:rPr>
              <a:pPr fontAlgn="base">
                <a:spcBef>
                  <a:spcPct val="0"/>
                </a:spcBef>
                <a:spcAft>
                  <a:spcPct val="0"/>
                </a:spcAft>
                <a:defRPr/>
              </a:pPr>
              <a:t>14</a:t>
            </a:fld>
            <a:endParaRPr lang="en-GB" altLang="zh-CN">
              <a:solidFill>
                <a:srgbClr val="000000"/>
              </a:solidFill>
              <a:latin typeface="Arial"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en-GB"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sz="1800" b="1" dirty="0" smtClean="0"/>
              <a:t>The International Skill Standards Specification (CA)</a:t>
            </a:r>
          </a:p>
          <a:p>
            <a:pPr eaLnBrk="1" fontAlgn="auto" hangingPunct="1">
              <a:spcBef>
                <a:spcPts val="0"/>
              </a:spcBef>
              <a:spcAft>
                <a:spcPts val="0"/>
              </a:spcAft>
              <a:defRPr/>
            </a:pPr>
            <a:endParaRPr lang="en-GB" sz="1800" b="1" dirty="0" smtClean="0"/>
          </a:p>
          <a:p>
            <a:pPr marL="285750" indent="-285750" eaLnBrk="1" fontAlgn="auto" hangingPunct="1">
              <a:spcBef>
                <a:spcPts val="0"/>
              </a:spcBef>
              <a:spcAft>
                <a:spcPts val="0"/>
              </a:spcAft>
              <a:buFont typeface="Arial" pitchFamily="34" charset="0"/>
              <a:buChar char="•"/>
              <a:defRPr/>
            </a:pPr>
            <a:r>
              <a:rPr lang="en-GB" sz="1800" dirty="0" err="1" smtClean="0"/>
              <a:t>Succint</a:t>
            </a:r>
            <a:r>
              <a:rPr lang="en-GB" sz="1800" dirty="0" smtClean="0"/>
              <a:t> – provides a basis for curriculum development and facilitates regular up-dating</a:t>
            </a:r>
          </a:p>
          <a:p>
            <a:pPr marL="285750" indent="-285750" eaLnBrk="1" fontAlgn="auto" hangingPunct="1">
              <a:spcBef>
                <a:spcPts val="0"/>
              </a:spcBef>
              <a:spcAft>
                <a:spcPts val="0"/>
              </a:spcAft>
              <a:buFont typeface="Arial" pitchFamily="34" charset="0"/>
              <a:buChar char="•"/>
              <a:defRPr/>
            </a:pPr>
            <a:r>
              <a:rPr lang="en-GB" sz="1800" dirty="0" smtClean="0"/>
              <a:t>Identifies the characteristics of performance excellence in the skill</a:t>
            </a:r>
          </a:p>
          <a:p>
            <a:pPr marL="285750" indent="-285750" eaLnBrk="1" fontAlgn="auto" hangingPunct="1">
              <a:spcBef>
                <a:spcPts val="0"/>
              </a:spcBef>
              <a:spcAft>
                <a:spcPts val="0"/>
              </a:spcAft>
              <a:buFont typeface="Arial" pitchFamily="34" charset="0"/>
              <a:buChar char="•"/>
              <a:defRPr/>
            </a:pPr>
            <a:r>
              <a:rPr lang="en-GB" sz="1800" dirty="0" smtClean="0"/>
              <a:t>Relates to the ‘Models of Vocational Excellence’ (</a:t>
            </a:r>
            <a:r>
              <a:rPr lang="en-GB" sz="1800" dirty="0" err="1" smtClean="0"/>
              <a:t>MoVE</a:t>
            </a:r>
            <a:r>
              <a:rPr lang="en-GB" sz="1800" dirty="0" smtClean="0"/>
              <a:t>) research: three generic areas which stand-alone or are embedded</a:t>
            </a:r>
          </a:p>
          <a:p>
            <a:pPr marL="285750" indent="-285750" eaLnBrk="1" fontAlgn="auto" hangingPunct="1">
              <a:spcBef>
                <a:spcPts val="0"/>
              </a:spcBef>
              <a:spcAft>
                <a:spcPts val="0"/>
              </a:spcAft>
              <a:buFont typeface="Arial" pitchFamily="34" charset="0"/>
              <a:buChar char="•"/>
              <a:defRPr/>
            </a:pPr>
            <a:r>
              <a:rPr lang="en-GB" sz="1800" dirty="0" smtClean="0"/>
              <a:t>Drawing on the Organisation for Economic and Cultural Development (OECD), the </a:t>
            </a:r>
            <a:r>
              <a:rPr lang="en-GB" sz="1800" dirty="0" err="1" smtClean="0"/>
              <a:t>WorldSkills</a:t>
            </a:r>
            <a:r>
              <a:rPr lang="en-GB" sz="1800" dirty="0" smtClean="0"/>
              <a:t> Foundation’s Modelling of Vocational Excellence (</a:t>
            </a:r>
            <a:r>
              <a:rPr lang="en-GB" sz="1800" dirty="0" err="1" smtClean="0"/>
              <a:t>MoVE</a:t>
            </a:r>
            <a:r>
              <a:rPr lang="en-GB" sz="1800" dirty="0" smtClean="0"/>
              <a:t>) there is broad agreement on the higher level skills and attributes associated with individual and corporate success</a:t>
            </a:r>
          </a:p>
          <a:p>
            <a:pPr marL="285750" indent="-285750" eaLnBrk="1" fontAlgn="auto" hangingPunct="1">
              <a:spcBef>
                <a:spcPts val="0"/>
              </a:spcBef>
              <a:spcAft>
                <a:spcPts val="0"/>
              </a:spcAft>
              <a:buFont typeface="Arial" pitchFamily="34" charset="0"/>
              <a:buChar char="•"/>
              <a:defRPr/>
            </a:pPr>
            <a:r>
              <a:rPr lang="en-GB" sz="1800" dirty="0" smtClean="0"/>
              <a:t>Links knowledge with practical capabilities</a:t>
            </a:r>
          </a:p>
          <a:p>
            <a:pPr marL="285750" indent="-285750" eaLnBrk="1" fontAlgn="auto" hangingPunct="1">
              <a:spcBef>
                <a:spcPts val="0"/>
              </a:spcBef>
              <a:spcAft>
                <a:spcPts val="0"/>
              </a:spcAft>
              <a:buFont typeface="Arial" pitchFamily="34" charset="0"/>
              <a:buChar char="•"/>
              <a:defRPr/>
            </a:pPr>
            <a:r>
              <a:rPr lang="en-GB" sz="1800" dirty="0" smtClean="0"/>
              <a:t>Knowledge and understanding: comprehensive, specialised, factual and theoretical knowledge; awareness of boundaries of knowledge</a:t>
            </a:r>
          </a:p>
          <a:p>
            <a:pPr marL="285750" indent="-285750" eaLnBrk="1" fontAlgn="auto" hangingPunct="1">
              <a:spcBef>
                <a:spcPts val="0"/>
              </a:spcBef>
              <a:spcAft>
                <a:spcPts val="0"/>
              </a:spcAft>
              <a:buFont typeface="Arial" pitchFamily="34" charset="0"/>
              <a:buChar char="•"/>
              <a:defRPr/>
            </a:pPr>
            <a:r>
              <a:rPr lang="en-GB" sz="1800" dirty="0" smtClean="0"/>
              <a:t>Technical skills include new ways of working, technological change</a:t>
            </a:r>
          </a:p>
          <a:p>
            <a:pPr marL="285750" indent="-285750" eaLnBrk="1" fontAlgn="auto" hangingPunct="1">
              <a:spcBef>
                <a:spcPts val="0"/>
              </a:spcBef>
              <a:spcAft>
                <a:spcPts val="0"/>
              </a:spcAft>
              <a:buFont typeface="Arial" pitchFamily="34" charset="0"/>
              <a:buChar char="•"/>
              <a:defRPr/>
            </a:pPr>
            <a:r>
              <a:rPr lang="en-GB" sz="1800" dirty="0" smtClean="0"/>
              <a:t>Attributes: adaptability, persistence and resilience</a:t>
            </a:r>
          </a:p>
          <a:p>
            <a:pPr marL="285750" indent="-285750" eaLnBrk="1" fontAlgn="auto" hangingPunct="1">
              <a:spcBef>
                <a:spcPts val="0"/>
              </a:spcBef>
              <a:spcAft>
                <a:spcPts val="0"/>
              </a:spcAft>
              <a:buFont typeface="Arial" pitchFamily="34" charset="0"/>
              <a:buChar char="•"/>
              <a:defRPr/>
            </a:pPr>
            <a:r>
              <a:rPr lang="en-GB" sz="1800" dirty="0" smtClean="0"/>
              <a:t>Ethical: personal integrity, responsibility for oneself, a sense of justice and empathy</a:t>
            </a:r>
          </a:p>
          <a:p>
            <a:pPr marL="285750" indent="-285750" eaLnBrk="1" fontAlgn="auto" hangingPunct="1">
              <a:spcBef>
                <a:spcPts val="0"/>
              </a:spcBef>
              <a:spcAft>
                <a:spcPts val="0"/>
              </a:spcAft>
              <a:buFont typeface="Arial" pitchFamily="34" charset="0"/>
              <a:buChar char="•"/>
              <a:defRPr/>
            </a:pPr>
            <a:r>
              <a:rPr lang="en-GB" sz="1800" dirty="0" smtClean="0"/>
              <a:t>Weightings provide a basis for practical assessment</a:t>
            </a:r>
          </a:p>
          <a:p>
            <a:pPr marL="285750" indent="-285750" eaLnBrk="1" fontAlgn="auto" hangingPunct="1">
              <a:spcBef>
                <a:spcPts val="0"/>
              </a:spcBef>
              <a:spcAft>
                <a:spcPts val="0"/>
              </a:spcAft>
              <a:buFont typeface="Arial" pitchFamily="34" charset="0"/>
              <a:buChar char="•"/>
              <a:defRPr/>
            </a:pPr>
            <a:r>
              <a:rPr lang="en-GB" sz="1800" dirty="0" smtClean="0"/>
              <a:t>Examples of Specifications are available from Helen Garratt, Project Co-ordinator: helen.garratt@nwhc.ac.uk</a:t>
            </a:r>
          </a:p>
          <a:p>
            <a:pPr marL="285750" indent="-285750" eaLnBrk="1" fontAlgn="auto" hangingPunct="1">
              <a:spcBef>
                <a:spcPts val="0"/>
              </a:spcBef>
              <a:spcAft>
                <a:spcPts val="0"/>
              </a:spcAft>
              <a:buFont typeface="Arial" pitchFamily="34" charset="0"/>
              <a:buChar char="•"/>
              <a:defRPr/>
            </a:pPr>
            <a:endParaRPr lang="en-GB" sz="1800" dirty="0" smtClean="0"/>
          </a:p>
          <a:p>
            <a:pPr marL="285750" indent="-285750" eaLnBrk="1" fontAlgn="auto" hangingPunct="1">
              <a:spcBef>
                <a:spcPts val="0"/>
              </a:spcBef>
              <a:spcAft>
                <a:spcPts val="0"/>
              </a:spcAft>
              <a:buFont typeface="Arial" pitchFamily="34" charset="0"/>
              <a:buChar char="•"/>
              <a:defRPr/>
            </a:pPr>
            <a:endParaRPr lang="en-GB" sz="1800" dirty="0" smtClean="0"/>
          </a:p>
          <a:p>
            <a:pPr marL="285750" indent="-285750" eaLnBrk="1" fontAlgn="auto" hangingPunct="1">
              <a:spcBef>
                <a:spcPts val="0"/>
              </a:spcBef>
              <a:spcAft>
                <a:spcPts val="0"/>
              </a:spcAft>
              <a:buFont typeface="Arial" pitchFamily="34" charset="0"/>
              <a:buChar char="•"/>
              <a:defRPr/>
            </a:pPr>
            <a:endParaRPr lang="en-GB" sz="1800" dirty="0" smtClean="0"/>
          </a:p>
          <a:p>
            <a:pPr marL="285750" indent="-285750" eaLnBrk="1" fontAlgn="auto" hangingPunct="1">
              <a:spcBef>
                <a:spcPts val="0"/>
              </a:spcBef>
              <a:spcAft>
                <a:spcPts val="0"/>
              </a:spcAft>
              <a:buFont typeface="Arial" pitchFamily="34" charset="0"/>
              <a:buChar char="•"/>
              <a:defRPr/>
            </a:pPr>
            <a:endParaRPr lang="en-GB" sz="1800" dirty="0" smtClean="0"/>
          </a:p>
          <a:p>
            <a:pPr marL="285750" indent="-285750" eaLnBrk="1" fontAlgn="auto" hangingPunct="1">
              <a:spcBef>
                <a:spcPts val="0"/>
              </a:spcBef>
              <a:spcAft>
                <a:spcPts val="0"/>
              </a:spcAft>
              <a:buFont typeface="Arial" pitchFamily="34" charset="0"/>
              <a:buChar char="•"/>
              <a:defRPr/>
            </a:pPr>
            <a:endParaRPr lang="en-GB" sz="1800" dirty="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D761C6-0C4A-4DDA-B296-EBFF0F34E0EE}"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a:p>
            <a:pPr eaLnBrk="1" hangingPunct="1">
              <a:spcBef>
                <a:spcPct val="0"/>
              </a:spcBef>
            </a:pPr>
            <a:r>
              <a:rPr lang="en-GB" b="1" smtClean="0"/>
              <a:t>What success will look like by October 2013 (SM)</a:t>
            </a:r>
          </a:p>
          <a:p>
            <a:pPr eaLnBrk="1" hangingPunct="1">
              <a:spcBef>
                <a:spcPct val="0"/>
              </a:spcBef>
            </a:pPr>
            <a:endParaRPr lang="en-GB" b="1" smtClean="0"/>
          </a:p>
          <a:p>
            <a:pPr eaLnBrk="1" hangingPunct="1">
              <a:spcBef>
                <a:spcPct val="0"/>
              </a:spcBef>
            </a:pPr>
            <a:r>
              <a:rPr lang="en-GB" b="1" smtClean="0"/>
              <a:t>The 20 International Skill Standards Specifications:</a:t>
            </a:r>
          </a:p>
          <a:p>
            <a:pPr eaLnBrk="1" hangingPunct="1">
              <a:spcBef>
                <a:spcPct val="0"/>
              </a:spcBef>
            </a:pPr>
            <a:endParaRPr lang="en-GB" b="1" smtClean="0"/>
          </a:p>
          <a:p>
            <a:pPr eaLnBrk="1" hangingPunct="1">
              <a:spcBef>
                <a:spcPct val="0"/>
              </a:spcBef>
            </a:pPr>
            <a:r>
              <a:rPr lang="en-GB" smtClean="0"/>
              <a:t>Hairdressing</a:t>
            </a:r>
          </a:p>
          <a:p>
            <a:pPr eaLnBrk="1" hangingPunct="1">
              <a:spcBef>
                <a:spcPct val="0"/>
              </a:spcBef>
            </a:pPr>
            <a:r>
              <a:rPr lang="en-GB" smtClean="0"/>
              <a:t>Beauty Therapy</a:t>
            </a:r>
          </a:p>
          <a:p>
            <a:pPr eaLnBrk="1" hangingPunct="1">
              <a:spcBef>
                <a:spcPct val="0"/>
              </a:spcBef>
            </a:pPr>
            <a:r>
              <a:rPr lang="en-GB" smtClean="0"/>
              <a:t>…………….</a:t>
            </a:r>
          </a:p>
          <a:p>
            <a:pPr eaLnBrk="1" hangingPunct="1">
              <a:spcBef>
                <a:spcPct val="0"/>
              </a:spcBef>
            </a:pPr>
            <a:endParaRPr lang="en-GB" smtClean="0"/>
          </a:p>
          <a:p>
            <a:pPr eaLnBrk="1" hangingPunct="1">
              <a:spcBef>
                <a:spcPct val="0"/>
              </a:spcBef>
            </a:pPr>
            <a:r>
              <a:rPr lang="en-GB" smtClean="0"/>
              <a:t>A unique feature of the Project is the close working relationship which has been established with WorldSkills International. One feature of this relationship was the access which was granted to the Chief/Deputy Chief Experts to take part in workshops and interviews to develop the content of the International Skill Standards Specifications.</a:t>
            </a:r>
          </a:p>
          <a:p>
            <a:pPr eaLnBrk="1" hangingPunct="1">
              <a:spcBef>
                <a:spcPct val="0"/>
              </a:spcBef>
            </a:pPr>
            <a:endParaRPr lang="en-GB" smtClean="0"/>
          </a:p>
          <a:p>
            <a:pPr eaLnBrk="1" hangingPunct="1">
              <a:spcBef>
                <a:spcPct val="0"/>
              </a:spcBef>
            </a:pPr>
            <a:r>
              <a:rPr lang="en-GB" smtClean="0"/>
              <a:t>From Leipzig 2013 we will have additional feedback as a result of the wider Experts consultation which is taking place.</a:t>
            </a:r>
          </a:p>
          <a:p>
            <a:pPr eaLnBrk="1" hangingPunct="1">
              <a:spcBef>
                <a:spcPct val="0"/>
              </a:spcBef>
            </a:pPr>
            <a:endParaRPr lang="en-GB" smtClean="0"/>
          </a:p>
          <a:p>
            <a:pPr eaLnBrk="1" hangingPunct="1">
              <a:spcBef>
                <a:spcPct val="0"/>
              </a:spcBef>
            </a:pPr>
            <a:r>
              <a:rPr lang="en-GB" smtClean="0"/>
              <a:t>We are currently in the process of conducting interviews with a sample of UK employers. The discussions cover ‘outstanding performance’, UK education and training programmes and international standards and assessment. The 40 interviews will be completed by the end of this summer.</a:t>
            </a:r>
          </a:p>
          <a:p>
            <a:pPr eaLnBrk="1" hangingPunct="1">
              <a:spcBef>
                <a:spcPct val="0"/>
              </a:spcBef>
            </a:pPr>
            <a:endParaRPr lang="en-GB" smtClean="0"/>
          </a:p>
          <a:p>
            <a:pPr eaLnBrk="1" hangingPunct="1">
              <a:spcBef>
                <a:spcPct val="0"/>
              </a:spcBef>
            </a:pPr>
            <a:r>
              <a:rPr lang="en-GB" smtClean="0"/>
              <a:t>The Project has contributed to a  government review of apprenticeship programmes which is currently underway in England.</a:t>
            </a:r>
          </a:p>
          <a:p>
            <a:pPr eaLnBrk="1" hangingPunct="1">
              <a:spcBef>
                <a:spcPct val="0"/>
              </a:spcBef>
            </a:pPr>
            <a:endParaRPr lang="en-GB" smtClean="0"/>
          </a:p>
          <a:p>
            <a:pPr eaLnBrk="1" hangingPunct="1">
              <a:spcBef>
                <a:spcPct val="0"/>
              </a:spcBef>
            </a:pPr>
            <a:r>
              <a:rPr lang="en-GB" smtClean="0"/>
              <a:t>In the next phase (from October 2013 to September 2014) we will be piloting the standards across 10 skill areas from which case studies will be produced. Examples of the work we will be doing are:</a:t>
            </a:r>
          </a:p>
          <a:p>
            <a:pPr eaLnBrk="1" hangingPunct="1">
              <a:spcBef>
                <a:spcPct val="0"/>
              </a:spcBef>
            </a:pPr>
            <a:endParaRPr lang="en-GB" smtClean="0"/>
          </a:p>
          <a:p>
            <a:pPr eaLnBrk="1" hangingPunct="1">
              <a:spcBef>
                <a:spcPct val="0"/>
              </a:spcBef>
            </a:pPr>
            <a:r>
              <a:rPr lang="en-GB" smtClean="0"/>
              <a:t>The opportunity is also being taken to broaden the Project to explore the practical end tests in skill areas where such an approach could add value.</a:t>
            </a:r>
          </a:p>
          <a:p>
            <a:pPr eaLnBrk="1" hangingPunct="1">
              <a:spcBef>
                <a:spcPct val="0"/>
              </a:spcBef>
            </a:pPr>
            <a:endParaRPr lang="en-GB" smtClean="0"/>
          </a:p>
          <a:p>
            <a:pPr eaLnBrk="1" hangingPunct="1">
              <a:spcBef>
                <a:spcPct val="0"/>
              </a:spcBef>
            </a:pPr>
            <a:r>
              <a:rPr lang="en-GB" smtClean="0"/>
              <a:t>Overall the Project aims to support the continuous improvement of UK VET. </a:t>
            </a:r>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b="1" smtClean="0"/>
          </a:p>
          <a:p>
            <a:pPr eaLnBrk="1" hangingPunct="1">
              <a:spcBef>
                <a:spcPct val="0"/>
              </a:spcBef>
            </a:pPr>
            <a:endParaRPr lang="en-GB" b="1" smtClean="0"/>
          </a:p>
          <a:p>
            <a:pPr eaLnBrk="1" hangingPunct="1">
              <a:spcBef>
                <a:spcPct val="0"/>
              </a:spcBef>
            </a:pPr>
            <a:r>
              <a:rPr lang="en-GB" smtClean="0"/>
              <a:t> </a:t>
            </a:r>
          </a:p>
          <a:p>
            <a:pPr eaLnBrk="1" hangingPunct="1">
              <a:spcBef>
                <a:spcPct val="0"/>
              </a:spcBef>
            </a:pPr>
            <a:endParaRPr lang="en-GB"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FFEC61-631D-4A6E-8DE4-A2F6DE1EDE86}"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AU" dirty="0" smtClean="0"/>
              <a:t>Surveys </a:t>
            </a:r>
            <a:r>
              <a:rPr lang="en-AU" dirty="0"/>
              <a:t>of competitors and experts collected information about: </a:t>
            </a:r>
          </a:p>
          <a:p>
            <a:pPr eaLnBrk="1" hangingPunct="1">
              <a:defRPr/>
            </a:pPr>
            <a:r>
              <a:rPr lang="en-AU" dirty="0"/>
              <a:t>- the </a:t>
            </a:r>
            <a:r>
              <a:rPr lang="en-AU" dirty="0">
                <a:solidFill>
                  <a:srgbClr val="FF0000"/>
                </a:solidFill>
              </a:rPr>
              <a:t>personal experience</a:t>
            </a:r>
            <a:r>
              <a:rPr lang="en-AU" dirty="0"/>
              <a:t> of involvement in WorldSkills </a:t>
            </a:r>
          </a:p>
          <a:p>
            <a:pPr eaLnBrk="1" hangingPunct="1">
              <a:defRPr/>
            </a:pPr>
            <a:r>
              <a:rPr lang="en-AU" dirty="0"/>
              <a:t>- the </a:t>
            </a:r>
            <a:r>
              <a:rPr lang="en-AU" dirty="0">
                <a:solidFill>
                  <a:srgbClr val="FF0000"/>
                </a:solidFill>
              </a:rPr>
              <a:t>individual characteristics</a:t>
            </a:r>
            <a:r>
              <a:rPr lang="en-AU" dirty="0"/>
              <a:t> of vocational excellence :</a:t>
            </a:r>
          </a:p>
          <a:p>
            <a:pPr eaLnBrk="1" hangingPunct="1">
              <a:defRPr/>
            </a:pPr>
            <a:r>
              <a:rPr lang="en-AU" dirty="0" smtClean="0"/>
              <a:t>Valid </a:t>
            </a:r>
            <a:r>
              <a:rPr lang="en-AU" dirty="0"/>
              <a:t>data collected from:</a:t>
            </a:r>
          </a:p>
          <a:p>
            <a:pPr eaLnBrk="1" hangingPunct="1">
              <a:defRPr/>
            </a:pPr>
            <a:r>
              <a:rPr lang="en-AU" dirty="0"/>
              <a:t>- 413 WorldSkills competitors from 38 WorldSkills member countries, and from all six skill sectors at WorldSkills London</a:t>
            </a:r>
          </a:p>
          <a:p>
            <a:pPr marL="171450" indent="-171450" eaLnBrk="1" hangingPunct="1">
              <a:buFontTx/>
              <a:buChar char="-"/>
              <a:defRPr/>
            </a:pPr>
            <a:r>
              <a:rPr lang="en-AU" dirty="0" smtClean="0"/>
              <a:t>165 </a:t>
            </a:r>
            <a:r>
              <a:rPr lang="en-AU" dirty="0"/>
              <a:t>experts, from 38 WorldSkills member countries and from all six skill sectors. </a:t>
            </a:r>
            <a:endParaRPr lang="en-AU" dirty="0" smtClean="0"/>
          </a:p>
          <a:p>
            <a:pPr eaLnBrk="1" hangingPunct="1">
              <a:buFontTx/>
              <a:buAutoNum type="arabicPeriod"/>
              <a:defRPr/>
            </a:pPr>
            <a:r>
              <a:rPr lang="en-AU" dirty="0"/>
              <a:t>Differences in domains of excellence between medal and non medal winners is small but statistically significant (as is .01 of a second at Olympic competition);</a:t>
            </a:r>
          </a:p>
          <a:p>
            <a:pPr eaLnBrk="1" hangingPunct="1">
              <a:buFontTx/>
              <a:buAutoNum type="arabicPeriod"/>
              <a:defRPr/>
            </a:pPr>
            <a:r>
              <a:rPr lang="en-AU" dirty="0" smtClean="0"/>
              <a:t>WorldSkills </a:t>
            </a:r>
            <a:r>
              <a:rPr lang="en-AU" dirty="0"/>
              <a:t>plays a role in the emergence of professional identify in competitors</a:t>
            </a:r>
          </a:p>
          <a:p>
            <a:pPr eaLnBrk="1" hangingPunct="1">
              <a:buFontTx/>
              <a:buAutoNum type="arabicPeriod"/>
              <a:defRPr/>
            </a:pPr>
            <a:r>
              <a:rPr lang="en-AU" dirty="0" smtClean="0"/>
              <a:t>WorldSkills </a:t>
            </a:r>
            <a:r>
              <a:rPr lang="en-AU" dirty="0"/>
              <a:t>contributes to the consolidation of professional identity in Experts</a:t>
            </a:r>
          </a:p>
          <a:p>
            <a:pPr eaLnBrk="1" hangingPunct="1">
              <a:buFontTx/>
              <a:buAutoNum type="arabicPeriod"/>
              <a:defRPr/>
            </a:pPr>
            <a:r>
              <a:rPr lang="en-AU" dirty="0" smtClean="0"/>
              <a:t>WorldSkills </a:t>
            </a:r>
            <a:r>
              <a:rPr lang="en-AU" dirty="0"/>
              <a:t>has the capacity to quite profoundly influence everyday vocational learning …</a:t>
            </a:r>
          </a:p>
          <a:p>
            <a:pPr marL="171450" indent="-171450" eaLnBrk="1" hangingPunct="1">
              <a:buFontTx/>
              <a:buChar char="-"/>
              <a:defRPr/>
            </a:pPr>
            <a:endParaRPr lang="en-AU" dirty="0"/>
          </a:p>
          <a:p>
            <a:pPr eaLnBrk="1" hangingPunct="1">
              <a:defRPr/>
            </a:pPr>
            <a:endParaRPr lang="en-AU" dirty="0"/>
          </a:p>
          <a:p>
            <a:pPr eaLnBrk="1" hangingPunct="1">
              <a:defRPr/>
            </a:pPr>
            <a:r>
              <a:rPr lang="en-AU" dirty="0" smtClean="0"/>
              <a:t>[</a:t>
            </a:r>
            <a:r>
              <a:rPr lang="en-AU" dirty="0"/>
              <a:t>focus on ‘team skills; motivation; perseverance; </a:t>
            </a:r>
            <a:r>
              <a:rPr lang="en-AU" dirty="0" err="1"/>
              <a:t>etc</a:t>
            </a:r>
            <a:r>
              <a:rPr lang="en-AU" dirty="0"/>
              <a:t> as point of difference between medal winners and other high performers]</a:t>
            </a:r>
          </a:p>
          <a:p>
            <a:pPr eaLnBrk="1" hangingPunct="1">
              <a:defRPr/>
            </a:pPr>
            <a:endParaRPr lang="en-AU" dirty="0"/>
          </a:p>
        </p:txBody>
      </p:sp>
      <p:sp>
        <p:nvSpPr>
          <p:cNvPr id="4" name="Slide Number Placeholder 3"/>
          <p:cNvSpPr>
            <a:spLocks noGrp="1"/>
          </p:cNvSpPr>
          <p:nvPr>
            <p:ph type="sldNum" sz="quarter" idx="5"/>
          </p:nvPr>
        </p:nvSpPr>
        <p:spPr/>
        <p:txBody>
          <a:bodyPr/>
          <a:lstStyle/>
          <a:p>
            <a:pPr>
              <a:defRPr/>
            </a:pPr>
            <a:fld id="{04CAA84D-687B-4CAF-92FF-421B01060A91}" type="slidenum">
              <a:rPr lang="en-US" smtClean="0"/>
              <a:pPr>
                <a:defRPr/>
              </a:pPr>
              <a:t>8</a:t>
            </a:fld>
            <a:endParaRPr lang="en-US"/>
          </a:p>
        </p:txBody>
      </p:sp>
      <p:sp>
        <p:nvSpPr>
          <p:cNvPr id="31748" name="Rectangle 6"/>
          <p:cNvSpPr>
            <a:spLocks noChangeArrowheads="1"/>
          </p:cNvSpPr>
          <p:nvPr/>
        </p:nvSpPr>
        <p:spPr bwMode="auto">
          <a:xfrm>
            <a:off x="-388938" y="6883400"/>
            <a:ext cx="8153401" cy="368300"/>
          </a:xfrm>
          <a:prstGeom prst="rect">
            <a:avLst/>
          </a:prstGeom>
          <a:noFill/>
          <a:ln w="9525">
            <a:noFill/>
            <a:miter lim="800000"/>
            <a:headEnd/>
            <a:tailEnd/>
          </a:ln>
        </p:spPr>
        <p:txBody>
          <a:bodyPr anchor="ctr">
            <a:spAutoFit/>
          </a:bodyPr>
          <a:lstStyle/>
          <a:p>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AU" smtClean="0"/>
              <a:t>Surveys of competitors and experts collected information about: </a:t>
            </a:r>
          </a:p>
          <a:p>
            <a:pPr eaLnBrk="1" hangingPunct="1"/>
            <a:r>
              <a:rPr lang="en-AU" smtClean="0"/>
              <a:t>- the </a:t>
            </a:r>
            <a:r>
              <a:rPr lang="en-AU" smtClean="0">
                <a:solidFill>
                  <a:srgbClr val="FF0000"/>
                </a:solidFill>
              </a:rPr>
              <a:t>personal experience</a:t>
            </a:r>
            <a:r>
              <a:rPr lang="en-AU" smtClean="0"/>
              <a:t> of involvement in WorldSkills </a:t>
            </a:r>
          </a:p>
          <a:p>
            <a:pPr eaLnBrk="1" hangingPunct="1"/>
            <a:r>
              <a:rPr lang="en-AU" smtClean="0"/>
              <a:t>- the </a:t>
            </a:r>
            <a:r>
              <a:rPr lang="en-AU" smtClean="0">
                <a:solidFill>
                  <a:srgbClr val="FF0000"/>
                </a:solidFill>
              </a:rPr>
              <a:t>individual characteristics</a:t>
            </a:r>
            <a:r>
              <a:rPr lang="en-AU" smtClean="0"/>
              <a:t> of vocational excellence :</a:t>
            </a:r>
          </a:p>
          <a:p>
            <a:pPr eaLnBrk="1" hangingPunct="1"/>
            <a:r>
              <a:rPr lang="en-AU" smtClean="0"/>
              <a:t>Valid data collected from:</a:t>
            </a:r>
          </a:p>
          <a:p>
            <a:pPr eaLnBrk="1" hangingPunct="1"/>
            <a:r>
              <a:rPr lang="en-AU" smtClean="0"/>
              <a:t>- 413 WorldSkills competitors from 38 WorldSkills member countries, and from all six skill sectors at WorldSkills London</a:t>
            </a:r>
          </a:p>
          <a:p>
            <a:pPr eaLnBrk="1" hangingPunct="1"/>
            <a:r>
              <a:rPr lang="en-AU" smtClean="0"/>
              <a:t>- 165 experts, from 38 WorldSkills member countries and from all six skill sectors. </a:t>
            </a:r>
          </a:p>
          <a:p>
            <a:pPr eaLnBrk="1" hangingPunct="1"/>
            <a:endParaRPr lang="en-AU" smtClean="0"/>
          </a:p>
          <a:p>
            <a:pPr eaLnBrk="1" hangingPunct="1"/>
            <a:r>
              <a:rPr lang="en-AU" smtClean="0"/>
              <a:t>[focus on ‘team skills; motivation; perseverance; etc as point of difference between medal winners and other high performers]</a:t>
            </a:r>
          </a:p>
          <a:p>
            <a:pPr eaLnBrk="1" hangingPunct="1"/>
            <a:endParaRPr lang="en-AU" smtClean="0"/>
          </a:p>
        </p:txBody>
      </p:sp>
      <p:sp>
        <p:nvSpPr>
          <p:cNvPr id="4" name="Slide Number Placeholder 3"/>
          <p:cNvSpPr>
            <a:spLocks noGrp="1"/>
          </p:cNvSpPr>
          <p:nvPr>
            <p:ph type="sldNum" sz="quarter" idx="5"/>
          </p:nvPr>
        </p:nvSpPr>
        <p:spPr/>
        <p:txBody>
          <a:bodyPr/>
          <a:lstStyle/>
          <a:p>
            <a:pPr>
              <a:defRPr/>
            </a:pPr>
            <a:fld id="{BDC5AC2B-0C67-4878-A93B-1E51B271F511}" type="slidenum">
              <a:rPr lang="en-US" smtClean="0"/>
              <a:pPr>
                <a:defRPr/>
              </a:pPr>
              <a:t>9</a:t>
            </a:fld>
            <a:endParaRPr lang="en-US"/>
          </a:p>
        </p:txBody>
      </p:sp>
      <p:sp>
        <p:nvSpPr>
          <p:cNvPr id="33796" name="Rectangle 6"/>
          <p:cNvSpPr>
            <a:spLocks noChangeArrowheads="1"/>
          </p:cNvSpPr>
          <p:nvPr/>
        </p:nvSpPr>
        <p:spPr bwMode="auto">
          <a:xfrm>
            <a:off x="-388938" y="6883400"/>
            <a:ext cx="8153401" cy="368300"/>
          </a:xfrm>
          <a:prstGeom prst="rect">
            <a:avLst/>
          </a:prstGeom>
          <a:noFill/>
          <a:ln w="9525">
            <a:noFill/>
            <a:miter lim="800000"/>
            <a:headEnd/>
            <a:tailEnd/>
          </a:ln>
        </p:spPr>
        <p:txBody>
          <a:bodyPr anchor="ctr">
            <a:spAutoFit/>
          </a:bodyPr>
          <a:lstStyle/>
          <a:p>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AU" smtClean="0"/>
              <a:t>Note from Jenny</a:t>
            </a:r>
          </a:p>
          <a:p>
            <a:pPr eaLnBrk="1" hangingPunct="1"/>
            <a:endParaRPr lang="en-AU" smtClean="0"/>
          </a:p>
          <a:p>
            <a:pPr eaLnBrk="1" hangingPunct="1"/>
            <a:r>
              <a:rPr lang="en-AU" smtClean="0"/>
              <a:t>[Potentially a reference to the WS standards specifications removing the term “competency” since competency is a baseline and standards need to capture the range of performance from competency to excellence. This would emphasise the wider utility of the WS standards beyond their use for an elite within the WSC.]</a:t>
            </a:r>
          </a:p>
          <a:p>
            <a:pPr eaLnBrk="1" hangingPunct="1"/>
            <a:endParaRPr lang="en-AU" smtClean="0"/>
          </a:p>
          <a:p>
            <a:pPr eaLnBrk="1" hangingPunct="1"/>
            <a:endParaRPr lang="en-AU" smtClean="0"/>
          </a:p>
          <a:p>
            <a:pPr eaLnBrk="1" hangingPunct="1"/>
            <a:endParaRPr lang="en-AU" smtClean="0"/>
          </a:p>
        </p:txBody>
      </p:sp>
      <p:sp>
        <p:nvSpPr>
          <p:cNvPr id="4" name="Slide Number Placeholder 3"/>
          <p:cNvSpPr>
            <a:spLocks noGrp="1"/>
          </p:cNvSpPr>
          <p:nvPr>
            <p:ph type="sldNum" sz="quarter" idx="5"/>
          </p:nvPr>
        </p:nvSpPr>
        <p:spPr/>
        <p:txBody>
          <a:bodyPr/>
          <a:lstStyle/>
          <a:p>
            <a:pPr>
              <a:defRPr/>
            </a:pPr>
            <a:fld id="{028D8777-841F-446E-B6DD-3421CAF33ADB}"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AU" smtClean="0"/>
              <a:t>Focus on the use of WS competitions locally and internationally as a strategy to promote excellence</a:t>
            </a:r>
          </a:p>
          <a:p>
            <a:pPr eaLnBrk="1" hangingPunct="1"/>
            <a:r>
              <a:rPr lang="en-AU" smtClean="0"/>
              <a:t>Forming partnerships and alliances to leverage opportunities and accelerate progress</a:t>
            </a:r>
          </a:p>
          <a:p>
            <a:pPr eaLnBrk="1" hangingPunct="1"/>
            <a:endParaRPr lang="en-AU" smtClean="0"/>
          </a:p>
        </p:txBody>
      </p:sp>
      <p:sp>
        <p:nvSpPr>
          <p:cNvPr id="4" name="Slide Number Placeholder 3"/>
          <p:cNvSpPr>
            <a:spLocks noGrp="1"/>
          </p:cNvSpPr>
          <p:nvPr>
            <p:ph type="sldNum" sz="quarter" idx="5"/>
          </p:nvPr>
        </p:nvSpPr>
        <p:spPr/>
        <p:txBody>
          <a:bodyPr/>
          <a:lstStyle/>
          <a:p>
            <a:pPr>
              <a:defRPr/>
            </a:pPr>
            <a:fld id="{D6EFDFEC-569E-4110-9CEB-F62737D6E0C7}"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AU" smtClean="0"/>
          </a:p>
        </p:txBody>
      </p:sp>
      <p:sp>
        <p:nvSpPr>
          <p:cNvPr id="4" name="Slide Number Placeholder 3"/>
          <p:cNvSpPr>
            <a:spLocks noGrp="1"/>
          </p:cNvSpPr>
          <p:nvPr>
            <p:ph type="sldNum" sz="quarter" idx="5"/>
          </p:nvPr>
        </p:nvSpPr>
        <p:spPr/>
        <p:txBody>
          <a:bodyPr/>
          <a:lstStyle/>
          <a:p>
            <a:pPr>
              <a:defRPr/>
            </a:pPr>
            <a:fld id="{D9B7217C-888C-47E8-ACEA-5CD7E5CBED6B}"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 name="Slide Number Placeholder 3"/>
          <p:cNvSpPr>
            <a:spLocks noGrp="1"/>
          </p:cNvSpPr>
          <p:nvPr>
            <p:ph type="sldNum" sz="quarter" idx="5"/>
          </p:nvPr>
        </p:nvSpPr>
        <p:spPr/>
        <p:txBody>
          <a:bodyPr/>
          <a:lstStyle/>
          <a:p>
            <a:pPr>
              <a:defRPr/>
            </a:pPr>
            <a:fld id="{2962D6DD-F659-4227-8D4C-B536426168BC}" type="slidenum">
              <a:rPr lang="en-US" smtClean="0"/>
              <a:pPr>
                <a:defRPr/>
              </a:pPr>
              <a:t>13</a:t>
            </a:fld>
            <a:endParaRPr lang="en-US"/>
          </a:p>
        </p:txBody>
      </p:sp>
      <p:sp>
        <p:nvSpPr>
          <p:cNvPr id="41987" name="Text Box 7"/>
          <p:cNvSpPr>
            <a:spLocks noGrp="1" noChangeArrowheads="1"/>
          </p:cNvSpPr>
          <p:nvPr>
            <p:ph type="body" idx="1"/>
          </p:nvPr>
        </p:nvSpPr>
        <p:spPr bwMode="auto">
          <a:xfrm>
            <a:off x="681038" y="4722813"/>
            <a:ext cx="5448300" cy="1366837"/>
          </a:xfrm>
          <a:noFill/>
        </p:spPr>
        <p:txBody>
          <a:bodyPr wrap="square" numCol="1" anchor="t" anchorCtr="0" compatLnSpc="1">
            <a:prstTxWarp prst="textNoShape">
              <a:avLst/>
            </a:prstTxWarp>
            <a:spAutoFit/>
          </a:bodyPr>
          <a:lstStyle/>
          <a:p>
            <a:pPr eaLnBrk="1" hangingPunct="1"/>
            <a:r>
              <a:rPr lang="en-AU" smtClean="0"/>
              <a:t>Examples:</a:t>
            </a:r>
          </a:p>
          <a:p>
            <a:pPr eaLnBrk="1" hangingPunct="1"/>
            <a:r>
              <a:rPr lang="en-AU" smtClean="0"/>
              <a:t>2012 RMIT Open Day team-based competition event in plumbing; refrigeration and electrical; </a:t>
            </a:r>
          </a:p>
          <a:p>
            <a:pPr eaLnBrk="1" hangingPunct="1"/>
            <a:endParaRPr lang="en-AU" smtClean="0"/>
          </a:p>
          <a:p>
            <a:pPr eaLnBrk="1" hangingPunct="1"/>
            <a:r>
              <a:rPr lang="en-AU" smtClean="0"/>
              <a:t>2012 RMIT Indigenous Plumbing Program -sustainable plumbing for remote communities team exhibition event;</a:t>
            </a: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michelle.bussey@worldskills.org" TargetMode="External"/><Relationship Id="rId7" Type="http://schemas.openxmlformats.org/officeDocument/2006/relationships/hyperlink" Target="mailto:Bunzel@worldskillsleipzig2013.com" TargetMode="Externa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hyperlink" Target="mailto:Eberhardt@worldskillsleipzig2013.com" TargetMode="External"/><Relationship Id="rId5" Type="http://schemas.openxmlformats.org/officeDocument/2006/relationships/hyperlink" Target="mailto:Ebben@bibb.de" TargetMode="External"/><Relationship Id="rId10" Type="http://schemas.openxmlformats.org/officeDocument/2006/relationships/image" Target="../media/image4.jpeg"/><Relationship Id="rId4" Type="http://schemas.openxmlformats.org/officeDocument/2006/relationships/hyperlink" Target="mailto:Haertel@bibb.de" TargetMode="External"/><Relationship Id="rId9"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lobal Skills Marketplace - title">
    <p:bg>
      <p:bgPr>
        <a:solidFill>
          <a:schemeClr val="bg1"/>
        </a:solid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srcRect/>
          <a:stretch>
            <a:fillRect/>
          </a:stretch>
        </p:blipFill>
        <p:spPr bwMode="auto">
          <a:xfrm>
            <a:off x="0" y="3030538"/>
            <a:ext cx="4743450" cy="1474787"/>
          </a:xfrm>
          <a:prstGeom prst="rect">
            <a:avLst/>
          </a:prstGeom>
          <a:noFill/>
          <a:ln w="9525">
            <a:noFill/>
            <a:miter lim="800000"/>
            <a:headEnd/>
            <a:tailEnd/>
          </a:ln>
        </p:spPr>
      </p:pic>
      <p:pic>
        <p:nvPicPr>
          <p:cNvPr id="3" name="Grafik 7"/>
          <p:cNvPicPr>
            <a:picLocks noChangeAspect="1"/>
          </p:cNvPicPr>
          <p:nvPr userDrawn="1"/>
        </p:nvPicPr>
        <p:blipFill>
          <a:blip r:embed="rId3"/>
          <a:srcRect/>
          <a:stretch>
            <a:fillRect/>
          </a:stretch>
        </p:blipFill>
        <p:spPr bwMode="auto">
          <a:xfrm>
            <a:off x="7905750" y="287338"/>
            <a:ext cx="806450" cy="911225"/>
          </a:xfrm>
          <a:prstGeom prst="rect">
            <a:avLst/>
          </a:prstGeom>
          <a:noFill/>
          <a:ln w="9525">
            <a:noFill/>
            <a:miter lim="800000"/>
            <a:headEnd/>
            <a:tailEnd/>
          </a:ln>
        </p:spPr>
      </p:pic>
      <p:pic>
        <p:nvPicPr>
          <p:cNvPr id="4" name="Grafik 6"/>
          <p:cNvPicPr>
            <a:picLocks noChangeAspect="1"/>
          </p:cNvPicPr>
          <p:nvPr userDrawn="1"/>
        </p:nvPicPr>
        <p:blipFill>
          <a:blip r:embed="rId4"/>
          <a:srcRect/>
          <a:stretch>
            <a:fillRect/>
          </a:stretch>
        </p:blipFill>
        <p:spPr bwMode="auto">
          <a:xfrm>
            <a:off x="0" y="4935538"/>
            <a:ext cx="9144000" cy="1924050"/>
          </a:xfrm>
          <a:prstGeom prst="rect">
            <a:avLst/>
          </a:prstGeom>
          <a:noFill/>
          <a:ln w="9525">
            <a:noFill/>
            <a:miter lim="800000"/>
            <a:headEnd/>
            <a:tailEnd/>
          </a:ln>
        </p:spPr>
      </p:pic>
      <p:pic>
        <p:nvPicPr>
          <p:cNvPr id="5" name="Grafik 10"/>
          <p:cNvPicPr>
            <a:picLocks noChangeAspect="1"/>
          </p:cNvPicPr>
          <p:nvPr userDrawn="1"/>
        </p:nvPicPr>
        <p:blipFill>
          <a:blip r:embed="rId5"/>
          <a:srcRect/>
          <a:stretch>
            <a:fillRect/>
          </a:stretch>
        </p:blipFill>
        <p:spPr bwMode="auto">
          <a:xfrm>
            <a:off x="6677025" y="0"/>
            <a:ext cx="2466975" cy="3143250"/>
          </a:xfrm>
          <a:prstGeom prst="rect">
            <a:avLst/>
          </a:prstGeom>
          <a:noFill/>
          <a:ln w="9525">
            <a:noFill/>
            <a:miter lim="800000"/>
            <a:headEnd/>
            <a:tailEnd/>
          </a:ln>
        </p:spPr>
      </p:pic>
      <p:pic>
        <p:nvPicPr>
          <p:cNvPr id="6" name="Picture 2"/>
          <p:cNvPicPr>
            <a:picLocks noChangeAspect="1" noChangeArrowheads="1"/>
          </p:cNvPicPr>
          <p:nvPr userDrawn="1"/>
        </p:nvPicPr>
        <p:blipFill>
          <a:blip r:embed="rId6"/>
          <a:srcRect/>
          <a:stretch>
            <a:fillRect/>
          </a:stretch>
        </p:blipFill>
        <p:spPr bwMode="auto">
          <a:xfrm>
            <a:off x="0" y="2092325"/>
            <a:ext cx="4949825" cy="1474788"/>
          </a:xfrm>
          <a:prstGeom prst="rect">
            <a:avLst/>
          </a:prstGeom>
          <a:noFill/>
          <a:ln w="9525">
            <a:noFill/>
            <a:miter lim="800000"/>
            <a:headEnd/>
            <a:tailEnd/>
          </a:ln>
        </p:spPr>
      </p:pic>
      <p:pic>
        <p:nvPicPr>
          <p:cNvPr id="7" name="Picture 4"/>
          <p:cNvPicPr>
            <a:picLocks noChangeAspect="1" noChangeArrowheads="1"/>
          </p:cNvPicPr>
          <p:nvPr userDrawn="1"/>
        </p:nvPicPr>
        <p:blipFill>
          <a:blip r:embed="rId7"/>
          <a:srcRect/>
          <a:stretch>
            <a:fillRect/>
          </a:stretch>
        </p:blipFill>
        <p:spPr bwMode="auto">
          <a:xfrm>
            <a:off x="0" y="4065588"/>
            <a:ext cx="3541713" cy="433387"/>
          </a:xfrm>
          <a:prstGeom prst="rect">
            <a:avLst/>
          </a:prstGeom>
          <a:noFill/>
          <a:ln w="9525">
            <a:noFill/>
            <a:miter lim="800000"/>
            <a:headEnd/>
            <a:tailEnd/>
          </a:ln>
        </p:spPr>
      </p:pic>
      <p:pic>
        <p:nvPicPr>
          <p:cNvPr id="8" name="Picture 5"/>
          <p:cNvPicPr>
            <a:picLocks noChangeAspect="1" noChangeArrowheads="1"/>
          </p:cNvPicPr>
          <p:nvPr userDrawn="1"/>
        </p:nvPicPr>
        <p:blipFill>
          <a:blip r:embed="rId8"/>
          <a:srcRect/>
          <a:stretch>
            <a:fillRect/>
          </a:stretch>
        </p:blipFill>
        <p:spPr bwMode="auto">
          <a:xfrm>
            <a:off x="0" y="4535488"/>
            <a:ext cx="2719388" cy="433387"/>
          </a:xfrm>
          <a:prstGeom prst="rect">
            <a:avLst/>
          </a:prstGeom>
          <a:noFill/>
          <a:ln w="9525">
            <a:noFill/>
            <a:miter lim="800000"/>
            <a:headEnd/>
            <a:tailEnd/>
          </a:ln>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headline &amp; content v1">
    <p:spTree>
      <p:nvGrpSpPr>
        <p:cNvPr id="1" name=""/>
        <p:cNvGrpSpPr/>
        <p:nvPr/>
      </p:nvGrpSpPr>
      <p:grpSpPr>
        <a:xfrm>
          <a:off x="0" y="0"/>
          <a:ext cx="0" cy="0"/>
          <a:chOff x="0" y="0"/>
          <a:chExt cx="0" cy="0"/>
        </a:xfrm>
      </p:grpSpPr>
      <p:pic>
        <p:nvPicPr>
          <p:cNvPr id="4" name="Grafik 10"/>
          <p:cNvPicPr>
            <a:picLocks noChangeAspect="1"/>
          </p:cNvPicPr>
          <p:nvPr userDrawn="1"/>
        </p:nvPicPr>
        <p:blipFill>
          <a:blip r:embed="rId2"/>
          <a:srcRect/>
          <a:stretch>
            <a:fillRect/>
          </a:stretch>
        </p:blipFill>
        <p:spPr bwMode="auto">
          <a:xfrm>
            <a:off x="7708900" y="0"/>
            <a:ext cx="1435100" cy="1828800"/>
          </a:xfrm>
          <a:prstGeom prst="rect">
            <a:avLst/>
          </a:prstGeom>
          <a:noFill/>
          <a:ln w="9525">
            <a:noFill/>
            <a:miter lim="800000"/>
            <a:headEnd/>
            <a:tailEnd/>
          </a:ln>
        </p:spPr>
      </p:pic>
      <p:sp>
        <p:nvSpPr>
          <p:cNvPr id="2" name="Titel 1"/>
          <p:cNvSpPr>
            <a:spLocks noGrp="1"/>
          </p:cNvSpPr>
          <p:nvPr>
            <p:ph type="title"/>
          </p:nvPr>
        </p:nvSpPr>
        <p:spPr>
          <a:xfrm>
            <a:off x="0" y="360000"/>
            <a:ext cx="5694637" cy="846386"/>
          </a:xfrm>
          <a:solidFill>
            <a:schemeClr val="accent2"/>
          </a:solidFill>
        </p:spPr>
        <p:txBody>
          <a:bodyPr rIns="72000"/>
          <a:lstStyle>
            <a:lvl1pPr>
              <a:defRPr sz="5500" cap="all" baseline="0">
                <a:solidFill>
                  <a:schemeClr val="bg1"/>
                </a:solidFill>
                <a:latin typeface="Impact" pitchFamily="34" charset="0"/>
              </a:defRPr>
            </a:lvl1pPr>
          </a:lstStyle>
          <a:p>
            <a:r>
              <a:rPr lang="en-US" dirty="0" smtClean="0"/>
              <a:t>Click to edit Master title style</a:t>
            </a:r>
            <a:endParaRPr lang="de-DE" dirty="0"/>
          </a:p>
        </p:txBody>
      </p:sp>
      <p:sp>
        <p:nvSpPr>
          <p:cNvPr id="3" name="Inhaltsplatzhalter 2"/>
          <p:cNvSpPr>
            <a:spLocks noGrp="1"/>
          </p:cNvSpPr>
          <p:nvPr>
            <p:ph idx="1"/>
          </p:nvPr>
        </p:nvSpPr>
        <p:spPr>
          <a:xfrm>
            <a:off x="432000" y="1850225"/>
            <a:ext cx="7740000" cy="1923604"/>
          </a:xfrm>
        </p:spPr>
        <p:txBody>
          <a:bodyPr/>
          <a:lstStyle>
            <a:lvl1pPr marL="0" indent="0">
              <a:buNone/>
              <a:defRPr sz="1800">
                <a:solidFill>
                  <a:schemeClr val="tx1">
                    <a:lumMod val="65000"/>
                    <a:lumOff val="35000"/>
                  </a:schemeClr>
                </a:solidFill>
                <a:latin typeface="Arial" pitchFamily="34" charset="0"/>
                <a:cs typeface="Arial" pitchFamily="34" charset="0"/>
              </a:defRPr>
            </a:lvl1pPr>
            <a:lvl2pPr marL="177800" indent="-177800">
              <a:buFont typeface="Arial" pitchFamily="34" charset="0"/>
              <a:buChar char="•"/>
              <a:defRPr sz="1800" baseline="0">
                <a:solidFill>
                  <a:schemeClr val="tx1">
                    <a:lumMod val="65000"/>
                    <a:lumOff val="35000"/>
                  </a:schemeClr>
                </a:solidFill>
                <a:latin typeface="Arial" pitchFamily="34" charset="0"/>
                <a:cs typeface="Arial" pitchFamily="34" charset="0"/>
              </a:defRPr>
            </a:lvl2pPr>
            <a:lvl3pPr marL="361950" indent="-184150">
              <a:buFont typeface="Arial" pitchFamily="34" charset="0"/>
              <a:buChar char="•"/>
              <a:defRPr sz="1800">
                <a:solidFill>
                  <a:schemeClr val="tx1">
                    <a:lumMod val="65000"/>
                    <a:lumOff val="35000"/>
                  </a:schemeClr>
                </a:solidFill>
                <a:latin typeface="Arial" pitchFamily="34" charset="0"/>
                <a:cs typeface="Arial" pitchFamily="34" charset="0"/>
              </a:defRPr>
            </a:lvl3pPr>
            <a:lvl4pPr marL="539750" indent="-177800">
              <a:buFont typeface="Arial" pitchFamily="34" charset="0"/>
              <a:buChar char="•"/>
              <a:defRPr sz="1800">
                <a:solidFill>
                  <a:schemeClr val="tx1">
                    <a:lumMod val="65000"/>
                    <a:lumOff val="35000"/>
                  </a:schemeClr>
                </a:solidFill>
                <a:latin typeface="Arial" pitchFamily="34" charset="0"/>
                <a:cs typeface="Arial" pitchFamily="34" charset="0"/>
              </a:defRPr>
            </a:lvl4pPr>
            <a:lvl5pPr marL="717550" indent="-177800">
              <a:buFont typeface="Arial" pitchFamily="34" charset="0"/>
              <a:buChar char="•"/>
              <a:defRPr sz="1800" baseline="0">
                <a:solidFill>
                  <a:schemeClr val="tx1">
                    <a:lumMod val="65000"/>
                    <a:lumOff val="35000"/>
                  </a:schemeClr>
                </a:solidFill>
                <a:latin typeface="Arial" pitchFamily="34" charset="0"/>
                <a:cs typeface="Arial" pitchFamily="34" charset="0"/>
              </a:defRPr>
            </a:lvl5pPr>
          </a:lstStyle>
          <a:p>
            <a:pPr lvl="0"/>
            <a:r>
              <a:rPr lang="en-US" dirty="0" err="1" smtClean="0"/>
              <a:t>Click to edit Master text styles</a:t>
            </a:r>
          </a:p>
          <a:p>
            <a:pPr lvl="1"/>
            <a:r>
              <a:rPr lang="en-US" dirty="0" err="1" smtClean="0"/>
              <a:t>Second level</a:t>
            </a:r>
          </a:p>
          <a:p>
            <a:pPr lvl="2"/>
            <a:r>
              <a:rPr lang="en-US" dirty="0" err="1" smtClean="0"/>
              <a:t>Third level</a:t>
            </a:r>
          </a:p>
          <a:p>
            <a:pPr lvl="3"/>
            <a:r>
              <a:rPr lang="en-US" dirty="0" err="1" smtClean="0"/>
              <a:t>Fourth level</a:t>
            </a:r>
          </a:p>
          <a:p>
            <a:pPr lvl="4"/>
            <a:r>
              <a:rPr lang="en-US" dirty="0" err="1" smtClean="0"/>
              <a:t>Fifth level</a:t>
            </a:r>
            <a:endParaRPr lang="de-DE" dirty="0"/>
          </a:p>
        </p:txBody>
      </p:sp>
      <p:sp>
        <p:nvSpPr>
          <p:cNvPr id="5" name="Foliennummernplatzhalter 3"/>
          <p:cNvSpPr>
            <a:spLocks noGrp="1"/>
          </p:cNvSpPr>
          <p:nvPr>
            <p:ph type="sldNum" sz="quarter" idx="10"/>
          </p:nvPr>
        </p:nvSpPr>
        <p:spPr/>
        <p:txBody>
          <a:bodyPr/>
          <a:lstStyle>
            <a:lvl1pPr>
              <a:defRPr/>
            </a:lvl1pPr>
          </a:lstStyle>
          <a:p>
            <a:pPr>
              <a:defRPr/>
            </a:pPr>
            <a:fld id="{23CE8842-EE05-4285-B18D-45FDC5ADB8DE}"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headline &amp; content v2">
    <p:spTree>
      <p:nvGrpSpPr>
        <p:cNvPr id="1" name=""/>
        <p:cNvGrpSpPr/>
        <p:nvPr/>
      </p:nvGrpSpPr>
      <p:grpSpPr>
        <a:xfrm>
          <a:off x="0" y="0"/>
          <a:ext cx="0" cy="0"/>
          <a:chOff x="0" y="0"/>
          <a:chExt cx="0" cy="0"/>
        </a:xfrm>
      </p:grpSpPr>
      <p:pic>
        <p:nvPicPr>
          <p:cNvPr id="5" name="Grafik 10"/>
          <p:cNvPicPr>
            <a:picLocks noChangeAspect="1"/>
          </p:cNvPicPr>
          <p:nvPr userDrawn="1"/>
        </p:nvPicPr>
        <p:blipFill>
          <a:blip r:embed="rId2"/>
          <a:srcRect/>
          <a:stretch>
            <a:fillRect/>
          </a:stretch>
        </p:blipFill>
        <p:spPr bwMode="auto">
          <a:xfrm>
            <a:off x="7708900" y="0"/>
            <a:ext cx="1435100" cy="1828800"/>
          </a:xfrm>
          <a:prstGeom prst="rect">
            <a:avLst/>
          </a:prstGeom>
          <a:noFill/>
          <a:ln w="9525">
            <a:noFill/>
            <a:miter lim="800000"/>
            <a:headEnd/>
            <a:tailEnd/>
          </a:ln>
        </p:spPr>
      </p:pic>
      <p:sp>
        <p:nvSpPr>
          <p:cNvPr id="2" name="Titel 1"/>
          <p:cNvSpPr>
            <a:spLocks noGrp="1"/>
          </p:cNvSpPr>
          <p:nvPr>
            <p:ph type="title"/>
          </p:nvPr>
        </p:nvSpPr>
        <p:spPr>
          <a:xfrm>
            <a:off x="0" y="360000"/>
            <a:ext cx="5694637" cy="846386"/>
          </a:xfrm>
          <a:solidFill>
            <a:schemeClr val="accent2"/>
          </a:solidFill>
        </p:spPr>
        <p:txBody>
          <a:bodyPr rIns="72000"/>
          <a:lstStyle>
            <a:lvl1pPr>
              <a:defRPr sz="5500" cap="all" baseline="0">
                <a:solidFill>
                  <a:schemeClr val="bg1"/>
                </a:solidFill>
                <a:latin typeface="Impact" pitchFamily="34" charset="0"/>
              </a:defRPr>
            </a:lvl1pPr>
          </a:lstStyle>
          <a:p>
            <a:r>
              <a:rPr lang="en-US" dirty="0" smtClean="0"/>
              <a:t>Click to edit Master title style</a:t>
            </a:r>
            <a:endParaRPr lang="de-DE" dirty="0"/>
          </a:p>
        </p:txBody>
      </p:sp>
      <p:sp>
        <p:nvSpPr>
          <p:cNvPr id="3" name="Inhaltsplatzhalter 2"/>
          <p:cNvSpPr>
            <a:spLocks noGrp="1"/>
          </p:cNvSpPr>
          <p:nvPr>
            <p:ph idx="1"/>
          </p:nvPr>
        </p:nvSpPr>
        <p:spPr>
          <a:xfrm>
            <a:off x="432000" y="1850225"/>
            <a:ext cx="3973313" cy="3975447"/>
          </a:xfrm>
        </p:spPr>
        <p:txBody>
          <a:bodyPr/>
          <a:lstStyle>
            <a:lvl1pPr marL="0" indent="0">
              <a:buNone/>
              <a:defRPr sz="1800">
                <a:solidFill>
                  <a:schemeClr val="tx1">
                    <a:lumMod val="65000"/>
                    <a:lumOff val="35000"/>
                  </a:schemeClr>
                </a:solidFill>
                <a:latin typeface="Arial" pitchFamily="34" charset="0"/>
                <a:cs typeface="Arial" pitchFamily="34" charset="0"/>
              </a:defRPr>
            </a:lvl1pPr>
            <a:lvl2pPr marL="177800" indent="-177800">
              <a:buFont typeface="Arial" pitchFamily="34" charset="0"/>
              <a:buChar char="•"/>
              <a:defRPr sz="1800">
                <a:solidFill>
                  <a:schemeClr val="tx1">
                    <a:lumMod val="65000"/>
                    <a:lumOff val="35000"/>
                  </a:schemeClr>
                </a:solidFill>
                <a:latin typeface="Arial" pitchFamily="34" charset="0"/>
                <a:cs typeface="Arial" pitchFamily="34" charset="0"/>
              </a:defRPr>
            </a:lvl2pPr>
            <a:lvl3pPr marL="361950" indent="-184150">
              <a:buFont typeface="Arial" pitchFamily="34" charset="0"/>
              <a:buChar char="•"/>
              <a:defRPr sz="1800">
                <a:solidFill>
                  <a:schemeClr val="tx1">
                    <a:lumMod val="65000"/>
                    <a:lumOff val="35000"/>
                  </a:schemeClr>
                </a:solidFill>
                <a:latin typeface="Arial" pitchFamily="34" charset="0"/>
                <a:cs typeface="Arial" pitchFamily="34" charset="0"/>
              </a:defRPr>
            </a:lvl3pPr>
            <a:lvl4pPr marL="539750" indent="-177800">
              <a:buFont typeface="Arial" pitchFamily="34" charset="0"/>
              <a:buChar char="•"/>
              <a:defRPr sz="1800">
                <a:solidFill>
                  <a:schemeClr val="tx1">
                    <a:lumMod val="65000"/>
                    <a:lumOff val="35000"/>
                  </a:schemeClr>
                </a:solidFill>
                <a:latin typeface="Arial" pitchFamily="34" charset="0"/>
                <a:cs typeface="Arial" pitchFamily="34" charset="0"/>
              </a:defRPr>
            </a:lvl4pPr>
            <a:lvl5pPr marL="717550" indent="-177800">
              <a:buFont typeface="Arial" pitchFamily="34" charset="0"/>
              <a:buChar char="•"/>
              <a:defRPr sz="1800">
                <a:solidFill>
                  <a:schemeClr val="tx1">
                    <a:lumMod val="65000"/>
                    <a:lumOff val="35000"/>
                  </a:schemeClr>
                </a:solidFill>
                <a:latin typeface="Arial" pitchFamily="34" charset="0"/>
                <a:cs typeface="Arial" pitchFamily="34" charset="0"/>
              </a:defRPr>
            </a:lvl5pPr>
          </a:lstStyle>
          <a:p>
            <a:pPr lvl="0"/>
            <a:r>
              <a:rPr lang="en-US" dirty="0" err="1" smtClean="0"/>
              <a:t>Click to edit Master text styles</a:t>
            </a:r>
          </a:p>
          <a:p>
            <a:pPr lvl="1"/>
            <a:r>
              <a:rPr lang="en-US" dirty="0" err="1" smtClean="0"/>
              <a:t>Second level</a:t>
            </a:r>
          </a:p>
          <a:p>
            <a:pPr lvl="2"/>
            <a:r>
              <a:rPr lang="en-US" dirty="0" err="1" smtClean="0"/>
              <a:t>Third level</a:t>
            </a:r>
          </a:p>
          <a:p>
            <a:pPr lvl="3"/>
            <a:r>
              <a:rPr lang="en-US" dirty="0" err="1" smtClean="0"/>
              <a:t>Fourth level</a:t>
            </a:r>
          </a:p>
          <a:p>
            <a:pPr lvl="4"/>
            <a:r>
              <a:rPr lang="en-US" dirty="0" err="1" smtClean="0"/>
              <a:t>Fifth level</a:t>
            </a:r>
            <a:endParaRPr lang="de-DE" dirty="0"/>
          </a:p>
        </p:txBody>
      </p:sp>
      <p:sp>
        <p:nvSpPr>
          <p:cNvPr id="6" name="Inhaltsplatzhalter 2"/>
          <p:cNvSpPr>
            <a:spLocks noGrp="1"/>
          </p:cNvSpPr>
          <p:nvPr>
            <p:ph idx="11"/>
          </p:nvPr>
        </p:nvSpPr>
        <p:spPr>
          <a:xfrm>
            <a:off x="4644008" y="1850225"/>
            <a:ext cx="3973313" cy="3975447"/>
          </a:xfrm>
        </p:spPr>
        <p:txBody>
          <a:bodyPr/>
          <a:lstStyle>
            <a:lvl1pPr marL="0" indent="0">
              <a:buNone/>
              <a:defRPr sz="1800">
                <a:solidFill>
                  <a:schemeClr val="tx1">
                    <a:lumMod val="65000"/>
                    <a:lumOff val="35000"/>
                  </a:schemeClr>
                </a:solidFill>
                <a:latin typeface="Arial" pitchFamily="34" charset="0"/>
                <a:cs typeface="Arial" pitchFamily="34" charset="0"/>
              </a:defRPr>
            </a:lvl1pPr>
            <a:lvl2pPr marL="177800" indent="-177800">
              <a:buFont typeface="Arial" pitchFamily="34" charset="0"/>
              <a:buChar char="•"/>
              <a:defRPr sz="1800">
                <a:solidFill>
                  <a:schemeClr val="tx1">
                    <a:lumMod val="65000"/>
                    <a:lumOff val="35000"/>
                  </a:schemeClr>
                </a:solidFill>
                <a:latin typeface="Arial" pitchFamily="34" charset="0"/>
                <a:cs typeface="Arial" pitchFamily="34" charset="0"/>
              </a:defRPr>
            </a:lvl2pPr>
            <a:lvl3pPr marL="361950" indent="-184150">
              <a:buFont typeface="Arial" pitchFamily="34" charset="0"/>
              <a:buChar char="•"/>
              <a:defRPr sz="1800">
                <a:solidFill>
                  <a:schemeClr val="tx1">
                    <a:lumMod val="65000"/>
                    <a:lumOff val="35000"/>
                  </a:schemeClr>
                </a:solidFill>
                <a:latin typeface="Arial" pitchFamily="34" charset="0"/>
                <a:cs typeface="Arial" pitchFamily="34" charset="0"/>
              </a:defRPr>
            </a:lvl3pPr>
            <a:lvl4pPr marL="539750" indent="-177800">
              <a:buFont typeface="Arial" pitchFamily="34" charset="0"/>
              <a:buChar char="•"/>
              <a:defRPr sz="1800">
                <a:solidFill>
                  <a:schemeClr val="tx1">
                    <a:lumMod val="65000"/>
                    <a:lumOff val="35000"/>
                  </a:schemeClr>
                </a:solidFill>
                <a:latin typeface="Arial" pitchFamily="34" charset="0"/>
                <a:cs typeface="Arial" pitchFamily="34" charset="0"/>
              </a:defRPr>
            </a:lvl4pPr>
            <a:lvl5pPr marL="717550" indent="-177800">
              <a:buFont typeface="Arial" pitchFamily="34" charset="0"/>
              <a:buChar char="•"/>
              <a:defRPr sz="1800">
                <a:solidFill>
                  <a:schemeClr val="tx1">
                    <a:lumMod val="65000"/>
                    <a:lumOff val="35000"/>
                  </a:schemeClr>
                </a:solidFill>
                <a:latin typeface="Arial" pitchFamily="34" charset="0"/>
                <a:cs typeface="Arial" pitchFamily="34" charset="0"/>
              </a:defRPr>
            </a:lvl5pPr>
          </a:lstStyle>
          <a:p>
            <a:pPr lvl="0"/>
            <a:r>
              <a:rPr lang="en-US" dirty="0" err="1" smtClean="0"/>
              <a:t>Click to edit Master text styles</a:t>
            </a:r>
          </a:p>
          <a:p>
            <a:pPr lvl="1"/>
            <a:r>
              <a:rPr lang="en-US" dirty="0" err="1" smtClean="0"/>
              <a:t>Second level</a:t>
            </a:r>
          </a:p>
          <a:p>
            <a:pPr lvl="2"/>
            <a:r>
              <a:rPr lang="en-US" dirty="0" err="1" smtClean="0"/>
              <a:t>Third level</a:t>
            </a:r>
          </a:p>
          <a:p>
            <a:pPr lvl="3"/>
            <a:r>
              <a:rPr lang="en-US" dirty="0" err="1" smtClean="0"/>
              <a:t>Fourth level</a:t>
            </a:r>
          </a:p>
          <a:p>
            <a:pPr lvl="4"/>
            <a:r>
              <a:rPr lang="en-US" dirty="0" err="1" smtClean="0"/>
              <a:t>Fifth level</a:t>
            </a:r>
            <a:endParaRPr lang="de-DE" dirty="0"/>
          </a:p>
        </p:txBody>
      </p:sp>
      <p:sp>
        <p:nvSpPr>
          <p:cNvPr id="7" name="Foliennummernplatzhalter 3"/>
          <p:cNvSpPr>
            <a:spLocks noGrp="1"/>
          </p:cNvSpPr>
          <p:nvPr>
            <p:ph type="sldNum" sz="quarter" idx="12"/>
          </p:nvPr>
        </p:nvSpPr>
        <p:spPr/>
        <p:txBody>
          <a:bodyPr/>
          <a:lstStyle>
            <a:lvl1pPr>
              <a:defRPr/>
            </a:lvl1pPr>
          </a:lstStyle>
          <a:p>
            <a:pPr>
              <a:defRPr/>
            </a:pPr>
            <a:fld id="{820A1A56-4095-48F4-8E99-64C8FB1198BB}" type="slidenum">
              <a:rPr lang="en-US"/>
              <a:pPr>
                <a:defRPr/>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max">
    <p:spTree>
      <p:nvGrpSpPr>
        <p:cNvPr id="1" name=""/>
        <p:cNvGrpSpPr/>
        <p:nvPr/>
      </p:nvGrpSpPr>
      <p:grpSpPr>
        <a:xfrm>
          <a:off x="0" y="0"/>
          <a:ext cx="0" cy="0"/>
          <a:chOff x="0" y="0"/>
          <a:chExt cx="0" cy="0"/>
        </a:xfrm>
      </p:grpSpPr>
      <p:sp>
        <p:nvSpPr>
          <p:cNvPr id="5" name="Bildplatzhalter 4"/>
          <p:cNvSpPr>
            <a:spLocks noGrp="1"/>
          </p:cNvSpPr>
          <p:nvPr>
            <p:ph type="pic" sz="quarter" idx="11"/>
          </p:nvPr>
        </p:nvSpPr>
        <p:spPr>
          <a:xfrm>
            <a:off x="0" y="0"/>
            <a:ext cx="9144000" cy="5975999"/>
          </a:xfrm>
        </p:spPr>
        <p:txBody>
          <a:bodyPr rtlCol="0">
            <a:noAutofit/>
          </a:bodyPr>
          <a:lstStyle>
            <a:lvl1pPr marL="0" indent="0">
              <a:buNone/>
              <a:defRPr/>
            </a:lvl1pPr>
          </a:lstStyle>
          <a:p>
            <a:pPr lvl="0"/>
            <a:r>
              <a:rPr lang="de-DE" noProof="0" smtClean="0"/>
              <a:t>Bild durch Klicken auf Symbol hinzufügen</a:t>
            </a:r>
            <a:endParaRPr lang="de-DE" noProof="0"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2"/>
        </a:solidFill>
        <a:effectLst/>
      </p:bgPr>
    </p:bg>
    <p:spTree>
      <p:nvGrpSpPr>
        <p:cNvPr id="1" name=""/>
        <p:cNvGrpSpPr/>
        <p:nvPr/>
      </p:nvGrpSpPr>
      <p:grpSpPr>
        <a:xfrm>
          <a:off x="0" y="0"/>
          <a:ext cx="0" cy="0"/>
          <a:chOff x="0" y="0"/>
          <a:chExt cx="0" cy="0"/>
        </a:xfrm>
      </p:grpSpPr>
      <p:sp>
        <p:nvSpPr>
          <p:cNvPr id="2" name="Textfeld 1"/>
          <p:cNvSpPr txBox="1"/>
          <p:nvPr userDrawn="1"/>
        </p:nvSpPr>
        <p:spPr>
          <a:xfrm>
            <a:off x="0" y="863600"/>
            <a:ext cx="3816350" cy="846138"/>
          </a:xfrm>
          <a:prstGeom prst="rect">
            <a:avLst/>
          </a:prstGeom>
          <a:solidFill>
            <a:schemeClr val="bg1"/>
          </a:solidFill>
        </p:spPr>
        <p:txBody>
          <a:bodyPr wrap="none" lIns="432000" tIns="0" rIns="216000" bIns="0" anchor="ctr">
            <a:spAutoFit/>
          </a:bodyPr>
          <a:lstStyle>
            <a:lvl1pPr>
              <a:lnSpc>
                <a:spcPct val="100000"/>
              </a:lnSpc>
              <a:spcBef>
                <a:spcPct val="0"/>
              </a:spcBef>
              <a:buNone/>
              <a:defRPr lang="de-DE" sz="5500" cap="all" baseline="0">
                <a:solidFill>
                  <a:schemeClr val="bg1"/>
                </a:solidFill>
                <a:latin typeface="Impact" pitchFamily="34" charset="0"/>
                <a:ea typeface="+mj-ea"/>
                <a:cs typeface="+mj-cs"/>
              </a:defRPr>
            </a:lvl1pPr>
          </a:lstStyle>
          <a:p>
            <a:pPr fontAlgn="auto">
              <a:spcAft>
                <a:spcPts val="0"/>
              </a:spcAft>
              <a:defRPr/>
            </a:pPr>
            <a:r>
              <a:rPr dirty="0" smtClean="0">
                <a:solidFill>
                  <a:schemeClr val="accent2"/>
                </a:solidFill>
              </a:rPr>
              <a:t>Thank You!</a:t>
            </a:r>
          </a:p>
        </p:txBody>
      </p:sp>
      <p:sp>
        <p:nvSpPr>
          <p:cNvPr id="3" name="Textfeld 7"/>
          <p:cNvSpPr txBox="1"/>
          <p:nvPr userDrawn="1"/>
        </p:nvSpPr>
        <p:spPr>
          <a:xfrm>
            <a:off x="0" y="1800225"/>
            <a:ext cx="5184775" cy="846138"/>
          </a:xfrm>
          <a:prstGeom prst="rect">
            <a:avLst/>
          </a:prstGeom>
          <a:solidFill>
            <a:schemeClr val="bg1"/>
          </a:solidFill>
        </p:spPr>
        <p:txBody>
          <a:bodyPr wrap="none" lIns="432000" tIns="0" rIns="216000" bIns="0" anchor="ctr">
            <a:spAutoFit/>
          </a:bodyPr>
          <a:lstStyle>
            <a:lvl1pPr>
              <a:lnSpc>
                <a:spcPct val="100000"/>
              </a:lnSpc>
              <a:spcBef>
                <a:spcPct val="0"/>
              </a:spcBef>
              <a:buNone/>
              <a:defRPr lang="de-DE" sz="5500" cap="all" baseline="0">
                <a:solidFill>
                  <a:schemeClr val="bg1"/>
                </a:solidFill>
                <a:latin typeface="Impact" pitchFamily="34" charset="0"/>
                <a:ea typeface="+mj-ea"/>
                <a:cs typeface="+mj-cs"/>
              </a:defRPr>
            </a:lvl1pPr>
          </a:lstStyle>
          <a:p>
            <a:pPr fontAlgn="auto">
              <a:spcAft>
                <a:spcPts val="0"/>
              </a:spcAft>
              <a:defRPr/>
            </a:pPr>
            <a:r>
              <a:rPr dirty="0" smtClean="0">
                <a:solidFill>
                  <a:schemeClr val="accent2"/>
                </a:solidFill>
              </a:rPr>
              <a:t>Any questions?</a:t>
            </a: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one speaker">
    <p:spTree>
      <p:nvGrpSpPr>
        <p:cNvPr id="1" name=""/>
        <p:cNvGrpSpPr/>
        <p:nvPr/>
      </p:nvGrpSpPr>
      <p:grpSpPr>
        <a:xfrm>
          <a:off x="0" y="0"/>
          <a:ext cx="0" cy="0"/>
          <a:chOff x="0" y="0"/>
          <a:chExt cx="0" cy="0"/>
        </a:xfrm>
      </p:grpSpPr>
      <p:grpSp>
        <p:nvGrpSpPr>
          <p:cNvPr id="3" name="Gruppieren 2"/>
          <p:cNvGrpSpPr>
            <a:grpSpLocks/>
          </p:cNvGrpSpPr>
          <p:nvPr userDrawn="1"/>
        </p:nvGrpSpPr>
        <p:grpSpPr bwMode="auto">
          <a:xfrm>
            <a:off x="4141788" y="1852613"/>
            <a:ext cx="4965700" cy="4386262"/>
            <a:chOff x="3818965" y="1852950"/>
            <a:chExt cx="4965224" cy="4385816"/>
          </a:xfrm>
        </p:grpSpPr>
        <p:pic>
          <p:nvPicPr>
            <p:cNvPr id="4" name="Picture 5"/>
            <p:cNvPicPr>
              <a:picLocks noChangeAspect="1" noChangeArrowheads="1"/>
            </p:cNvPicPr>
            <p:nvPr userDrawn="1"/>
          </p:nvPicPr>
          <p:blipFill>
            <a:blip r:embed="rId2"/>
            <a:srcRect/>
            <a:stretch>
              <a:fillRect/>
            </a:stretch>
          </p:blipFill>
          <p:spPr bwMode="auto">
            <a:xfrm>
              <a:off x="7477680" y="4422233"/>
              <a:ext cx="1306509" cy="1668623"/>
            </a:xfrm>
            <a:prstGeom prst="rect">
              <a:avLst/>
            </a:prstGeom>
            <a:noFill/>
            <a:ln w="9525">
              <a:noFill/>
              <a:miter lim="800000"/>
              <a:headEnd/>
              <a:tailEnd/>
            </a:ln>
          </p:spPr>
        </p:pic>
        <p:sp>
          <p:nvSpPr>
            <p:cNvPr id="6" name="Textfeld 11"/>
            <p:cNvSpPr txBox="1"/>
            <p:nvPr userDrawn="1"/>
          </p:nvSpPr>
          <p:spPr>
            <a:xfrm>
              <a:off x="3818965" y="1852950"/>
              <a:ext cx="4801727" cy="4385816"/>
            </a:xfrm>
            <a:prstGeom prst="rect">
              <a:avLst/>
            </a:prstGeom>
          </p:spPr>
          <p:txBody>
            <a:bodyPr lIns="0" tIns="0" rIns="0" bIns="0">
              <a:spAutoFit/>
            </a:bodyPr>
            <a:lstStyle>
              <a:lvl1pPr lvl="0" indent="0">
                <a:lnSpc>
                  <a:spcPts val="2200"/>
                </a:lnSpc>
                <a:spcBef>
                  <a:spcPts val="0"/>
                </a:spcBef>
                <a:spcAft>
                  <a:spcPts val="1000"/>
                </a:spcAft>
                <a:buFont typeface="Arial" pitchFamily="34" charset="0"/>
                <a:buNone/>
                <a:defRPr lang="de-DE" smtClean="0">
                  <a:solidFill>
                    <a:schemeClr val="accent5"/>
                  </a:solidFill>
                  <a:latin typeface="Arial" pitchFamily="34" charset="0"/>
                  <a:cs typeface="Arial" pitchFamily="34" charset="0"/>
                </a:defRPr>
              </a:lvl1pPr>
              <a:lvl2pPr marL="177800" lvl="1"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2pPr>
              <a:lvl3pPr marL="361950" lvl="2" indent="-18415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3pPr>
              <a:lvl4pPr marL="539750" lvl="3"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4pPr>
              <a:lvl5pPr marL="717550" lvl="4" indent="-177800">
                <a:lnSpc>
                  <a:spcPts val="2200"/>
                </a:lnSpc>
                <a:spcBef>
                  <a:spcPts val="0"/>
                </a:spcBef>
                <a:spcAft>
                  <a:spcPts val="1000"/>
                </a:spcAft>
                <a:buFont typeface="Arial" pitchFamily="34" charset="0"/>
                <a:buChar char="•"/>
                <a:defRPr lang="de-DE">
                  <a:solidFill>
                    <a:schemeClr val="accent5"/>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fontAlgn="auto">
                <a:lnSpc>
                  <a:spcPts val="1800"/>
                </a:lnSpc>
                <a:spcAft>
                  <a:spcPts val="0"/>
                </a:spcAft>
                <a:defRPr/>
              </a:pPr>
              <a:r>
                <a:rPr sz="1400" b="1" noProof="1">
                  <a:solidFill>
                    <a:schemeClr val="bg1">
                      <a:lumMod val="50000"/>
                    </a:schemeClr>
                  </a:solidFill>
                </a:rPr>
                <a:t>organising committee contacts</a:t>
              </a:r>
            </a:p>
            <a:p>
              <a:pPr fontAlgn="auto">
                <a:lnSpc>
                  <a:spcPts val="1800"/>
                </a:lnSpc>
                <a:spcAft>
                  <a:spcPts val="0"/>
                </a:spcAft>
                <a:defRPr/>
              </a:pPr>
              <a:endParaRPr sz="1200" noProof="1">
                <a:solidFill>
                  <a:schemeClr val="tx1">
                    <a:lumMod val="65000"/>
                    <a:lumOff val="35000"/>
                  </a:schemeClr>
                </a:solidFill>
              </a:endParaRPr>
            </a:p>
            <a:p>
              <a:pPr fontAlgn="auto">
                <a:lnSpc>
                  <a:spcPts val="1800"/>
                </a:lnSpc>
                <a:spcAft>
                  <a:spcPts val="0"/>
                </a:spcAft>
                <a:defRPr/>
              </a:pPr>
              <a:r>
                <a:rPr sz="1200" b="1" noProof="1">
                  <a:solidFill>
                    <a:schemeClr val="tx1">
                      <a:lumMod val="65000"/>
                      <a:lumOff val="35000"/>
                    </a:schemeClr>
                  </a:solidFill>
                </a:rPr>
                <a:t>WorldSkills International</a:t>
              </a:r>
              <a:r>
                <a:rPr sz="1200" noProof="1">
                  <a:solidFill>
                    <a:schemeClr val="tx1">
                      <a:lumMod val="65000"/>
                      <a:lumOff val="35000"/>
                    </a:schemeClr>
                  </a:solidFill>
                </a:rPr>
                <a:t> </a:t>
              </a:r>
            </a:p>
            <a:p>
              <a:pPr fontAlgn="auto">
                <a:lnSpc>
                  <a:spcPts val="1800"/>
                </a:lnSpc>
                <a:spcAft>
                  <a:spcPts val="0"/>
                </a:spcAft>
                <a:defRPr/>
              </a:pPr>
              <a:r>
                <a:rPr sz="1200" b="1" noProof="1">
                  <a:solidFill>
                    <a:schemeClr val="tx1">
                      <a:lumMod val="65000"/>
                      <a:lumOff val="35000"/>
                    </a:schemeClr>
                  </a:solidFill>
                </a:rPr>
                <a:t>Michelle Bussey,</a:t>
              </a:r>
            </a:p>
            <a:p>
              <a:pPr fontAlgn="auto">
                <a:lnSpc>
                  <a:spcPts val="1800"/>
                </a:lnSpc>
                <a:spcAft>
                  <a:spcPts val="0"/>
                </a:spcAft>
                <a:defRPr/>
              </a:pPr>
              <a:r>
                <a:rPr sz="1200" noProof="1">
                  <a:solidFill>
                    <a:schemeClr val="tx1">
                      <a:lumMod val="65000"/>
                      <a:lumOff val="35000"/>
                    </a:schemeClr>
                  </a:solidFill>
                  <a:hlinkClick r:id="rId3"/>
                </a:rPr>
                <a:t>mailto:michelle.bussey@worldskills.org</a:t>
              </a:r>
              <a:endParaRPr sz="1200" noProof="1">
                <a:solidFill>
                  <a:schemeClr val="tx1">
                    <a:lumMod val="65000"/>
                    <a:lumOff val="35000"/>
                  </a:schemeClr>
                </a:solidFill>
              </a:endParaRPr>
            </a:p>
            <a:p>
              <a:pPr fontAlgn="auto">
                <a:lnSpc>
                  <a:spcPts val="1800"/>
                </a:lnSpc>
                <a:spcAft>
                  <a:spcPts val="0"/>
                </a:spcAft>
                <a:defRPr/>
              </a:pPr>
              <a:endParaRPr lang="en-US" sz="1200" noProof="1">
                <a:solidFill>
                  <a:schemeClr val="tx1">
                    <a:lumMod val="65000"/>
                    <a:lumOff val="35000"/>
                  </a:schemeClr>
                </a:solidFill>
              </a:endParaRPr>
            </a:p>
            <a:p>
              <a:pPr fontAlgn="auto">
                <a:lnSpc>
                  <a:spcPts val="1800"/>
                </a:lnSpc>
                <a:spcAft>
                  <a:spcPts val="0"/>
                </a:spcAft>
                <a:defRPr/>
              </a:pPr>
              <a:endParaRPr lang="en-US" sz="1200" noProof="1">
                <a:solidFill>
                  <a:schemeClr val="tx1">
                    <a:lumMod val="65000"/>
                    <a:lumOff val="35000"/>
                  </a:schemeClr>
                </a:solidFill>
              </a:endParaRPr>
            </a:p>
            <a:p>
              <a:pPr fontAlgn="auto">
                <a:lnSpc>
                  <a:spcPts val="1800"/>
                </a:lnSpc>
                <a:spcAft>
                  <a:spcPts val="0"/>
                </a:spcAft>
                <a:defRPr/>
              </a:pPr>
              <a:r>
                <a:rPr lang="en-US" sz="1200" b="1" noProof="1">
                  <a:solidFill>
                    <a:schemeClr val="tx1">
                      <a:lumMod val="65000"/>
                      <a:lumOff val="35000"/>
                    </a:schemeClr>
                  </a:solidFill>
                </a:rPr>
                <a:t>Federal Institute </a:t>
              </a:r>
            </a:p>
            <a:p>
              <a:pPr fontAlgn="auto">
                <a:lnSpc>
                  <a:spcPts val="1800"/>
                </a:lnSpc>
                <a:spcAft>
                  <a:spcPts val="0"/>
                </a:spcAft>
                <a:defRPr/>
              </a:pPr>
              <a:r>
                <a:rPr lang="en-US" sz="1200" b="1" noProof="1">
                  <a:solidFill>
                    <a:schemeClr val="tx1">
                      <a:lumMod val="65000"/>
                      <a:lumOff val="35000"/>
                    </a:schemeClr>
                  </a:solidFill>
                </a:rPr>
                <a:t>for Vocational Education and Training (BIBB)</a:t>
              </a:r>
              <a:r>
                <a:rPr lang="en-US" sz="1200" noProof="1">
                  <a:solidFill>
                    <a:schemeClr val="tx1">
                      <a:lumMod val="65000"/>
                      <a:lumOff val="35000"/>
                    </a:schemeClr>
                  </a:solidFill>
                </a:rPr>
                <a:t> </a:t>
              </a:r>
            </a:p>
            <a:p>
              <a:pPr fontAlgn="auto">
                <a:lnSpc>
                  <a:spcPts val="1800"/>
                </a:lnSpc>
                <a:spcAft>
                  <a:spcPts val="0"/>
                </a:spcAft>
                <a:defRPr/>
              </a:pPr>
              <a:r>
                <a:rPr sz="1200" b="1" noProof="1">
                  <a:solidFill>
                    <a:schemeClr val="tx1">
                      <a:lumMod val="65000"/>
                      <a:lumOff val="35000"/>
                    </a:schemeClr>
                  </a:solidFill>
                </a:rPr>
                <a:t>Michael Härtel, </a:t>
              </a:r>
              <a:r>
                <a:rPr sz="1200" noProof="1">
                  <a:solidFill>
                    <a:schemeClr val="tx1">
                      <a:lumMod val="65000"/>
                      <a:lumOff val="35000"/>
                    </a:schemeClr>
                  </a:solidFill>
                  <a:hlinkClick r:id="rId4"/>
                </a:rPr>
                <a:t>mailto:Haertel@bibb.de</a:t>
              </a:r>
              <a:endParaRPr sz="1200" noProof="1">
                <a:solidFill>
                  <a:schemeClr val="tx1">
                    <a:lumMod val="65000"/>
                    <a:lumOff val="35000"/>
                  </a:schemeClr>
                </a:solidFill>
              </a:endParaRPr>
            </a:p>
            <a:p>
              <a:pPr fontAlgn="auto">
                <a:lnSpc>
                  <a:spcPts val="1800"/>
                </a:lnSpc>
                <a:spcAft>
                  <a:spcPts val="0"/>
                </a:spcAft>
                <a:defRPr/>
              </a:pPr>
              <a:r>
                <a:rPr sz="1200" b="1" noProof="1">
                  <a:solidFill>
                    <a:schemeClr val="tx1">
                      <a:lumMod val="65000"/>
                      <a:lumOff val="35000"/>
                    </a:schemeClr>
                  </a:solidFill>
                </a:rPr>
                <a:t>Jan Ebben, </a:t>
              </a:r>
              <a:r>
                <a:rPr sz="1200" noProof="1">
                  <a:solidFill>
                    <a:schemeClr val="tx1">
                      <a:lumMod val="65000"/>
                      <a:lumOff val="35000"/>
                    </a:schemeClr>
                  </a:solidFill>
                  <a:hlinkClick r:id="rId5"/>
                </a:rPr>
                <a:t>mailto:Ebben@bibb.de</a:t>
              </a:r>
              <a:endParaRPr sz="1200" noProof="1">
                <a:solidFill>
                  <a:schemeClr val="tx1">
                    <a:lumMod val="65000"/>
                    <a:lumOff val="35000"/>
                  </a:schemeClr>
                </a:solidFill>
              </a:endParaRPr>
            </a:p>
            <a:p>
              <a:pPr fontAlgn="auto">
                <a:lnSpc>
                  <a:spcPts val="1800"/>
                </a:lnSpc>
                <a:spcAft>
                  <a:spcPts val="0"/>
                </a:spcAft>
                <a:defRPr/>
              </a:pPr>
              <a:endParaRPr sz="1200" noProof="1">
                <a:solidFill>
                  <a:schemeClr val="tx1">
                    <a:lumMod val="65000"/>
                    <a:lumOff val="35000"/>
                  </a:schemeClr>
                </a:solidFill>
              </a:endParaRPr>
            </a:p>
            <a:p>
              <a:pPr fontAlgn="auto">
                <a:lnSpc>
                  <a:spcPts val="1800"/>
                </a:lnSpc>
                <a:spcAft>
                  <a:spcPts val="0"/>
                </a:spcAft>
                <a:defRPr/>
              </a:pPr>
              <a:endParaRPr sz="1200" noProof="1">
                <a:solidFill>
                  <a:schemeClr val="tx1">
                    <a:lumMod val="65000"/>
                    <a:lumOff val="35000"/>
                  </a:schemeClr>
                </a:solidFill>
              </a:endParaRPr>
            </a:p>
            <a:p>
              <a:pPr fontAlgn="auto">
                <a:lnSpc>
                  <a:spcPts val="1800"/>
                </a:lnSpc>
                <a:spcAft>
                  <a:spcPts val="0"/>
                </a:spcAft>
                <a:defRPr/>
              </a:pPr>
              <a:r>
                <a:rPr sz="1200" b="1" noProof="1">
                  <a:solidFill>
                    <a:schemeClr val="tx1">
                      <a:lumMod val="65000"/>
                      <a:lumOff val="35000"/>
                    </a:schemeClr>
                  </a:solidFill>
                </a:rPr>
                <a:t>WorldSkills Leipzig 2013</a:t>
              </a:r>
            </a:p>
            <a:p>
              <a:pPr fontAlgn="auto">
                <a:lnSpc>
                  <a:spcPts val="1800"/>
                </a:lnSpc>
                <a:spcAft>
                  <a:spcPts val="0"/>
                </a:spcAft>
                <a:defRPr/>
              </a:pPr>
              <a:r>
                <a:rPr sz="1200" b="1" noProof="1">
                  <a:solidFill>
                    <a:schemeClr val="tx1">
                      <a:lumMod val="65000"/>
                      <a:lumOff val="35000"/>
                    </a:schemeClr>
                  </a:solidFill>
                </a:rPr>
                <a:t>Kjell Eberhardt, </a:t>
              </a:r>
            </a:p>
            <a:p>
              <a:pPr fontAlgn="auto">
                <a:lnSpc>
                  <a:spcPts val="1800"/>
                </a:lnSpc>
                <a:spcAft>
                  <a:spcPts val="0"/>
                </a:spcAft>
                <a:defRPr/>
              </a:pPr>
              <a:r>
                <a:rPr sz="1200" noProof="1">
                  <a:solidFill>
                    <a:schemeClr val="tx1">
                      <a:lumMod val="65000"/>
                      <a:lumOff val="35000"/>
                    </a:schemeClr>
                  </a:solidFill>
                  <a:hlinkClick r:id="rId6"/>
                </a:rPr>
                <a:t>mailto:Eberhardt@worldskillsleipzig2013.com</a:t>
              </a:r>
              <a:endParaRPr sz="1200" noProof="1">
                <a:solidFill>
                  <a:schemeClr val="tx1">
                    <a:lumMod val="65000"/>
                    <a:lumOff val="35000"/>
                  </a:schemeClr>
                </a:solidFill>
              </a:endParaRPr>
            </a:p>
            <a:p>
              <a:pPr fontAlgn="auto">
                <a:lnSpc>
                  <a:spcPts val="1800"/>
                </a:lnSpc>
                <a:spcAft>
                  <a:spcPts val="0"/>
                </a:spcAft>
                <a:defRPr/>
              </a:pPr>
              <a:r>
                <a:rPr sz="1200" b="1" noProof="1">
                  <a:solidFill>
                    <a:schemeClr val="tx1">
                      <a:lumMod val="65000"/>
                      <a:lumOff val="35000"/>
                    </a:schemeClr>
                  </a:solidFill>
                </a:rPr>
                <a:t>Susanne Bunzel, </a:t>
              </a:r>
            </a:p>
            <a:p>
              <a:pPr fontAlgn="auto">
                <a:lnSpc>
                  <a:spcPts val="1800"/>
                </a:lnSpc>
                <a:spcAft>
                  <a:spcPts val="0"/>
                </a:spcAft>
                <a:defRPr/>
              </a:pPr>
              <a:r>
                <a:rPr sz="1200" noProof="1">
                  <a:solidFill>
                    <a:schemeClr val="tx1">
                      <a:lumMod val="65000"/>
                      <a:lumOff val="35000"/>
                    </a:schemeClr>
                  </a:solidFill>
                  <a:hlinkClick r:id="rId7"/>
                </a:rPr>
                <a:t>mailto:Bunzel@worldskillsleipzig2013.com</a:t>
              </a:r>
              <a:endParaRPr sz="1200" noProof="1">
                <a:solidFill>
                  <a:schemeClr val="tx1">
                    <a:lumMod val="65000"/>
                    <a:lumOff val="35000"/>
                  </a:schemeClr>
                </a:solidFill>
              </a:endParaRPr>
            </a:p>
            <a:p>
              <a:pPr fontAlgn="auto">
                <a:lnSpc>
                  <a:spcPts val="1800"/>
                </a:lnSpc>
                <a:spcAft>
                  <a:spcPts val="0"/>
                </a:spcAft>
                <a:defRPr/>
              </a:pPr>
              <a:endParaRPr sz="1200" b="1" noProof="1">
                <a:solidFill>
                  <a:schemeClr val="tx1">
                    <a:lumMod val="65000"/>
                    <a:lumOff val="35000"/>
                  </a:schemeClr>
                </a:solidFill>
              </a:endParaRPr>
            </a:p>
          </p:txBody>
        </p:sp>
        <p:pic>
          <p:nvPicPr>
            <p:cNvPr id="7" name="Picture 2"/>
            <p:cNvPicPr>
              <a:picLocks noChangeAspect="1" noChangeArrowheads="1"/>
            </p:cNvPicPr>
            <p:nvPr userDrawn="1"/>
          </p:nvPicPr>
          <p:blipFill>
            <a:blip r:embed="rId8"/>
            <a:srcRect/>
            <a:stretch>
              <a:fillRect/>
            </a:stretch>
          </p:blipFill>
          <p:spPr bwMode="auto">
            <a:xfrm>
              <a:off x="7299007" y="3733073"/>
              <a:ext cx="1321118" cy="508159"/>
            </a:xfrm>
            <a:prstGeom prst="rect">
              <a:avLst/>
            </a:prstGeom>
            <a:noFill/>
            <a:ln w="9525">
              <a:noFill/>
              <a:miter lim="800000"/>
              <a:headEnd/>
              <a:tailEnd/>
            </a:ln>
          </p:spPr>
        </p:pic>
        <p:pic>
          <p:nvPicPr>
            <p:cNvPr id="8" name="Picture 4"/>
            <p:cNvPicPr>
              <a:picLocks noChangeAspect="1" noChangeArrowheads="1"/>
            </p:cNvPicPr>
            <p:nvPr userDrawn="1"/>
          </p:nvPicPr>
          <p:blipFill>
            <a:blip r:embed="rId9"/>
            <a:srcRect/>
            <a:stretch>
              <a:fillRect/>
            </a:stretch>
          </p:blipFill>
          <p:spPr bwMode="auto">
            <a:xfrm>
              <a:off x="7630112" y="2291914"/>
              <a:ext cx="957040" cy="784773"/>
            </a:xfrm>
            <a:prstGeom prst="rect">
              <a:avLst/>
            </a:prstGeom>
            <a:noFill/>
            <a:ln w="9525">
              <a:noFill/>
              <a:miter lim="800000"/>
              <a:headEnd/>
              <a:tailEnd/>
            </a:ln>
          </p:spPr>
        </p:pic>
      </p:grpSp>
      <p:sp>
        <p:nvSpPr>
          <p:cNvPr id="9" name="Textfeld 3"/>
          <p:cNvSpPr txBox="1"/>
          <p:nvPr userDrawn="1"/>
        </p:nvSpPr>
        <p:spPr>
          <a:xfrm>
            <a:off x="0" y="360363"/>
            <a:ext cx="3182938" cy="846137"/>
          </a:xfrm>
          <a:prstGeom prst="rect">
            <a:avLst/>
          </a:prstGeom>
          <a:solidFill>
            <a:schemeClr val="accent2"/>
          </a:solidFill>
        </p:spPr>
        <p:txBody>
          <a:bodyPr wrap="none" lIns="432000" tIns="0" rIns="216000" bIns="0" anchor="ctr">
            <a:spAutoFit/>
          </a:bodyPr>
          <a:lstStyle>
            <a:lvl1pPr>
              <a:lnSpc>
                <a:spcPts val="6500"/>
              </a:lnSpc>
              <a:spcBef>
                <a:spcPct val="0"/>
              </a:spcBef>
              <a:buNone/>
              <a:defRPr lang="de-DE" sz="5500" cap="all" baseline="0">
                <a:solidFill>
                  <a:schemeClr val="bg1"/>
                </a:solidFill>
                <a:latin typeface="Impact" pitchFamily="34" charset="0"/>
                <a:ea typeface="+mj-ea"/>
                <a:cs typeface="+mj-cs"/>
              </a:defRPr>
            </a:lvl1pPr>
          </a:lstStyle>
          <a:p>
            <a:pPr fontAlgn="auto">
              <a:lnSpc>
                <a:spcPct val="100000"/>
              </a:lnSpc>
              <a:spcAft>
                <a:spcPts val="0"/>
              </a:spcAft>
              <a:defRPr/>
            </a:pPr>
            <a:r>
              <a:rPr lang="en-US" noProof="1" smtClean="0"/>
              <a:t>contact</a:t>
            </a:r>
            <a:endParaRPr lang="en-US" noProof="1"/>
          </a:p>
        </p:txBody>
      </p:sp>
      <p:sp>
        <p:nvSpPr>
          <p:cNvPr id="10" name="Textfeld 5"/>
          <p:cNvSpPr txBox="1"/>
          <p:nvPr userDrawn="1"/>
        </p:nvSpPr>
        <p:spPr>
          <a:xfrm>
            <a:off x="431800" y="1852613"/>
            <a:ext cx="3624263" cy="1385887"/>
          </a:xfrm>
          <a:prstGeom prst="rect">
            <a:avLst/>
          </a:prstGeom>
        </p:spPr>
        <p:txBody>
          <a:bodyPr lIns="0" tIns="0" rIns="0" bIns="0">
            <a:spAutoFit/>
          </a:bodyPr>
          <a:lstStyle>
            <a:lvl1pPr lvl="0" indent="0">
              <a:lnSpc>
                <a:spcPts val="2200"/>
              </a:lnSpc>
              <a:spcBef>
                <a:spcPts val="0"/>
              </a:spcBef>
              <a:spcAft>
                <a:spcPts val="1000"/>
              </a:spcAft>
              <a:buFont typeface="Arial" pitchFamily="34" charset="0"/>
              <a:buNone/>
              <a:defRPr lang="de-DE" smtClean="0">
                <a:solidFill>
                  <a:schemeClr val="accent5"/>
                </a:solidFill>
                <a:latin typeface="Arial" pitchFamily="34" charset="0"/>
                <a:cs typeface="Arial" pitchFamily="34" charset="0"/>
              </a:defRPr>
            </a:lvl1pPr>
            <a:lvl2pPr marL="177800" lvl="1"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2pPr>
            <a:lvl3pPr marL="361950" lvl="2" indent="-18415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3pPr>
            <a:lvl4pPr marL="539750" lvl="3"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4pPr>
            <a:lvl5pPr marL="717550" lvl="4" indent="-177800">
              <a:lnSpc>
                <a:spcPts val="2200"/>
              </a:lnSpc>
              <a:spcBef>
                <a:spcPts val="0"/>
              </a:spcBef>
              <a:spcAft>
                <a:spcPts val="1000"/>
              </a:spcAft>
              <a:buFont typeface="Arial" pitchFamily="34" charset="0"/>
              <a:buChar char="•"/>
              <a:defRPr lang="de-DE">
                <a:solidFill>
                  <a:schemeClr val="accent5"/>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fontAlgn="auto">
              <a:lnSpc>
                <a:spcPts val="1800"/>
              </a:lnSpc>
              <a:spcAft>
                <a:spcPts val="0"/>
              </a:spcAft>
              <a:defRPr/>
            </a:pPr>
            <a:r>
              <a:rPr sz="1600" b="1" noProof="1">
                <a:solidFill>
                  <a:schemeClr val="bg1">
                    <a:lumMod val="50000"/>
                  </a:schemeClr>
                </a:solidFill>
              </a:rPr>
              <a:t>speaker contact</a:t>
            </a:r>
          </a:p>
          <a:p>
            <a:pPr fontAlgn="auto">
              <a:lnSpc>
                <a:spcPts val="1800"/>
              </a:lnSpc>
              <a:spcAft>
                <a:spcPts val="0"/>
              </a:spcAft>
              <a:defRPr/>
            </a:pPr>
            <a:endParaRPr sz="1600" noProof="1">
              <a:solidFill>
                <a:schemeClr val="bg1">
                  <a:lumMod val="50000"/>
                </a:schemeClr>
              </a:solidFill>
            </a:endParaRPr>
          </a:p>
          <a:p>
            <a:pPr fontAlgn="auto">
              <a:lnSpc>
                <a:spcPts val="1800"/>
              </a:lnSpc>
              <a:spcAft>
                <a:spcPts val="0"/>
              </a:spcAft>
              <a:defRPr/>
            </a:pPr>
            <a:r>
              <a:rPr sz="1600" b="1" noProof="1">
                <a:solidFill>
                  <a:schemeClr val="bg1">
                    <a:lumMod val="50000"/>
                  </a:schemeClr>
                </a:solidFill>
              </a:rPr>
              <a:t>first name last name</a:t>
            </a:r>
          </a:p>
          <a:p>
            <a:pPr fontAlgn="auto">
              <a:lnSpc>
                <a:spcPts val="1800"/>
              </a:lnSpc>
              <a:spcAft>
                <a:spcPts val="0"/>
              </a:spcAft>
              <a:defRPr/>
            </a:pPr>
            <a:r>
              <a:rPr sz="1600" b="1" noProof="1">
                <a:solidFill>
                  <a:schemeClr val="bg1">
                    <a:lumMod val="50000"/>
                  </a:schemeClr>
                </a:solidFill>
              </a:rPr>
              <a:t>position</a:t>
            </a:r>
          </a:p>
          <a:p>
            <a:pPr fontAlgn="auto">
              <a:lnSpc>
                <a:spcPts val="1800"/>
              </a:lnSpc>
              <a:spcAft>
                <a:spcPts val="0"/>
              </a:spcAft>
              <a:defRPr/>
            </a:pPr>
            <a:r>
              <a:rPr sz="1600" b="1" noProof="1">
                <a:solidFill>
                  <a:schemeClr val="bg1">
                    <a:lumMod val="50000"/>
                  </a:schemeClr>
                </a:solidFill>
              </a:rPr>
              <a:t>institution</a:t>
            </a:r>
          </a:p>
          <a:p>
            <a:pPr fontAlgn="auto">
              <a:lnSpc>
                <a:spcPts val="1800"/>
              </a:lnSpc>
              <a:spcAft>
                <a:spcPts val="0"/>
              </a:spcAft>
              <a:defRPr/>
            </a:pPr>
            <a:r>
              <a:rPr sz="1600" b="1" noProof="1">
                <a:solidFill>
                  <a:schemeClr val="bg1">
                    <a:lumMod val="50000"/>
                  </a:schemeClr>
                </a:solidFill>
              </a:rPr>
              <a:t>mailto: xxx@xxxx.xx</a:t>
            </a:r>
          </a:p>
        </p:txBody>
      </p:sp>
      <p:pic>
        <p:nvPicPr>
          <p:cNvPr id="11" name="Grafik 10"/>
          <p:cNvPicPr>
            <a:picLocks noChangeAspect="1"/>
          </p:cNvPicPr>
          <p:nvPr userDrawn="1"/>
        </p:nvPicPr>
        <p:blipFill>
          <a:blip r:embed="rId10"/>
          <a:srcRect/>
          <a:stretch>
            <a:fillRect/>
          </a:stretch>
        </p:blipFill>
        <p:spPr bwMode="auto">
          <a:xfrm>
            <a:off x="7708900" y="0"/>
            <a:ext cx="1435100" cy="1828800"/>
          </a:xfrm>
          <a:prstGeom prst="rect">
            <a:avLst/>
          </a:prstGeom>
          <a:noFill/>
          <a:ln w="9525">
            <a:noFill/>
            <a:miter lim="800000"/>
            <a:headEnd/>
            <a:tailEnd/>
          </a:ln>
        </p:spPr>
      </p:pic>
      <p:sp>
        <p:nvSpPr>
          <p:cNvPr id="5" name="Bildplatzhalter 4"/>
          <p:cNvSpPr>
            <a:spLocks noGrp="1"/>
          </p:cNvSpPr>
          <p:nvPr>
            <p:ph type="pic" sz="quarter" idx="11"/>
          </p:nvPr>
        </p:nvSpPr>
        <p:spPr>
          <a:xfrm>
            <a:off x="439738" y="4546987"/>
            <a:ext cx="1668761" cy="1419113"/>
          </a:xfrm>
        </p:spPr>
        <p:txBody>
          <a:bodyPr rtlCol="0"/>
          <a:lstStyle>
            <a:lvl1pPr>
              <a:defRPr/>
            </a:lvl1pPr>
          </a:lstStyle>
          <a:p>
            <a:pPr lvl="0"/>
            <a:r>
              <a:rPr lang="en-US" noProof="0" dirty="0" smtClean="0"/>
              <a:t>Click icon to add picture</a:t>
            </a:r>
            <a:endParaRPr lang="de-DE" noProof="0" dirty="0"/>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more speaker v1">
    <p:spTree>
      <p:nvGrpSpPr>
        <p:cNvPr id="1" name=""/>
        <p:cNvGrpSpPr/>
        <p:nvPr/>
      </p:nvGrpSpPr>
      <p:grpSpPr>
        <a:xfrm>
          <a:off x="0" y="0"/>
          <a:ext cx="0" cy="0"/>
          <a:chOff x="0" y="0"/>
          <a:chExt cx="0" cy="0"/>
        </a:xfrm>
      </p:grpSpPr>
      <p:sp>
        <p:nvSpPr>
          <p:cNvPr id="3" name="Textfeld 3"/>
          <p:cNvSpPr txBox="1"/>
          <p:nvPr userDrawn="1"/>
        </p:nvSpPr>
        <p:spPr>
          <a:xfrm>
            <a:off x="0" y="360363"/>
            <a:ext cx="3182938" cy="846137"/>
          </a:xfrm>
          <a:prstGeom prst="rect">
            <a:avLst/>
          </a:prstGeom>
          <a:solidFill>
            <a:schemeClr val="accent2"/>
          </a:solidFill>
        </p:spPr>
        <p:txBody>
          <a:bodyPr wrap="none" lIns="432000" tIns="0" rIns="216000" bIns="0" anchor="ctr">
            <a:spAutoFit/>
          </a:bodyPr>
          <a:lstStyle>
            <a:lvl1pPr>
              <a:lnSpc>
                <a:spcPts val="6500"/>
              </a:lnSpc>
              <a:spcBef>
                <a:spcPct val="0"/>
              </a:spcBef>
              <a:buNone/>
              <a:defRPr lang="de-DE" sz="5500" cap="all" baseline="0">
                <a:solidFill>
                  <a:schemeClr val="bg1"/>
                </a:solidFill>
                <a:latin typeface="Impact" pitchFamily="34" charset="0"/>
                <a:ea typeface="+mj-ea"/>
                <a:cs typeface="+mj-cs"/>
              </a:defRPr>
            </a:lvl1pPr>
          </a:lstStyle>
          <a:p>
            <a:pPr fontAlgn="auto">
              <a:lnSpc>
                <a:spcPct val="100000"/>
              </a:lnSpc>
              <a:spcAft>
                <a:spcPts val="0"/>
              </a:spcAft>
              <a:defRPr/>
            </a:pPr>
            <a:r>
              <a:rPr lang="en-US" noProof="1" smtClean="0"/>
              <a:t>contact</a:t>
            </a:r>
            <a:endParaRPr lang="en-US" noProof="1"/>
          </a:p>
        </p:txBody>
      </p:sp>
      <p:sp>
        <p:nvSpPr>
          <p:cNvPr id="4" name="Textfeld 5"/>
          <p:cNvSpPr txBox="1"/>
          <p:nvPr userDrawn="1"/>
        </p:nvSpPr>
        <p:spPr>
          <a:xfrm>
            <a:off x="525463" y="1852613"/>
            <a:ext cx="3624262" cy="1385887"/>
          </a:xfrm>
          <a:prstGeom prst="rect">
            <a:avLst/>
          </a:prstGeom>
        </p:spPr>
        <p:txBody>
          <a:bodyPr lIns="0" tIns="0" rIns="0" bIns="0">
            <a:spAutoFit/>
          </a:bodyPr>
          <a:lstStyle>
            <a:lvl1pPr lvl="0" indent="0">
              <a:lnSpc>
                <a:spcPts val="2200"/>
              </a:lnSpc>
              <a:spcBef>
                <a:spcPts val="0"/>
              </a:spcBef>
              <a:spcAft>
                <a:spcPts val="1000"/>
              </a:spcAft>
              <a:buFont typeface="Arial" pitchFamily="34" charset="0"/>
              <a:buNone/>
              <a:defRPr lang="de-DE" smtClean="0">
                <a:solidFill>
                  <a:schemeClr val="accent5"/>
                </a:solidFill>
                <a:latin typeface="Arial" pitchFamily="34" charset="0"/>
                <a:cs typeface="Arial" pitchFamily="34" charset="0"/>
              </a:defRPr>
            </a:lvl1pPr>
            <a:lvl2pPr marL="177800" lvl="1"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2pPr>
            <a:lvl3pPr marL="361950" lvl="2" indent="-18415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3pPr>
            <a:lvl4pPr marL="539750" lvl="3"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4pPr>
            <a:lvl5pPr marL="717550" lvl="4" indent="-177800">
              <a:lnSpc>
                <a:spcPts val="2200"/>
              </a:lnSpc>
              <a:spcBef>
                <a:spcPts val="0"/>
              </a:spcBef>
              <a:spcAft>
                <a:spcPts val="1000"/>
              </a:spcAft>
              <a:buFont typeface="Arial" pitchFamily="34" charset="0"/>
              <a:buChar char="•"/>
              <a:defRPr lang="de-DE">
                <a:solidFill>
                  <a:schemeClr val="accent5"/>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fontAlgn="auto">
              <a:lnSpc>
                <a:spcPts val="1800"/>
              </a:lnSpc>
              <a:spcAft>
                <a:spcPts val="0"/>
              </a:spcAft>
              <a:defRPr/>
            </a:pPr>
            <a:r>
              <a:rPr sz="1400" b="1" noProof="1">
                <a:solidFill>
                  <a:schemeClr val="bg1">
                    <a:lumMod val="50000"/>
                  </a:schemeClr>
                </a:solidFill>
              </a:rPr>
              <a:t>speaker contact</a:t>
            </a:r>
          </a:p>
          <a:p>
            <a:pPr fontAlgn="auto">
              <a:lnSpc>
                <a:spcPts val="1800"/>
              </a:lnSpc>
              <a:spcAft>
                <a:spcPts val="0"/>
              </a:spcAft>
              <a:defRPr/>
            </a:pPr>
            <a:endParaRPr sz="1400" noProof="1">
              <a:solidFill>
                <a:schemeClr val="bg1">
                  <a:lumMod val="50000"/>
                </a:schemeClr>
              </a:solidFill>
            </a:endParaRPr>
          </a:p>
          <a:p>
            <a:pPr fontAlgn="auto">
              <a:lnSpc>
                <a:spcPts val="1800"/>
              </a:lnSpc>
              <a:spcAft>
                <a:spcPts val="0"/>
              </a:spcAft>
              <a:defRPr/>
            </a:pPr>
            <a:r>
              <a:rPr sz="1400" b="1" noProof="1">
                <a:solidFill>
                  <a:schemeClr val="bg1">
                    <a:lumMod val="50000"/>
                  </a:schemeClr>
                </a:solidFill>
              </a:rPr>
              <a:t>first name last name</a:t>
            </a:r>
          </a:p>
          <a:p>
            <a:pPr fontAlgn="auto">
              <a:lnSpc>
                <a:spcPts val="1800"/>
              </a:lnSpc>
              <a:spcAft>
                <a:spcPts val="0"/>
              </a:spcAft>
              <a:defRPr/>
            </a:pPr>
            <a:r>
              <a:rPr sz="1400" b="1" noProof="1">
                <a:solidFill>
                  <a:schemeClr val="bg1">
                    <a:lumMod val="50000"/>
                  </a:schemeClr>
                </a:solidFill>
              </a:rPr>
              <a:t>position</a:t>
            </a:r>
          </a:p>
          <a:p>
            <a:pPr fontAlgn="auto">
              <a:lnSpc>
                <a:spcPts val="1800"/>
              </a:lnSpc>
              <a:spcAft>
                <a:spcPts val="0"/>
              </a:spcAft>
              <a:defRPr/>
            </a:pPr>
            <a:r>
              <a:rPr sz="1400" b="1" noProof="1">
                <a:solidFill>
                  <a:schemeClr val="bg1">
                    <a:lumMod val="50000"/>
                  </a:schemeClr>
                </a:solidFill>
              </a:rPr>
              <a:t>institution</a:t>
            </a:r>
          </a:p>
          <a:p>
            <a:pPr fontAlgn="auto">
              <a:lnSpc>
                <a:spcPts val="1800"/>
              </a:lnSpc>
              <a:spcAft>
                <a:spcPts val="0"/>
              </a:spcAft>
              <a:defRPr/>
            </a:pPr>
            <a:r>
              <a:rPr sz="1400" b="1" noProof="1">
                <a:solidFill>
                  <a:schemeClr val="bg1">
                    <a:lumMod val="50000"/>
                  </a:schemeClr>
                </a:solidFill>
              </a:rPr>
              <a:t>mailto: xxx@xxxx.xx</a:t>
            </a:r>
          </a:p>
        </p:txBody>
      </p:sp>
      <p:pic>
        <p:nvPicPr>
          <p:cNvPr id="6" name="Grafik 10"/>
          <p:cNvPicPr>
            <a:picLocks noChangeAspect="1"/>
          </p:cNvPicPr>
          <p:nvPr userDrawn="1"/>
        </p:nvPicPr>
        <p:blipFill>
          <a:blip r:embed="rId2"/>
          <a:srcRect/>
          <a:stretch>
            <a:fillRect/>
          </a:stretch>
        </p:blipFill>
        <p:spPr bwMode="auto">
          <a:xfrm>
            <a:off x="7708900" y="0"/>
            <a:ext cx="1435100" cy="1828800"/>
          </a:xfrm>
          <a:prstGeom prst="rect">
            <a:avLst/>
          </a:prstGeom>
          <a:noFill/>
          <a:ln w="9525">
            <a:noFill/>
            <a:miter lim="800000"/>
            <a:headEnd/>
            <a:tailEnd/>
          </a:ln>
        </p:spPr>
      </p:pic>
      <p:sp>
        <p:nvSpPr>
          <p:cNvPr id="7" name="Textfeld 12"/>
          <p:cNvSpPr txBox="1"/>
          <p:nvPr userDrawn="1"/>
        </p:nvSpPr>
        <p:spPr>
          <a:xfrm>
            <a:off x="525463" y="3608388"/>
            <a:ext cx="3624262" cy="923925"/>
          </a:xfrm>
          <a:prstGeom prst="rect">
            <a:avLst/>
          </a:prstGeom>
        </p:spPr>
        <p:txBody>
          <a:bodyPr lIns="0" tIns="0" rIns="0" bIns="0">
            <a:spAutoFit/>
          </a:bodyPr>
          <a:lstStyle>
            <a:lvl1pPr lvl="0" indent="0">
              <a:lnSpc>
                <a:spcPts val="2200"/>
              </a:lnSpc>
              <a:spcBef>
                <a:spcPts val="0"/>
              </a:spcBef>
              <a:spcAft>
                <a:spcPts val="1000"/>
              </a:spcAft>
              <a:buFont typeface="Arial" pitchFamily="34" charset="0"/>
              <a:buNone/>
              <a:defRPr lang="de-DE" smtClean="0">
                <a:solidFill>
                  <a:schemeClr val="accent5"/>
                </a:solidFill>
                <a:latin typeface="Arial" pitchFamily="34" charset="0"/>
                <a:cs typeface="Arial" pitchFamily="34" charset="0"/>
              </a:defRPr>
            </a:lvl1pPr>
            <a:lvl2pPr marL="177800" lvl="1"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2pPr>
            <a:lvl3pPr marL="361950" lvl="2" indent="-18415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3pPr>
            <a:lvl4pPr marL="539750" lvl="3"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4pPr>
            <a:lvl5pPr marL="717550" lvl="4" indent="-177800">
              <a:lnSpc>
                <a:spcPts val="2200"/>
              </a:lnSpc>
              <a:spcBef>
                <a:spcPts val="0"/>
              </a:spcBef>
              <a:spcAft>
                <a:spcPts val="1000"/>
              </a:spcAft>
              <a:buFont typeface="Arial" pitchFamily="34" charset="0"/>
              <a:buChar char="•"/>
              <a:defRPr lang="de-DE">
                <a:solidFill>
                  <a:schemeClr val="accent5"/>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fontAlgn="auto">
              <a:lnSpc>
                <a:spcPts val="1800"/>
              </a:lnSpc>
              <a:spcAft>
                <a:spcPts val="0"/>
              </a:spcAft>
              <a:defRPr/>
            </a:pPr>
            <a:r>
              <a:rPr sz="1400" b="1" noProof="1">
                <a:solidFill>
                  <a:schemeClr val="bg1">
                    <a:lumMod val="50000"/>
                  </a:schemeClr>
                </a:solidFill>
              </a:rPr>
              <a:t>first name last name</a:t>
            </a:r>
          </a:p>
          <a:p>
            <a:pPr fontAlgn="auto">
              <a:lnSpc>
                <a:spcPts val="1800"/>
              </a:lnSpc>
              <a:spcAft>
                <a:spcPts val="0"/>
              </a:spcAft>
              <a:defRPr/>
            </a:pPr>
            <a:r>
              <a:rPr sz="1400" b="1" noProof="1">
                <a:solidFill>
                  <a:schemeClr val="bg1">
                    <a:lumMod val="50000"/>
                  </a:schemeClr>
                </a:solidFill>
              </a:rPr>
              <a:t>position</a:t>
            </a:r>
          </a:p>
          <a:p>
            <a:pPr fontAlgn="auto">
              <a:lnSpc>
                <a:spcPts val="1800"/>
              </a:lnSpc>
              <a:spcAft>
                <a:spcPts val="0"/>
              </a:spcAft>
              <a:defRPr/>
            </a:pPr>
            <a:r>
              <a:rPr sz="1400" b="1" noProof="1">
                <a:solidFill>
                  <a:schemeClr val="bg1">
                    <a:lumMod val="50000"/>
                  </a:schemeClr>
                </a:solidFill>
              </a:rPr>
              <a:t>institution</a:t>
            </a:r>
          </a:p>
          <a:p>
            <a:pPr fontAlgn="auto">
              <a:lnSpc>
                <a:spcPts val="1800"/>
              </a:lnSpc>
              <a:spcAft>
                <a:spcPts val="0"/>
              </a:spcAft>
              <a:defRPr/>
            </a:pPr>
            <a:r>
              <a:rPr sz="1400" b="1" noProof="1">
                <a:solidFill>
                  <a:schemeClr val="bg1">
                    <a:lumMod val="50000"/>
                  </a:schemeClr>
                </a:solidFill>
              </a:rPr>
              <a:t>mailto: xxx@xxxx.xx</a:t>
            </a:r>
          </a:p>
        </p:txBody>
      </p:sp>
      <p:sp>
        <p:nvSpPr>
          <p:cNvPr id="8" name="Textfeld 13"/>
          <p:cNvSpPr txBox="1"/>
          <p:nvPr userDrawn="1"/>
        </p:nvSpPr>
        <p:spPr>
          <a:xfrm>
            <a:off x="525463" y="4870450"/>
            <a:ext cx="3624262" cy="922338"/>
          </a:xfrm>
          <a:prstGeom prst="rect">
            <a:avLst/>
          </a:prstGeom>
        </p:spPr>
        <p:txBody>
          <a:bodyPr lIns="0" tIns="0" rIns="0" bIns="0">
            <a:spAutoFit/>
          </a:bodyPr>
          <a:lstStyle>
            <a:lvl1pPr lvl="0" indent="0">
              <a:lnSpc>
                <a:spcPts val="2200"/>
              </a:lnSpc>
              <a:spcBef>
                <a:spcPts val="0"/>
              </a:spcBef>
              <a:spcAft>
                <a:spcPts val="1000"/>
              </a:spcAft>
              <a:buFont typeface="Arial" pitchFamily="34" charset="0"/>
              <a:buNone/>
              <a:defRPr lang="de-DE" smtClean="0">
                <a:solidFill>
                  <a:schemeClr val="accent5"/>
                </a:solidFill>
                <a:latin typeface="Arial" pitchFamily="34" charset="0"/>
                <a:cs typeface="Arial" pitchFamily="34" charset="0"/>
              </a:defRPr>
            </a:lvl1pPr>
            <a:lvl2pPr marL="177800" lvl="1"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2pPr>
            <a:lvl3pPr marL="361950" lvl="2" indent="-18415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3pPr>
            <a:lvl4pPr marL="539750" lvl="3"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4pPr>
            <a:lvl5pPr marL="717550" lvl="4" indent="-177800">
              <a:lnSpc>
                <a:spcPts val="2200"/>
              </a:lnSpc>
              <a:spcBef>
                <a:spcPts val="0"/>
              </a:spcBef>
              <a:spcAft>
                <a:spcPts val="1000"/>
              </a:spcAft>
              <a:buFont typeface="Arial" pitchFamily="34" charset="0"/>
              <a:buChar char="•"/>
              <a:defRPr lang="de-DE">
                <a:solidFill>
                  <a:schemeClr val="accent5"/>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fontAlgn="auto">
              <a:lnSpc>
                <a:spcPts val="1800"/>
              </a:lnSpc>
              <a:spcAft>
                <a:spcPts val="0"/>
              </a:spcAft>
              <a:defRPr/>
            </a:pPr>
            <a:r>
              <a:rPr sz="1400" b="1" noProof="1">
                <a:solidFill>
                  <a:schemeClr val="bg1">
                    <a:lumMod val="50000"/>
                  </a:schemeClr>
                </a:solidFill>
              </a:rPr>
              <a:t>first name last name</a:t>
            </a:r>
          </a:p>
          <a:p>
            <a:pPr fontAlgn="auto">
              <a:lnSpc>
                <a:spcPts val="1800"/>
              </a:lnSpc>
              <a:spcAft>
                <a:spcPts val="0"/>
              </a:spcAft>
              <a:defRPr/>
            </a:pPr>
            <a:r>
              <a:rPr sz="1400" b="1" noProof="1">
                <a:solidFill>
                  <a:schemeClr val="bg1">
                    <a:lumMod val="50000"/>
                  </a:schemeClr>
                </a:solidFill>
              </a:rPr>
              <a:t>position</a:t>
            </a:r>
          </a:p>
          <a:p>
            <a:pPr fontAlgn="auto">
              <a:lnSpc>
                <a:spcPts val="1800"/>
              </a:lnSpc>
              <a:spcAft>
                <a:spcPts val="0"/>
              </a:spcAft>
              <a:defRPr/>
            </a:pPr>
            <a:r>
              <a:rPr sz="1400" b="1" noProof="1">
                <a:solidFill>
                  <a:schemeClr val="bg1">
                    <a:lumMod val="50000"/>
                  </a:schemeClr>
                </a:solidFill>
              </a:rPr>
              <a:t>institution</a:t>
            </a:r>
          </a:p>
          <a:p>
            <a:pPr fontAlgn="auto">
              <a:lnSpc>
                <a:spcPts val="1800"/>
              </a:lnSpc>
              <a:spcAft>
                <a:spcPts val="0"/>
              </a:spcAft>
              <a:defRPr/>
            </a:pPr>
            <a:r>
              <a:rPr sz="1400" b="1" noProof="1">
                <a:solidFill>
                  <a:schemeClr val="bg1">
                    <a:lumMod val="50000"/>
                  </a:schemeClr>
                </a:solidFill>
              </a:rPr>
              <a:t>mailto: xxx@xxxx.xx</a:t>
            </a:r>
          </a:p>
        </p:txBody>
      </p:sp>
      <p:sp>
        <p:nvSpPr>
          <p:cNvPr id="9" name="Textfeld 14"/>
          <p:cNvSpPr txBox="1"/>
          <p:nvPr userDrawn="1"/>
        </p:nvSpPr>
        <p:spPr>
          <a:xfrm>
            <a:off x="3586163" y="1852613"/>
            <a:ext cx="3622675" cy="1385887"/>
          </a:xfrm>
          <a:prstGeom prst="rect">
            <a:avLst/>
          </a:prstGeom>
        </p:spPr>
        <p:txBody>
          <a:bodyPr lIns="0" tIns="0" rIns="0" bIns="0">
            <a:spAutoFit/>
          </a:bodyPr>
          <a:lstStyle>
            <a:lvl1pPr lvl="0" indent="0">
              <a:lnSpc>
                <a:spcPts val="2200"/>
              </a:lnSpc>
              <a:spcBef>
                <a:spcPts val="0"/>
              </a:spcBef>
              <a:spcAft>
                <a:spcPts val="1000"/>
              </a:spcAft>
              <a:buFont typeface="Arial" pitchFamily="34" charset="0"/>
              <a:buNone/>
              <a:defRPr lang="de-DE" smtClean="0">
                <a:solidFill>
                  <a:schemeClr val="accent5"/>
                </a:solidFill>
                <a:latin typeface="Arial" pitchFamily="34" charset="0"/>
                <a:cs typeface="Arial" pitchFamily="34" charset="0"/>
              </a:defRPr>
            </a:lvl1pPr>
            <a:lvl2pPr marL="177800" lvl="1"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2pPr>
            <a:lvl3pPr marL="361950" lvl="2" indent="-18415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3pPr>
            <a:lvl4pPr marL="539750" lvl="3"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4pPr>
            <a:lvl5pPr marL="717550" lvl="4" indent="-177800">
              <a:lnSpc>
                <a:spcPts val="2200"/>
              </a:lnSpc>
              <a:spcBef>
                <a:spcPts val="0"/>
              </a:spcBef>
              <a:spcAft>
                <a:spcPts val="1000"/>
              </a:spcAft>
              <a:buFont typeface="Arial" pitchFamily="34" charset="0"/>
              <a:buChar char="•"/>
              <a:defRPr lang="de-DE">
                <a:solidFill>
                  <a:schemeClr val="accent5"/>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fontAlgn="auto">
              <a:lnSpc>
                <a:spcPts val="1800"/>
              </a:lnSpc>
              <a:spcAft>
                <a:spcPts val="0"/>
              </a:spcAft>
              <a:defRPr/>
            </a:pPr>
            <a:r>
              <a:rPr sz="1400" b="1" noProof="1">
                <a:solidFill>
                  <a:schemeClr val="bg1">
                    <a:lumMod val="50000"/>
                  </a:schemeClr>
                </a:solidFill>
              </a:rPr>
              <a:t>speaker contact</a:t>
            </a:r>
          </a:p>
          <a:p>
            <a:pPr fontAlgn="auto">
              <a:lnSpc>
                <a:spcPts val="1800"/>
              </a:lnSpc>
              <a:spcAft>
                <a:spcPts val="0"/>
              </a:spcAft>
              <a:defRPr/>
            </a:pPr>
            <a:endParaRPr sz="1400" noProof="1">
              <a:solidFill>
                <a:schemeClr val="bg1">
                  <a:lumMod val="50000"/>
                </a:schemeClr>
              </a:solidFill>
            </a:endParaRPr>
          </a:p>
          <a:p>
            <a:pPr fontAlgn="auto">
              <a:lnSpc>
                <a:spcPts val="1800"/>
              </a:lnSpc>
              <a:spcAft>
                <a:spcPts val="0"/>
              </a:spcAft>
              <a:defRPr/>
            </a:pPr>
            <a:r>
              <a:rPr sz="1400" b="1" noProof="1">
                <a:solidFill>
                  <a:schemeClr val="bg1">
                    <a:lumMod val="50000"/>
                  </a:schemeClr>
                </a:solidFill>
              </a:rPr>
              <a:t>first name last name</a:t>
            </a:r>
          </a:p>
          <a:p>
            <a:pPr fontAlgn="auto">
              <a:lnSpc>
                <a:spcPts val="1800"/>
              </a:lnSpc>
              <a:spcAft>
                <a:spcPts val="0"/>
              </a:spcAft>
              <a:defRPr/>
            </a:pPr>
            <a:r>
              <a:rPr sz="1400" b="1" noProof="1">
                <a:solidFill>
                  <a:schemeClr val="bg1">
                    <a:lumMod val="50000"/>
                  </a:schemeClr>
                </a:solidFill>
              </a:rPr>
              <a:t>position</a:t>
            </a:r>
          </a:p>
          <a:p>
            <a:pPr fontAlgn="auto">
              <a:lnSpc>
                <a:spcPts val="1800"/>
              </a:lnSpc>
              <a:spcAft>
                <a:spcPts val="0"/>
              </a:spcAft>
              <a:defRPr/>
            </a:pPr>
            <a:r>
              <a:rPr sz="1400" b="1" noProof="1">
                <a:solidFill>
                  <a:schemeClr val="bg1">
                    <a:lumMod val="50000"/>
                  </a:schemeClr>
                </a:solidFill>
              </a:rPr>
              <a:t>institution</a:t>
            </a:r>
          </a:p>
          <a:p>
            <a:pPr fontAlgn="auto">
              <a:lnSpc>
                <a:spcPts val="1800"/>
              </a:lnSpc>
              <a:spcAft>
                <a:spcPts val="0"/>
              </a:spcAft>
              <a:defRPr/>
            </a:pPr>
            <a:r>
              <a:rPr sz="1400" b="1" noProof="1">
                <a:solidFill>
                  <a:schemeClr val="bg1">
                    <a:lumMod val="50000"/>
                  </a:schemeClr>
                </a:solidFill>
              </a:rPr>
              <a:t>mailto: xxx@xxxx.xx</a:t>
            </a:r>
          </a:p>
        </p:txBody>
      </p:sp>
      <p:sp>
        <p:nvSpPr>
          <p:cNvPr id="10" name="Textfeld 15"/>
          <p:cNvSpPr txBox="1"/>
          <p:nvPr userDrawn="1"/>
        </p:nvSpPr>
        <p:spPr>
          <a:xfrm>
            <a:off x="3586163" y="3608388"/>
            <a:ext cx="3622675" cy="923925"/>
          </a:xfrm>
          <a:prstGeom prst="rect">
            <a:avLst/>
          </a:prstGeom>
        </p:spPr>
        <p:txBody>
          <a:bodyPr lIns="0" tIns="0" rIns="0" bIns="0">
            <a:spAutoFit/>
          </a:bodyPr>
          <a:lstStyle>
            <a:lvl1pPr lvl="0" indent="0">
              <a:lnSpc>
                <a:spcPts val="2200"/>
              </a:lnSpc>
              <a:spcBef>
                <a:spcPts val="0"/>
              </a:spcBef>
              <a:spcAft>
                <a:spcPts val="1000"/>
              </a:spcAft>
              <a:buFont typeface="Arial" pitchFamily="34" charset="0"/>
              <a:buNone/>
              <a:defRPr lang="de-DE" smtClean="0">
                <a:solidFill>
                  <a:schemeClr val="accent5"/>
                </a:solidFill>
                <a:latin typeface="Arial" pitchFamily="34" charset="0"/>
                <a:cs typeface="Arial" pitchFamily="34" charset="0"/>
              </a:defRPr>
            </a:lvl1pPr>
            <a:lvl2pPr marL="177800" lvl="1"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2pPr>
            <a:lvl3pPr marL="361950" lvl="2" indent="-18415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3pPr>
            <a:lvl4pPr marL="539750" lvl="3"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4pPr>
            <a:lvl5pPr marL="717550" lvl="4" indent="-177800">
              <a:lnSpc>
                <a:spcPts val="2200"/>
              </a:lnSpc>
              <a:spcBef>
                <a:spcPts val="0"/>
              </a:spcBef>
              <a:spcAft>
                <a:spcPts val="1000"/>
              </a:spcAft>
              <a:buFont typeface="Arial" pitchFamily="34" charset="0"/>
              <a:buChar char="•"/>
              <a:defRPr lang="de-DE">
                <a:solidFill>
                  <a:schemeClr val="accent5"/>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fontAlgn="auto">
              <a:lnSpc>
                <a:spcPts val="1800"/>
              </a:lnSpc>
              <a:spcAft>
                <a:spcPts val="0"/>
              </a:spcAft>
              <a:defRPr/>
            </a:pPr>
            <a:r>
              <a:rPr sz="1400" b="1" noProof="1">
                <a:solidFill>
                  <a:schemeClr val="bg1">
                    <a:lumMod val="50000"/>
                  </a:schemeClr>
                </a:solidFill>
              </a:rPr>
              <a:t>first name last name</a:t>
            </a:r>
          </a:p>
          <a:p>
            <a:pPr fontAlgn="auto">
              <a:lnSpc>
                <a:spcPts val="1800"/>
              </a:lnSpc>
              <a:spcAft>
                <a:spcPts val="0"/>
              </a:spcAft>
              <a:defRPr/>
            </a:pPr>
            <a:r>
              <a:rPr sz="1400" b="1" noProof="1">
                <a:solidFill>
                  <a:schemeClr val="bg1">
                    <a:lumMod val="50000"/>
                  </a:schemeClr>
                </a:solidFill>
              </a:rPr>
              <a:t>position</a:t>
            </a:r>
          </a:p>
          <a:p>
            <a:pPr fontAlgn="auto">
              <a:lnSpc>
                <a:spcPts val="1800"/>
              </a:lnSpc>
              <a:spcAft>
                <a:spcPts val="0"/>
              </a:spcAft>
              <a:defRPr/>
            </a:pPr>
            <a:r>
              <a:rPr sz="1400" b="1" noProof="1">
                <a:solidFill>
                  <a:schemeClr val="bg1">
                    <a:lumMod val="50000"/>
                  </a:schemeClr>
                </a:solidFill>
              </a:rPr>
              <a:t>institution</a:t>
            </a:r>
          </a:p>
          <a:p>
            <a:pPr fontAlgn="auto">
              <a:lnSpc>
                <a:spcPts val="1800"/>
              </a:lnSpc>
              <a:spcAft>
                <a:spcPts val="0"/>
              </a:spcAft>
              <a:defRPr/>
            </a:pPr>
            <a:r>
              <a:rPr sz="1400" b="1" noProof="1">
                <a:solidFill>
                  <a:schemeClr val="bg1">
                    <a:lumMod val="50000"/>
                  </a:schemeClr>
                </a:solidFill>
              </a:rPr>
              <a:t>mailto: xxx@xxxx.xx</a:t>
            </a:r>
          </a:p>
        </p:txBody>
      </p:sp>
      <p:sp>
        <p:nvSpPr>
          <p:cNvPr id="11" name="Textfeld 16"/>
          <p:cNvSpPr txBox="1"/>
          <p:nvPr userDrawn="1"/>
        </p:nvSpPr>
        <p:spPr>
          <a:xfrm>
            <a:off x="3586163" y="4870450"/>
            <a:ext cx="3622675" cy="922338"/>
          </a:xfrm>
          <a:prstGeom prst="rect">
            <a:avLst/>
          </a:prstGeom>
        </p:spPr>
        <p:txBody>
          <a:bodyPr lIns="0" tIns="0" rIns="0" bIns="0">
            <a:spAutoFit/>
          </a:bodyPr>
          <a:lstStyle>
            <a:lvl1pPr lvl="0" indent="0">
              <a:lnSpc>
                <a:spcPts val="2200"/>
              </a:lnSpc>
              <a:spcBef>
                <a:spcPts val="0"/>
              </a:spcBef>
              <a:spcAft>
                <a:spcPts val="1000"/>
              </a:spcAft>
              <a:buFont typeface="Arial" pitchFamily="34" charset="0"/>
              <a:buNone/>
              <a:defRPr lang="de-DE" smtClean="0">
                <a:solidFill>
                  <a:schemeClr val="accent5"/>
                </a:solidFill>
                <a:latin typeface="Arial" pitchFamily="34" charset="0"/>
                <a:cs typeface="Arial" pitchFamily="34" charset="0"/>
              </a:defRPr>
            </a:lvl1pPr>
            <a:lvl2pPr marL="177800" lvl="1"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2pPr>
            <a:lvl3pPr marL="361950" lvl="2" indent="-18415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3pPr>
            <a:lvl4pPr marL="539750" lvl="3"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4pPr>
            <a:lvl5pPr marL="717550" lvl="4" indent="-177800">
              <a:lnSpc>
                <a:spcPts val="2200"/>
              </a:lnSpc>
              <a:spcBef>
                <a:spcPts val="0"/>
              </a:spcBef>
              <a:spcAft>
                <a:spcPts val="1000"/>
              </a:spcAft>
              <a:buFont typeface="Arial" pitchFamily="34" charset="0"/>
              <a:buChar char="•"/>
              <a:defRPr lang="de-DE">
                <a:solidFill>
                  <a:schemeClr val="accent5"/>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fontAlgn="auto">
              <a:lnSpc>
                <a:spcPts val="1800"/>
              </a:lnSpc>
              <a:spcAft>
                <a:spcPts val="0"/>
              </a:spcAft>
              <a:defRPr/>
            </a:pPr>
            <a:r>
              <a:rPr sz="1400" b="1" noProof="1">
                <a:solidFill>
                  <a:schemeClr val="bg1">
                    <a:lumMod val="50000"/>
                  </a:schemeClr>
                </a:solidFill>
              </a:rPr>
              <a:t>first name last name</a:t>
            </a:r>
          </a:p>
          <a:p>
            <a:pPr fontAlgn="auto">
              <a:lnSpc>
                <a:spcPts val="1800"/>
              </a:lnSpc>
              <a:spcAft>
                <a:spcPts val="0"/>
              </a:spcAft>
              <a:defRPr/>
            </a:pPr>
            <a:r>
              <a:rPr sz="1400" b="1" noProof="1">
                <a:solidFill>
                  <a:schemeClr val="bg1">
                    <a:lumMod val="50000"/>
                  </a:schemeClr>
                </a:solidFill>
              </a:rPr>
              <a:t>position</a:t>
            </a:r>
          </a:p>
          <a:p>
            <a:pPr fontAlgn="auto">
              <a:lnSpc>
                <a:spcPts val="1800"/>
              </a:lnSpc>
              <a:spcAft>
                <a:spcPts val="0"/>
              </a:spcAft>
              <a:defRPr/>
            </a:pPr>
            <a:r>
              <a:rPr sz="1400" b="1" noProof="1">
                <a:solidFill>
                  <a:schemeClr val="bg1">
                    <a:lumMod val="50000"/>
                  </a:schemeClr>
                </a:solidFill>
              </a:rPr>
              <a:t>institution</a:t>
            </a:r>
          </a:p>
          <a:p>
            <a:pPr fontAlgn="auto">
              <a:lnSpc>
                <a:spcPts val="1800"/>
              </a:lnSpc>
              <a:spcAft>
                <a:spcPts val="0"/>
              </a:spcAft>
              <a:defRPr/>
            </a:pPr>
            <a:r>
              <a:rPr sz="1400" b="1" noProof="1">
                <a:solidFill>
                  <a:schemeClr val="bg1">
                    <a:lumMod val="50000"/>
                  </a:schemeClr>
                </a:solidFill>
              </a:rPr>
              <a:t>mailto: xxx@xxxx.xx</a:t>
            </a:r>
          </a:p>
        </p:txBody>
      </p:sp>
      <p:sp>
        <p:nvSpPr>
          <p:cNvPr id="5" name="Bildplatzhalter 4"/>
          <p:cNvSpPr>
            <a:spLocks noGrp="1"/>
          </p:cNvSpPr>
          <p:nvPr>
            <p:ph type="pic" sz="quarter" idx="11"/>
          </p:nvPr>
        </p:nvSpPr>
        <p:spPr>
          <a:xfrm>
            <a:off x="7209547" y="2348773"/>
            <a:ext cx="1668761" cy="1419113"/>
          </a:xfrm>
        </p:spPr>
        <p:txBody>
          <a:bodyPr rtlCol="0"/>
          <a:lstStyle>
            <a:lvl1pPr>
              <a:defRPr/>
            </a:lvl1pPr>
          </a:lstStyle>
          <a:p>
            <a:pPr lvl="0"/>
            <a:r>
              <a:rPr lang="en-US" noProof="0" dirty="0" smtClean="0"/>
              <a:t>Click icon to add picture</a:t>
            </a:r>
            <a:endParaRPr lang="de-DE" noProof="0"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more speaker v2">
    <p:spTree>
      <p:nvGrpSpPr>
        <p:cNvPr id="1" name=""/>
        <p:cNvGrpSpPr/>
        <p:nvPr/>
      </p:nvGrpSpPr>
      <p:grpSpPr>
        <a:xfrm>
          <a:off x="0" y="0"/>
          <a:ext cx="0" cy="0"/>
          <a:chOff x="0" y="0"/>
          <a:chExt cx="0" cy="0"/>
        </a:xfrm>
      </p:grpSpPr>
      <p:sp>
        <p:nvSpPr>
          <p:cNvPr id="8" name="Textfeld 3"/>
          <p:cNvSpPr txBox="1"/>
          <p:nvPr userDrawn="1"/>
        </p:nvSpPr>
        <p:spPr>
          <a:xfrm>
            <a:off x="0" y="360363"/>
            <a:ext cx="3182938" cy="846137"/>
          </a:xfrm>
          <a:prstGeom prst="rect">
            <a:avLst/>
          </a:prstGeom>
          <a:solidFill>
            <a:schemeClr val="accent2"/>
          </a:solidFill>
        </p:spPr>
        <p:txBody>
          <a:bodyPr wrap="none" lIns="432000" tIns="0" rIns="216000" bIns="0" anchor="ctr">
            <a:spAutoFit/>
          </a:bodyPr>
          <a:lstStyle>
            <a:lvl1pPr>
              <a:lnSpc>
                <a:spcPts val="6500"/>
              </a:lnSpc>
              <a:spcBef>
                <a:spcPct val="0"/>
              </a:spcBef>
              <a:buNone/>
              <a:defRPr lang="de-DE" sz="5500" cap="all" baseline="0">
                <a:solidFill>
                  <a:schemeClr val="bg1"/>
                </a:solidFill>
                <a:latin typeface="Impact" pitchFamily="34" charset="0"/>
                <a:ea typeface="+mj-ea"/>
                <a:cs typeface="+mj-cs"/>
              </a:defRPr>
            </a:lvl1pPr>
          </a:lstStyle>
          <a:p>
            <a:pPr fontAlgn="auto">
              <a:lnSpc>
                <a:spcPct val="100000"/>
              </a:lnSpc>
              <a:spcAft>
                <a:spcPts val="0"/>
              </a:spcAft>
              <a:defRPr/>
            </a:pPr>
            <a:r>
              <a:rPr lang="en-US" noProof="1" smtClean="0"/>
              <a:t>contact</a:t>
            </a:r>
            <a:endParaRPr lang="en-US" noProof="1"/>
          </a:p>
        </p:txBody>
      </p:sp>
      <p:sp>
        <p:nvSpPr>
          <p:cNvPr id="9" name="Textfeld 5"/>
          <p:cNvSpPr txBox="1"/>
          <p:nvPr userDrawn="1"/>
        </p:nvSpPr>
        <p:spPr>
          <a:xfrm>
            <a:off x="525463" y="1852613"/>
            <a:ext cx="3624262" cy="1385887"/>
          </a:xfrm>
          <a:prstGeom prst="rect">
            <a:avLst/>
          </a:prstGeom>
        </p:spPr>
        <p:txBody>
          <a:bodyPr lIns="0" tIns="0" rIns="0" bIns="0">
            <a:spAutoFit/>
          </a:bodyPr>
          <a:lstStyle>
            <a:lvl1pPr lvl="0" indent="0">
              <a:lnSpc>
                <a:spcPts val="2200"/>
              </a:lnSpc>
              <a:spcBef>
                <a:spcPts val="0"/>
              </a:spcBef>
              <a:spcAft>
                <a:spcPts val="1000"/>
              </a:spcAft>
              <a:buFont typeface="Arial" pitchFamily="34" charset="0"/>
              <a:buNone/>
              <a:defRPr lang="de-DE" smtClean="0">
                <a:solidFill>
                  <a:schemeClr val="accent5"/>
                </a:solidFill>
                <a:latin typeface="Arial" pitchFamily="34" charset="0"/>
                <a:cs typeface="Arial" pitchFamily="34" charset="0"/>
              </a:defRPr>
            </a:lvl1pPr>
            <a:lvl2pPr marL="177800" lvl="1"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2pPr>
            <a:lvl3pPr marL="361950" lvl="2" indent="-18415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3pPr>
            <a:lvl4pPr marL="539750" lvl="3"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4pPr>
            <a:lvl5pPr marL="717550" lvl="4" indent="-177800">
              <a:lnSpc>
                <a:spcPts val="2200"/>
              </a:lnSpc>
              <a:spcBef>
                <a:spcPts val="0"/>
              </a:spcBef>
              <a:spcAft>
                <a:spcPts val="1000"/>
              </a:spcAft>
              <a:buFont typeface="Arial" pitchFamily="34" charset="0"/>
              <a:buChar char="•"/>
              <a:defRPr lang="de-DE">
                <a:solidFill>
                  <a:schemeClr val="accent5"/>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fontAlgn="auto">
              <a:lnSpc>
                <a:spcPts val="1800"/>
              </a:lnSpc>
              <a:spcAft>
                <a:spcPts val="0"/>
              </a:spcAft>
              <a:defRPr/>
            </a:pPr>
            <a:r>
              <a:rPr sz="1400" b="1" noProof="1">
                <a:solidFill>
                  <a:schemeClr val="bg1">
                    <a:lumMod val="50000"/>
                  </a:schemeClr>
                </a:solidFill>
              </a:rPr>
              <a:t>speaker contact</a:t>
            </a:r>
          </a:p>
          <a:p>
            <a:pPr fontAlgn="auto">
              <a:lnSpc>
                <a:spcPts val="1800"/>
              </a:lnSpc>
              <a:spcAft>
                <a:spcPts val="0"/>
              </a:spcAft>
              <a:defRPr/>
            </a:pPr>
            <a:endParaRPr sz="1400" noProof="1">
              <a:solidFill>
                <a:schemeClr val="bg1">
                  <a:lumMod val="50000"/>
                </a:schemeClr>
              </a:solidFill>
            </a:endParaRPr>
          </a:p>
          <a:p>
            <a:pPr fontAlgn="auto">
              <a:lnSpc>
                <a:spcPts val="1800"/>
              </a:lnSpc>
              <a:spcAft>
                <a:spcPts val="0"/>
              </a:spcAft>
              <a:defRPr/>
            </a:pPr>
            <a:r>
              <a:rPr sz="1400" b="1" noProof="1">
                <a:solidFill>
                  <a:schemeClr val="bg1">
                    <a:lumMod val="50000"/>
                  </a:schemeClr>
                </a:solidFill>
              </a:rPr>
              <a:t>first name last name</a:t>
            </a:r>
          </a:p>
          <a:p>
            <a:pPr fontAlgn="auto">
              <a:lnSpc>
                <a:spcPts val="1800"/>
              </a:lnSpc>
              <a:spcAft>
                <a:spcPts val="0"/>
              </a:spcAft>
              <a:defRPr/>
            </a:pPr>
            <a:r>
              <a:rPr sz="1400" b="1" noProof="1">
                <a:solidFill>
                  <a:schemeClr val="bg1">
                    <a:lumMod val="50000"/>
                  </a:schemeClr>
                </a:solidFill>
              </a:rPr>
              <a:t>position</a:t>
            </a:r>
          </a:p>
          <a:p>
            <a:pPr fontAlgn="auto">
              <a:lnSpc>
                <a:spcPts val="1800"/>
              </a:lnSpc>
              <a:spcAft>
                <a:spcPts val="0"/>
              </a:spcAft>
              <a:defRPr/>
            </a:pPr>
            <a:r>
              <a:rPr sz="1400" b="1" noProof="1">
                <a:solidFill>
                  <a:schemeClr val="bg1">
                    <a:lumMod val="50000"/>
                  </a:schemeClr>
                </a:solidFill>
              </a:rPr>
              <a:t>institution</a:t>
            </a:r>
          </a:p>
          <a:p>
            <a:pPr fontAlgn="auto">
              <a:lnSpc>
                <a:spcPts val="1800"/>
              </a:lnSpc>
              <a:spcAft>
                <a:spcPts val="0"/>
              </a:spcAft>
              <a:defRPr/>
            </a:pPr>
            <a:r>
              <a:rPr sz="1400" b="1" noProof="1">
                <a:solidFill>
                  <a:schemeClr val="bg1">
                    <a:lumMod val="50000"/>
                  </a:schemeClr>
                </a:solidFill>
              </a:rPr>
              <a:t>mailto: xxx@xxxx.xx</a:t>
            </a:r>
          </a:p>
        </p:txBody>
      </p:sp>
      <p:pic>
        <p:nvPicPr>
          <p:cNvPr id="10" name="Grafik 10"/>
          <p:cNvPicPr>
            <a:picLocks noChangeAspect="1"/>
          </p:cNvPicPr>
          <p:nvPr userDrawn="1"/>
        </p:nvPicPr>
        <p:blipFill>
          <a:blip r:embed="rId2"/>
          <a:srcRect/>
          <a:stretch>
            <a:fillRect/>
          </a:stretch>
        </p:blipFill>
        <p:spPr bwMode="auto">
          <a:xfrm>
            <a:off x="7708900" y="0"/>
            <a:ext cx="1435100" cy="1828800"/>
          </a:xfrm>
          <a:prstGeom prst="rect">
            <a:avLst/>
          </a:prstGeom>
          <a:noFill/>
          <a:ln w="9525">
            <a:noFill/>
            <a:miter lim="800000"/>
            <a:headEnd/>
            <a:tailEnd/>
          </a:ln>
        </p:spPr>
      </p:pic>
      <p:sp>
        <p:nvSpPr>
          <p:cNvPr id="11" name="Textfeld 12"/>
          <p:cNvSpPr txBox="1"/>
          <p:nvPr userDrawn="1"/>
        </p:nvSpPr>
        <p:spPr>
          <a:xfrm>
            <a:off x="525463" y="3608388"/>
            <a:ext cx="3624262" cy="923925"/>
          </a:xfrm>
          <a:prstGeom prst="rect">
            <a:avLst/>
          </a:prstGeom>
        </p:spPr>
        <p:txBody>
          <a:bodyPr lIns="0" tIns="0" rIns="0" bIns="0">
            <a:spAutoFit/>
          </a:bodyPr>
          <a:lstStyle>
            <a:lvl1pPr lvl="0" indent="0">
              <a:lnSpc>
                <a:spcPts val="2200"/>
              </a:lnSpc>
              <a:spcBef>
                <a:spcPts val="0"/>
              </a:spcBef>
              <a:spcAft>
                <a:spcPts val="1000"/>
              </a:spcAft>
              <a:buFont typeface="Arial" pitchFamily="34" charset="0"/>
              <a:buNone/>
              <a:defRPr lang="de-DE" smtClean="0">
                <a:solidFill>
                  <a:schemeClr val="accent5"/>
                </a:solidFill>
                <a:latin typeface="Arial" pitchFamily="34" charset="0"/>
                <a:cs typeface="Arial" pitchFamily="34" charset="0"/>
              </a:defRPr>
            </a:lvl1pPr>
            <a:lvl2pPr marL="177800" lvl="1"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2pPr>
            <a:lvl3pPr marL="361950" lvl="2" indent="-18415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3pPr>
            <a:lvl4pPr marL="539750" lvl="3"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4pPr>
            <a:lvl5pPr marL="717550" lvl="4" indent="-177800">
              <a:lnSpc>
                <a:spcPts val="2200"/>
              </a:lnSpc>
              <a:spcBef>
                <a:spcPts val="0"/>
              </a:spcBef>
              <a:spcAft>
                <a:spcPts val="1000"/>
              </a:spcAft>
              <a:buFont typeface="Arial" pitchFamily="34" charset="0"/>
              <a:buChar char="•"/>
              <a:defRPr lang="de-DE">
                <a:solidFill>
                  <a:schemeClr val="accent5"/>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fontAlgn="auto">
              <a:lnSpc>
                <a:spcPts val="1800"/>
              </a:lnSpc>
              <a:spcAft>
                <a:spcPts val="0"/>
              </a:spcAft>
              <a:defRPr/>
            </a:pPr>
            <a:r>
              <a:rPr sz="1400" b="1" noProof="1">
                <a:solidFill>
                  <a:schemeClr val="bg1">
                    <a:lumMod val="50000"/>
                  </a:schemeClr>
                </a:solidFill>
              </a:rPr>
              <a:t>first name last name</a:t>
            </a:r>
          </a:p>
          <a:p>
            <a:pPr fontAlgn="auto">
              <a:lnSpc>
                <a:spcPts val="1800"/>
              </a:lnSpc>
              <a:spcAft>
                <a:spcPts val="0"/>
              </a:spcAft>
              <a:defRPr/>
            </a:pPr>
            <a:r>
              <a:rPr sz="1400" b="1" noProof="1">
                <a:solidFill>
                  <a:schemeClr val="bg1">
                    <a:lumMod val="50000"/>
                  </a:schemeClr>
                </a:solidFill>
              </a:rPr>
              <a:t>position</a:t>
            </a:r>
          </a:p>
          <a:p>
            <a:pPr fontAlgn="auto">
              <a:lnSpc>
                <a:spcPts val="1800"/>
              </a:lnSpc>
              <a:spcAft>
                <a:spcPts val="0"/>
              </a:spcAft>
              <a:defRPr/>
            </a:pPr>
            <a:r>
              <a:rPr sz="1400" b="1" noProof="1">
                <a:solidFill>
                  <a:schemeClr val="bg1">
                    <a:lumMod val="50000"/>
                  </a:schemeClr>
                </a:solidFill>
              </a:rPr>
              <a:t>institution</a:t>
            </a:r>
          </a:p>
          <a:p>
            <a:pPr fontAlgn="auto">
              <a:lnSpc>
                <a:spcPts val="1800"/>
              </a:lnSpc>
              <a:spcAft>
                <a:spcPts val="0"/>
              </a:spcAft>
              <a:defRPr/>
            </a:pPr>
            <a:r>
              <a:rPr sz="1400" b="1" noProof="1">
                <a:solidFill>
                  <a:schemeClr val="bg1">
                    <a:lumMod val="50000"/>
                  </a:schemeClr>
                </a:solidFill>
              </a:rPr>
              <a:t>mailto: xxx@xxxx.xx</a:t>
            </a:r>
          </a:p>
        </p:txBody>
      </p:sp>
      <p:sp>
        <p:nvSpPr>
          <p:cNvPr id="13" name="Textfeld 13"/>
          <p:cNvSpPr txBox="1"/>
          <p:nvPr userDrawn="1"/>
        </p:nvSpPr>
        <p:spPr>
          <a:xfrm>
            <a:off x="525463" y="4945063"/>
            <a:ext cx="3624262" cy="923925"/>
          </a:xfrm>
          <a:prstGeom prst="rect">
            <a:avLst/>
          </a:prstGeom>
        </p:spPr>
        <p:txBody>
          <a:bodyPr lIns="0" tIns="0" rIns="0" bIns="0">
            <a:spAutoFit/>
          </a:bodyPr>
          <a:lstStyle>
            <a:lvl1pPr lvl="0" indent="0">
              <a:lnSpc>
                <a:spcPts val="2200"/>
              </a:lnSpc>
              <a:spcBef>
                <a:spcPts val="0"/>
              </a:spcBef>
              <a:spcAft>
                <a:spcPts val="1000"/>
              </a:spcAft>
              <a:buFont typeface="Arial" pitchFamily="34" charset="0"/>
              <a:buNone/>
              <a:defRPr lang="de-DE" smtClean="0">
                <a:solidFill>
                  <a:schemeClr val="accent5"/>
                </a:solidFill>
                <a:latin typeface="Arial" pitchFamily="34" charset="0"/>
                <a:cs typeface="Arial" pitchFamily="34" charset="0"/>
              </a:defRPr>
            </a:lvl1pPr>
            <a:lvl2pPr marL="177800" lvl="1"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2pPr>
            <a:lvl3pPr marL="361950" lvl="2" indent="-18415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3pPr>
            <a:lvl4pPr marL="539750" lvl="3"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4pPr>
            <a:lvl5pPr marL="717550" lvl="4" indent="-177800">
              <a:lnSpc>
                <a:spcPts val="2200"/>
              </a:lnSpc>
              <a:spcBef>
                <a:spcPts val="0"/>
              </a:spcBef>
              <a:spcAft>
                <a:spcPts val="1000"/>
              </a:spcAft>
              <a:buFont typeface="Arial" pitchFamily="34" charset="0"/>
              <a:buChar char="•"/>
              <a:defRPr lang="de-DE">
                <a:solidFill>
                  <a:schemeClr val="accent5"/>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fontAlgn="auto">
              <a:lnSpc>
                <a:spcPts val="1800"/>
              </a:lnSpc>
              <a:spcAft>
                <a:spcPts val="0"/>
              </a:spcAft>
              <a:defRPr/>
            </a:pPr>
            <a:r>
              <a:rPr sz="1400" b="1" noProof="1">
                <a:solidFill>
                  <a:schemeClr val="bg1">
                    <a:lumMod val="50000"/>
                  </a:schemeClr>
                </a:solidFill>
              </a:rPr>
              <a:t>first name last name</a:t>
            </a:r>
          </a:p>
          <a:p>
            <a:pPr fontAlgn="auto">
              <a:lnSpc>
                <a:spcPts val="1800"/>
              </a:lnSpc>
              <a:spcAft>
                <a:spcPts val="0"/>
              </a:spcAft>
              <a:defRPr/>
            </a:pPr>
            <a:r>
              <a:rPr sz="1400" b="1" noProof="1">
                <a:solidFill>
                  <a:schemeClr val="bg1">
                    <a:lumMod val="50000"/>
                  </a:schemeClr>
                </a:solidFill>
              </a:rPr>
              <a:t>position</a:t>
            </a:r>
          </a:p>
          <a:p>
            <a:pPr fontAlgn="auto">
              <a:lnSpc>
                <a:spcPts val="1800"/>
              </a:lnSpc>
              <a:spcAft>
                <a:spcPts val="0"/>
              </a:spcAft>
              <a:defRPr/>
            </a:pPr>
            <a:r>
              <a:rPr sz="1400" b="1" noProof="1">
                <a:solidFill>
                  <a:schemeClr val="bg1">
                    <a:lumMod val="50000"/>
                  </a:schemeClr>
                </a:solidFill>
              </a:rPr>
              <a:t>institution</a:t>
            </a:r>
          </a:p>
          <a:p>
            <a:pPr fontAlgn="auto">
              <a:lnSpc>
                <a:spcPts val="1800"/>
              </a:lnSpc>
              <a:spcAft>
                <a:spcPts val="0"/>
              </a:spcAft>
              <a:defRPr/>
            </a:pPr>
            <a:r>
              <a:rPr sz="1400" b="1" noProof="1">
                <a:solidFill>
                  <a:schemeClr val="bg1">
                    <a:lumMod val="50000"/>
                  </a:schemeClr>
                </a:solidFill>
              </a:rPr>
              <a:t>mailto: xxx@xxxx.xx</a:t>
            </a:r>
          </a:p>
        </p:txBody>
      </p:sp>
      <p:sp>
        <p:nvSpPr>
          <p:cNvPr id="14" name="Textfeld 18"/>
          <p:cNvSpPr txBox="1"/>
          <p:nvPr userDrawn="1"/>
        </p:nvSpPr>
        <p:spPr>
          <a:xfrm>
            <a:off x="4856163" y="1852613"/>
            <a:ext cx="3624262" cy="1385887"/>
          </a:xfrm>
          <a:prstGeom prst="rect">
            <a:avLst/>
          </a:prstGeom>
        </p:spPr>
        <p:txBody>
          <a:bodyPr lIns="0" tIns="0" rIns="0" bIns="0">
            <a:spAutoFit/>
          </a:bodyPr>
          <a:lstStyle>
            <a:lvl1pPr lvl="0" indent="0">
              <a:lnSpc>
                <a:spcPts val="2200"/>
              </a:lnSpc>
              <a:spcBef>
                <a:spcPts val="0"/>
              </a:spcBef>
              <a:spcAft>
                <a:spcPts val="1000"/>
              </a:spcAft>
              <a:buFont typeface="Arial" pitchFamily="34" charset="0"/>
              <a:buNone/>
              <a:defRPr lang="de-DE" smtClean="0">
                <a:solidFill>
                  <a:schemeClr val="accent5"/>
                </a:solidFill>
                <a:latin typeface="Arial" pitchFamily="34" charset="0"/>
                <a:cs typeface="Arial" pitchFamily="34" charset="0"/>
              </a:defRPr>
            </a:lvl1pPr>
            <a:lvl2pPr marL="177800" lvl="1"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2pPr>
            <a:lvl3pPr marL="361950" lvl="2" indent="-18415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3pPr>
            <a:lvl4pPr marL="539750" lvl="3"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4pPr>
            <a:lvl5pPr marL="717550" lvl="4" indent="-177800">
              <a:lnSpc>
                <a:spcPts val="2200"/>
              </a:lnSpc>
              <a:spcBef>
                <a:spcPts val="0"/>
              </a:spcBef>
              <a:spcAft>
                <a:spcPts val="1000"/>
              </a:spcAft>
              <a:buFont typeface="Arial" pitchFamily="34" charset="0"/>
              <a:buChar char="•"/>
              <a:defRPr lang="de-DE">
                <a:solidFill>
                  <a:schemeClr val="accent5"/>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fontAlgn="auto">
              <a:lnSpc>
                <a:spcPts val="1800"/>
              </a:lnSpc>
              <a:spcAft>
                <a:spcPts val="0"/>
              </a:spcAft>
              <a:defRPr/>
            </a:pPr>
            <a:endParaRPr sz="1400" noProof="1">
              <a:solidFill>
                <a:schemeClr val="bg1">
                  <a:lumMod val="50000"/>
                </a:schemeClr>
              </a:solidFill>
            </a:endParaRPr>
          </a:p>
          <a:p>
            <a:pPr fontAlgn="auto">
              <a:lnSpc>
                <a:spcPts val="1800"/>
              </a:lnSpc>
              <a:spcAft>
                <a:spcPts val="0"/>
              </a:spcAft>
              <a:defRPr/>
            </a:pPr>
            <a:endParaRPr sz="1400" noProof="1">
              <a:solidFill>
                <a:schemeClr val="bg1">
                  <a:lumMod val="50000"/>
                </a:schemeClr>
              </a:solidFill>
            </a:endParaRPr>
          </a:p>
          <a:p>
            <a:pPr fontAlgn="auto">
              <a:lnSpc>
                <a:spcPts val="1800"/>
              </a:lnSpc>
              <a:spcAft>
                <a:spcPts val="0"/>
              </a:spcAft>
              <a:defRPr/>
            </a:pPr>
            <a:r>
              <a:rPr sz="1400" b="1" noProof="1">
                <a:solidFill>
                  <a:schemeClr val="bg1">
                    <a:lumMod val="50000"/>
                  </a:schemeClr>
                </a:solidFill>
              </a:rPr>
              <a:t>first name last name</a:t>
            </a:r>
          </a:p>
          <a:p>
            <a:pPr fontAlgn="auto">
              <a:lnSpc>
                <a:spcPts val="1800"/>
              </a:lnSpc>
              <a:spcAft>
                <a:spcPts val="0"/>
              </a:spcAft>
              <a:defRPr/>
            </a:pPr>
            <a:r>
              <a:rPr sz="1400" b="1" noProof="1">
                <a:solidFill>
                  <a:schemeClr val="bg1">
                    <a:lumMod val="50000"/>
                  </a:schemeClr>
                </a:solidFill>
              </a:rPr>
              <a:t>position</a:t>
            </a:r>
          </a:p>
          <a:p>
            <a:pPr fontAlgn="auto">
              <a:lnSpc>
                <a:spcPts val="1800"/>
              </a:lnSpc>
              <a:spcAft>
                <a:spcPts val="0"/>
              </a:spcAft>
              <a:defRPr/>
            </a:pPr>
            <a:r>
              <a:rPr sz="1400" b="1" noProof="1">
                <a:solidFill>
                  <a:schemeClr val="bg1">
                    <a:lumMod val="50000"/>
                  </a:schemeClr>
                </a:solidFill>
              </a:rPr>
              <a:t>institution</a:t>
            </a:r>
          </a:p>
          <a:p>
            <a:pPr fontAlgn="auto">
              <a:lnSpc>
                <a:spcPts val="1800"/>
              </a:lnSpc>
              <a:spcAft>
                <a:spcPts val="0"/>
              </a:spcAft>
              <a:defRPr/>
            </a:pPr>
            <a:r>
              <a:rPr sz="1400" b="1" noProof="1">
                <a:solidFill>
                  <a:schemeClr val="bg1">
                    <a:lumMod val="50000"/>
                  </a:schemeClr>
                </a:solidFill>
              </a:rPr>
              <a:t>mailto: xxx@xxxx.xx</a:t>
            </a:r>
          </a:p>
        </p:txBody>
      </p:sp>
      <p:sp>
        <p:nvSpPr>
          <p:cNvPr id="15" name="Textfeld 20"/>
          <p:cNvSpPr txBox="1"/>
          <p:nvPr userDrawn="1"/>
        </p:nvSpPr>
        <p:spPr>
          <a:xfrm>
            <a:off x="4856163" y="3608388"/>
            <a:ext cx="3624262" cy="923925"/>
          </a:xfrm>
          <a:prstGeom prst="rect">
            <a:avLst/>
          </a:prstGeom>
        </p:spPr>
        <p:txBody>
          <a:bodyPr lIns="0" tIns="0" rIns="0" bIns="0">
            <a:spAutoFit/>
          </a:bodyPr>
          <a:lstStyle>
            <a:lvl1pPr lvl="0" indent="0">
              <a:lnSpc>
                <a:spcPts val="2200"/>
              </a:lnSpc>
              <a:spcBef>
                <a:spcPts val="0"/>
              </a:spcBef>
              <a:spcAft>
                <a:spcPts val="1000"/>
              </a:spcAft>
              <a:buFont typeface="Arial" pitchFamily="34" charset="0"/>
              <a:buNone/>
              <a:defRPr lang="de-DE" smtClean="0">
                <a:solidFill>
                  <a:schemeClr val="accent5"/>
                </a:solidFill>
                <a:latin typeface="Arial" pitchFamily="34" charset="0"/>
                <a:cs typeface="Arial" pitchFamily="34" charset="0"/>
              </a:defRPr>
            </a:lvl1pPr>
            <a:lvl2pPr marL="177800" lvl="1"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2pPr>
            <a:lvl3pPr marL="361950" lvl="2" indent="-18415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3pPr>
            <a:lvl4pPr marL="539750" lvl="3"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4pPr>
            <a:lvl5pPr marL="717550" lvl="4" indent="-177800">
              <a:lnSpc>
                <a:spcPts val="2200"/>
              </a:lnSpc>
              <a:spcBef>
                <a:spcPts val="0"/>
              </a:spcBef>
              <a:spcAft>
                <a:spcPts val="1000"/>
              </a:spcAft>
              <a:buFont typeface="Arial" pitchFamily="34" charset="0"/>
              <a:buChar char="•"/>
              <a:defRPr lang="de-DE">
                <a:solidFill>
                  <a:schemeClr val="accent5"/>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fontAlgn="auto">
              <a:lnSpc>
                <a:spcPts val="1800"/>
              </a:lnSpc>
              <a:spcAft>
                <a:spcPts val="0"/>
              </a:spcAft>
              <a:defRPr/>
            </a:pPr>
            <a:r>
              <a:rPr sz="1400" b="1" noProof="1">
                <a:solidFill>
                  <a:schemeClr val="bg1">
                    <a:lumMod val="50000"/>
                  </a:schemeClr>
                </a:solidFill>
              </a:rPr>
              <a:t>first name last name</a:t>
            </a:r>
          </a:p>
          <a:p>
            <a:pPr fontAlgn="auto">
              <a:lnSpc>
                <a:spcPts val="1800"/>
              </a:lnSpc>
              <a:spcAft>
                <a:spcPts val="0"/>
              </a:spcAft>
              <a:defRPr/>
            </a:pPr>
            <a:r>
              <a:rPr sz="1400" b="1" noProof="1">
                <a:solidFill>
                  <a:schemeClr val="bg1">
                    <a:lumMod val="50000"/>
                  </a:schemeClr>
                </a:solidFill>
              </a:rPr>
              <a:t>position</a:t>
            </a:r>
          </a:p>
          <a:p>
            <a:pPr fontAlgn="auto">
              <a:lnSpc>
                <a:spcPts val="1800"/>
              </a:lnSpc>
              <a:spcAft>
                <a:spcPts val="0"/>
              </a:spcAft>
              <a:defRPr/>
            </a:pPr>
            <a:r>
              <a:rPr sz="1400" b="1" noProof="1">
                <a:solidFill>
                  <a:schemeClr val="bg1">
                    <a:lumMod val="50000"/>
                  </a:schemeClr>
                </a:solidFill>
              </a:rPr>
              <a:t>institution</a:t>
            </a:r>
          </a:p>
          <a:p>
            <a:pPr fontAlgn="auto">
              <a:lnSpc>
                <a:spcPts val="1800"/>
              </a:lnSpc>
              <a:spcAft>
                <a:spcPts val="0"/>
              </a:spcAft>
              <a:defRPr/>
            </a:pPr>
            <a:r>
              <a:rPr sz="1400" b="1" noProof="1">
                <a:solidFill>
                  <a:schemeClr val="bg1">
                    <a:lumMod val="50000"/>
                  </a:schemeClr>
                </a:solidFill>
              </a:rPr>
              <a:t>mailto: xxx@xxxx.xx</a:t>
            </a:r>
          </a:p>
        </p:txBody>
      </p:sp>
      <p:sp>
        <p:nvSpPr>
          <p:cNvPr id="16" name="Textfeld 21"/>
          <p:cNvSpPr txBox="1"/>
          <p:nvPr userDrawn="1"/>
        </p:nvSpPr>
        <p:spPr>
          <a:xfrm>
            <a:off x="4856163" y="4945063"/>
            <a:ext cx="3624262" cy="923925"/>
          </a:xfrm>
          <a:prstGeom prst="rect">
            <a:avLst/>
          </a:prstGeom>
        </p:spPr>
        <p:txBody>
          <a:bodyPr lIns="0" tIns="0" rIns="0" bIns="0">
            <a:spAutoFit/>
          </a:bodyPr>
          <a:lstStyle>
            <a:lvl1pPr lvl="0" indent="0">
              <a:lnSpc>
                <a:spcPts val="2200"/>
              </a:lnSpc>
              <a:spcBef>
                <a:spcPts val="0"/>
              </a:spcBef>
              <a:spcAft>
                <a:spcPts val="1000"/>
              </a:spcAft>
              <a:buFont typeface="Arial" pitchFamily="34" charset="0"/>
              <a:buNone/>
              <a:defRPr lang="de-DE" smtClean="0">
                <a:solidFill>
                  <a:schemeClr val="accent5"/>
                </a:solidFill>
                <a:latin typeface="Arial" pitchFamily="34" charset="0"/>
                <a:cs typeface="Arial" pitchFamily="34" charset="0"/>
              </a:defRPr>
            </a:lvl1pPr>
            <a:lvl2pPr marL="177800" lvl="1"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2pPr>
            <a:lvl3pPr marL="361950" lvl="2" indent="-18415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3pPr>
            <a:lvl4pPr marL="539750" lvl="3" indent="-177800">
              <a:lnSpc>
                <a:spcPts val="2200"/>
              </a:lnSpc>
              <a:spcBef>
                <a:spcPts val="0"/>
              </a:spcBef>
              <a:spcAft>
                <a:spcPts val="1000"/>
              </a:spcAft>
              <a:buFont typeface="Arial" pitchFamily="34" charset="0"/>
              <a:buChar char="•"/>
              <a:defRPr lang="de-DE" smtClean="0">
                <a:solidFill>
                  <a:schemeClr val="accent5"/>
                </a:solidFill>
                <a:latin typeface="Arial" pitchFamily="34" charset="0"/>
                <a:cs typeface="Arial" pitchFamily="34" charset="0"/>
              </a:defRPr>
            </a:lvl4pPr>
            <a:lvl5pPr marL="717550" lvl="4" indent="-177800">
              <a:lnSpc>
                <a:spcPts val="2200"/>
              </a:lnSpc>
              <a:spcBef>
                <a:spcPts val="0"/>
              </a:spcBef>
              <a:spcAft>
                <a:spcPts val="1000"/>
              </a:spcAft>
              <a:buFont typeface="Arial" pitchFamily="34" charset="0"/>
              <a:buChar char="•"/>
              <a:defRPr lang="de-DE">
                <a:solidFill>
                  <a:schemeClr val="accent5"/>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fontAlgn="auto">
              <a:lnSpc>
                <a:spcPts val="1800"/>
              </a:lnSpc>
              <a:spcAft>
                <a:spcPts val="0"/>
              </a:spcAft>
              <a:defRPr/>
            </a:pPr>
            <a:r>
              <a:rPr sz="1400" b="1" noProof="1">
                <a:solidFill>
                  <a:schemeClr val="bg1">
                    <a:lumMod val="50000"/>
                  </a:schemeClr>
                </a:solidFill>
              </a:rPr>
              <a:t>first name last name</a:t>
            </a:r>
          </a:p>
          <a:p>
            <a:pPr fontAlgn="auto">
              <a:lnSpc>
                <a:spcPts val="1800"/>
              </a:lnSpc>
              <a:spcAft>
                <a:spcPts val="0"/>
              </a:spcAft>
              <a:defRPr/>
            </a:pPr>
            <a:r>
              <a:rPr sz="1400" b="1" noProof="1">
                <a:solidFill>
                  <a:schemeClr val="bg1">
                    <a:lumMod val="50000"/>
                  </a:schemeClr>
                </a:solidFill>
              </a:rPr>
              <a:t>position</a:t>
            </a:r>
          </a:p>
          <a:p>
            <a:pPr fontAlgn="auto">
              <a:lnSpc>
                <a:spcPts val="1800"/>
              </a:lnSpc>
              <a:spcAft>
                <a:spcPts val="0"/>
              </a:spcAft>
              <a:defRPr/>
            </a:pPr>
            <a:r>
              <a:rPr sz="1400" b="1" noProof="1">
                <a:solidFill>
                  <a:schemeClr val="bg1">
                    <a:lumMod val="50000"/>
                  </a:schemeClr>
                </a:solidFill>
              </a:rPr>
              <a:t>institution</a:t>
            </a:r>
          </a:p>
          <a:p>
            <a:pPr fontAlgn="auto">
              <a:lnSpc>
                <a:spcPts val="1800"/>
              </a:lnSpc>
              <a:spcAft>
                <a:spcPts val="0"/>
              </a:spcAft>
              <a:defRPr/>
            </a:pPr>
            <a:r>
              <a:rPr sz="1400" b="1" noProof="1">
                <a:solidFill>
                  <a:schemeClr val="bg1">
                    <a:lumMod val="50000"/>
                  </a:schemeClr>
                </a:solidFill>
              </a:rPr>
              <a:t>mailto: xxx@xxxx.xx</a:t>
            </a:r>
          </a:p>
        </p:txBody>
      </p:sp>
      <p:sp>
        <p:nvSpPr>
          <p:cNvPr id="5" name="Bildplatzhalter 4"/>
          <p:cNvSpPr>
            <a:spLocks noGrp="1"/>
          </p:cNvSpPr>
          <p:nvPr>
            <p:ph type="pic" sz="quarter" idx="11"/>
          </p:nvPr>
        </p:nvSpPr>
        <p:spPr>
          <a:xfrm>
            <a:off x="3157364" y="2143417"/>
            <a:ext cx="1374855" cy="1169176"/>
          </a:xfrm>
        </p:spPr>
        <p:txBody>
          <a:bodyPr rtlCol="0"/>
          <a:lstStyle>
            <a:lvl1pPr>
              <a:defRPr/>
            </a:lvl1pPr>
          </a:lstStyle>
          <a:p>
            <a:pPr lvl="0"/>
            <a:r>
              <a:rPr lang="en-US" noProof="0" dirty="0" smtClean="0"/>
              <a:t>Click icon to add picture</a:t>
            </a:r>
            <a:endParaRPr lang="de-DE" noProof="0" dirty="0"/>
          </a:p>
        </p:txBody>
      </p:sp>
      <p:sp>
        <p:nvSpPr>
          <p:cNvPr id="12" name="Bildplatzhalter 4"/>
          <p:cNvSpPr>
            <a:spLocks noGrp="1"/>
          </p:cNvSpPr>
          <p:nvPr>
            <p:ph type="pic" sz="quarter" idx="12"/>
          </p:nvPr>
        </p:nvSpPr>
        <p:spPr>
          <a:xfrm>
            <a:off x="3157364" y="3410783"/>
            <a:ext cx="1374855" cy="1169176"/>
          </a:xfrm>
        </p:spPr>
        <p:txBody>
          <a:bodyPr rtlCol="0"/>
          <a:lstStyle>
            <a:lvl1pPr>
              <a:defRPr/>
            </a:lvl1pPr>
          </a:lstStyle>
          <a:p>
            <a:pPr lvl="0"/>
            <a:r>
              <a:rPr lang="en-US" noProof="0" dirty="0" smtClean="0"/>
              <a:t>Click icon to add picture</a:t>
            </a:r>
            <a:endParaRPr lang="de-DE" noProof="0" dirty="0"/>
          </a:p>
        </p:txBody>
      </p:sp>
      <p:sp>
        <p:nvSpPr>
          <p:cNvPr id="18" name="Bildplatzhalter 4"/>
          <p:cNvSpPr>
            <a:spLocks noGrp="1"/>
          </p:cNvSpPr>
          <p:nvPr>
            <p:ph type="pic" sz="quarter" idx="13"/>
          </p:nvPr>
        </p:nvSpPr>
        <p:spPr>
          <a:xfrm>
            <a:off x="3157364" y="4736767"/>
            <a:ext cx="1374855" cy="1169176"/>
          </a:xfrm>
        </p:spPr>
        <p:txBody>
          <a:bodyPr rtlCol="0"/>
          <a:lstStyle>
            <a:lvl1pPr>
              <a:defRPr/>
            </a:lvl1pPr>
          </a:lstStyle>
          <a:p>
            <a:pPr lvl="0"/>
            <a:r>
              <a:rPr lang="en-US" noProof="0" dirty="0" smtClean="0"/>
              <a:t>Click icon to add picture</a:t>
            </a:r>
            <a:endParaRPr lang="de-DE" noProof="0" dirty="0"/>
          </a:p>
        </p:txBody>
      </p:sp>
      <p:sp>
        <p:nvSpPr>
          <p:cNvPr id="20" name="Bildplatzhalter 4"/>
          <p:cNvSpPr>
            <a:spLocks noGrp="1"/>
          </p:cNvSpPr>
          <p:nvPr>
            <p:ph type="pic" sz="quarter" idx="14"/>
          </p:nvPr>
        </p:nvSpPr>
        <p:spPr>
          <a:xfrm>
            <a:off x="7487892" y="2143417"/>
            <a:ext cx="1374855" cy="1169176"/>
          </a:xfrm>
        </p:spPr>
        <p:txBody>
          <a:bodyPr rtlCol="0"/>
          <a:lstStyle>
            <a:lvl1pPr>
              <a:defRPr/>
            </a:lvl1pPr>
          </a:lstStyle>
          <a:p>
            <a:pPr lvl="0"/>
            <a:r>
              <a:rPr lang="en-US" noProof="0" dirty="0" smtClean="0"/>
              <a:t>Click icon to add picture</a:t>
            </a:r>
            <a:endParaRPr lang="de-DE" noProof="0" dirty="0"/>
          </a:p>
        </p:txBody>
      </p:sp>
      <p:sp>
        <p:nvSpPr>
          <p:cNvPr id="23" name="Bildplatzhalter 4"/>
          <p:cNvSpPr>
            <a:spLocks noGrp="1"/>
          </p:cNvSpPr>
          <p:nvPr>
            <p:ph type="pic" sz="quarter" idx="15"/>
          </p:nvPr>
        </p:nvSpPr>
        <p:spPr>
          <a:xfrm>
            <a:off x="7487892" y="3410783"/>
            <a:ext cx="1374855" cy="1169176"/>
          </a:xfrm>
        </p:spPr>
        <p:txBody>
          <a:bodyPr rtlCol="0"/>
          <a:lstStyle>
            <a:lvl1pPr>
              <a:defRPr/>
            </a:lvl1pPr>
          </a:lstStyle>
          <a:p>
            <a:pPr lvl="0"/>
            <a:r>
              <a:rPr lang="en-US" noProof="0" dirty="0" smtClean="0"/>
              <a:t>Click icon to add picture</a:t>
            </a:r>
            <a:endParaRPr lang="de-DE" noProof="0" dirty="0"/>
          </a:p>
        </p:txBody>
      </p:sp>
      <p:sp>
        <p:nvSpPr>
          <p:cNvPr id="24" name="Bildplatzhalter 4"/>
          <p:cNvSpPr>
            <a:spLocks noGrp="1"/>
          </p:cNvSpPr>
          <p:nvPr>
            <p:ph type="pic" sz="quarter" idx="16"/>
          </p:nvPr>
        </p:nvSpPr>
        <p:spPr>
          <a:xfrm>
            <a:off x="7487892" y="4736767"/>
            <a:ext cx="1374855" cy="1169176"/>
          </a:xfrm>
        </p:spPr>
        <p:txBody>
          <a:bodyPr rtlCol="0"/>
          <a:lstStyle>
            <a:lvl1pPr>
              <a:defRPr/>
            </a:lvl1pPr>
          </a:lstStyle>
          <a:p>
            <a:pPr lvl="0"/>
            <a:r>
              <a:rPr lang="en-US" noProof="0" dirty="0" smtClean="0"/>
              <a:t>Click icon to add picture</a:t>
            </a:r>
            <a:endParaRPr lang="de-DE" noProof="0"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SM session - title">
    <p:bg>
      <p:bgPr>
        <a:solidFill>
          <a:schemeClr val="bg1"/>
        </a:solid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a:srcRect/>
          <a:stretch>
            <a:fillRect/>
          </a:stretch>
        </p:blipFill>
        <p:spPr bwMode="auto">
          <a:xfrm>
            <a:off x="-6350" y="1703388"/>
            <a:ext cx="4743450" cy="1474787"/>
          </a:xfrm>
          <a:prstGeom prst="rect">
            <a:avLst/>
          </a:prstGeom>
          <a:noFill/>
          <a:ln w="9525">
            <a:noFill/>
            <a:miter lim="800000"/>
            <a:headEnd/>
            <a:tailEnd/>
          </a:ln>
        </p:spPr>
      </p:pic>
      <p:pic>
        <p:nvPicPr>
          <p:cNvPr id="6" name="Grafik 7"/>
          <p:cNvPicPr>
            <a:picLocks noChangeAspect="1"/>
          </p:cNvPicPr>
          <p:nvPr userDrawn="1"/>
        </p:nvPicPr>
        <p:blipFill>
          <a:blip r:embed="rId3"/>
          <a:srcRect/>
          <a:stretch>
            <a:fillRect/>
          </a:stretch>
        </p:blipFill>
        <p:spPr bwMode="auto">
          <a:xfrm>
            <a:off x="7905750" y="287338"/>
            <a:ext cx="806450" cy="911225"/>
          </a:xfrm>
          <a:prstGeom prst="rect">
            <a:avLst/>
          </a:prstGeom>
          <a:noFill/>
          <a:ln w="9525">
            <a:noFill/>
            <a:miter lim="800000"/>
            <a:headEnd/>
            <a:tailEnd/>
          </a:ln>
        </p:spPr>
      </p:pic>
      <p:pic>
        <p:nvPicPr>
          <p:cNvPr id="7" name="Grafik 6"/>
          <p:cNvPicPr>
            <a:picLocks noChangeAspect="1"/>
          </p:cNvPicPr>
          <p:nvPr userDrawn="1"/>
        </p:nvPicPr>
        <p:blipFill>
          <a:blip r:embed="rId4"/>
          <a:srcRect/>
          <a:stretch>
            <a:fillRect/>
          </a:stretch>
        </p:blipFill>
        <p:spPr bwMode="auto">
          <a:xfrm>
            <a:off x="0" y="4935538"/>
            <a:ext cx="9144000" cy="1924050"/>
          </a:xfrm>
          <a:prstGeom prst="rect">
            <a:avLst/>
          </a:prstGeom>
          <a:noFill/>
          <a:ln w="9525">
            <a:noFill/>
            <a:miter lim="800000"/>
            <a:headEnd/>
            <a:tailEnd/>
          </a:ln>
        </p:spPr>
      </p:pic>
      <p:pic>
        <p:nvPicPr>
          <p:cNvPr id="8" name="Grafik 10"/>
          <p:cNvPicPr>
            <a:picLocks noChangeAspect="1"/>
          </p:cNvPicPr>
          <p:nvPr userDrawn="1"/>
        </p:nvPicPr>
        <p:blipFill>
          <a:blip r:embed="rId5"/>
          <a:srcRect/>
          <a:stretch>
            <a:fillRect/>
          </a:stretch>
        </p:blipFill>
        <p:spPr bwMode="auto">
          <a:xfrm>
            <a:off x="6677025" y="0"/>
            <a:ext cx="2466975" cy="3143250"/>
          </a:xfrm>
          <a:prstGeom prst="rect">
            <a:avLst/>
          </a:prstGeom>
          <a:noFill/>
          <a:ln w="9525">
            <a:noFill/>
            <a:miter lim="800000"/>
            <a:headEnd/>
            <a:tailEnd/>
          </a:ln>
        </p:spPr>
      </p:pic>
      <p:sp>
        <p:nvSpPr>
          <p:cNvPr id="9" name="Untertitel 2"/>
          <p:cNvSpPr txBox="1">
            <a:spLocks/>
          </p:cNvSpPr>
          <p:nvPr userDrawn="1"/>
        </p:nvSpPr>
        <p:spPr>
          <a:xfrm>
            <a:off x="0" y="4327525"/>
            <a:ext cx="3470275" cy="355600"/>
          </a:xfrm>
          <a:prstGeom prst="rect">
            <a:avLst/>
          </a:prstGeom>
          <a:solidFill>
            <a:srgbClr val="FECB00"/>
          </a:solidFill>
        </p:spPr>
        <p:txBody>
          <a:bodyPr wrap="none" lIns="432000" tIns="54000" rIns="72000" bIns="54000" anchor="ctr">
            <a:spAutoFit/>
          </a:bodyPr>
          <a:lstStyle>
            <a:lvl1pPr marL="0" indent="0" algn="l" defTabSz="914400" rtl="0" eaLnBrk="1" latinLnBrk="0" hangingPunct="1">
              <a:lnSpc>
                <a:spcPct val="100000"/>
              </a:lnSpc>
              <a:spcBef>
                <a:spcPts val="0"/>
              </a:spcBef>
              <a:spcAft>
                <a:spcPts val="1000"/>
              </a:spcAft>
              <a:buFont typeface="Arial" pitchFamily="34" charset="0"/>
              <a:buNone/>
              <a:defRPr lang="de-DE" sz="1600" b="1" kern="1200" cap="all" baseline="0">
                <a:solidFill>
                  <a:schemeClr val="accent2"/>
                </a:solidFill>
                <a:latin typeface="Arial" pitchFamily="34" charset="0"/>
                <a:ea typeface="+mn-ea"/>
                <a:cs typeface="Arial" pitchFamily="34" charset="0"/>
              </a:defRPr>
            </a:lvl1pPr>
            <a:lvl2pPr marL="457200" indent="0" algn="ctr" defTabSz="914400" rtl="0" eaLnBrk="1" latinLnBrk="0" hangingPunct="1">
              <a:lnSpc>
                <a:spcPts val="2200"/>
              </a:lnSpc>
              <a:spcBef>
                <a:spcPts val="0"/>
              </a:spcBef>
              <a:spcAft>
                <a:spcPts val="1000"/>
              </a:spcAft>
              <a:buFont typeface="Arial" pitchFamily="34" charset="0"/>
              <a:buNone/>
              <a:defRPr lang="de-DE" sz="1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lnSpc>
                <a:spcPts val="2200"/>
              </a:lnSpc>
              <a:spcBef>
                <a:spcPts val="0"/>
              </a:spcBef>
              <a:spcAft>
                <a:spcPts val="1000"/>
              </a:spcAft>
              <a:buFont typeface="Arial" pitchFamily="34" charset="0"/>
              <a:buNone/>
              <a:defRPr lang="de-DE" sz="18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lnSpc>
                <a:spcPts val="2200"/>
              </a:lnSpc>
              <a:spcBef>
                <a:spcPts val="0"/>
              </a:spcBef>
              <a:spcAft>
                <a:spcPts val="1000"/>
              </a:spcAft>
              <a:buFont typeface="Arial" pitchFamily="34" charset="0"/>
              <a:buNone/>
              <a:defRPr lang="de-DE" sz="18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lnSpc>
                <a:spcPts val="2200"/>
              </a:lnSpc>
              <a:spcBef>
                <a:spcPts val="0"/>
              </a:spcBef>
              <a:spcAft>
                <a:spcPts val="1000"/>
              </a:spcAft>
              <a:buFont typeface="Arial" pitchFamily="34" charset="0"/>
              <a:buNone/>
              <a:defRPr lang="de-DE"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defRPr/>
            </a:pPr>
            <a:r>
              <a:rPr lang="en-US" dirty="0" smtClean="0"/>
              <a:t>Name of Speaker(s) Line 2</a:t>
            </a:r>
            <a:endParaRPr lang="en-US" dirty="0"/>
          </a:p>
        </p:txBody>
      </p:sp>
      <p:pic>
        <p:nvPicPr>
          <p:cNvPr id="11" name="Picture 2"/>
          <p:cNvPicPr>
            <a:picLocks noChangeAspect="1" noChangeArrowheads="1"/>
          </p:cNvPicPr>
          <p:nvPr userDrawn="1"/>
        </p:nvPicPr>
        <p:blipFill>
          <a:blip r:embed="rId6"/>
          <a:srcRect/>
          <a:stretch>
            <a:fillRect/>
          </a:stretch>
        </p:blipFill>
        <p:spPr bwMode="auto">
          <a:xfrm>
            <a:off x="-6350" y="742950"/>
            <a:ext cx="4840288" cy="1474788"/>
          </a:xfrm>
          <a:prstGeom prst="rect">
            <a:avLst/>
          </a:prstGeom>
          <a:noFill/>
          <a:ln w="9525">
            <a:noFill/>
            <a:miter lim="800000"/>
            <a:headEnd/>
            <a:tailEnd/>
          </a:ln>
        </p:spPr>
      </p:pic>
      <p:sp>
        <p:nvSpPr>
          <p:cNvPr id="3" name="Untertitel 2"/>
          <p:cNvSpPr>
            <a:spLocks noGrp="1"/>
          </p:cNvSpPr>
          <p:nvPr>
            <p:ph type="subTitle" idx="1"/>
          </p:nvPr>
        </p:nvSpPr>
        <p:spPr>
          <a:xfrm>
            <a:off x="0" y="3881340"/>
            <a:ext cx="2773966" cy="355276"/>
          </a:xfrm>
          <a:solidFill>
            <a:srgbClr val="FECB00"/>
          </a:solidFill>
        </p:spPr>
        <p:txBody>
          <a:bodyPr wrap="none" lIns="432000" tIns="54000" rIns="72000" bIns="54000" anchor="ctr"/>
          <a:lstStyle>
            <a:lvl1pPr marL="0" indent="0" algn="l">
              <a:lnSpc>
                <a:spcPct val="100000"/>
              </a:lnSpc>
              <a:spcBef>
                <a:spcPts val="0"/>
              </a:spcBef>
              <a:buNone/>
              <a:defRPr sz="1600" b="1" cap="all" baseline="0">
                <a:solidFill>
                  <a:schemeClr val="accent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DE" dirty="0"/>
          </a:p>
        </p:txBody>
      </p:sp>
      <p:sp>
        <p:nvSpPr>
          <p:cNvPr id="10" name="Textplatzhalter 6"/>
          <p:cNvSpPr>
            <a:spLocks noGrp="1"/>
          </p:cNvSpPr>
          <p:nvPr>
            <p:ph type="body" sz="quarter" idx="11"/>
          </p:nvPr>
        </p:nvSpPr>
        <p:spPr>
          <a:xfrm>
            <a:off x="0" y="2764598"/>
            <a:ext cx="1077988" cy="355276"/>
          </a:xfrm>
          <a:solidFill>
            <a:srgbClr val="E7AEC6"/>
          </a:solidFill>
        </p:spPr>
        <p:txBody>
          <a:bodyPr wrap="none" lIns="432000" tIns="54000" rIns="72000" bIns="54000" rtlCol="0" anchor="ctr"/>
          <a:lstStyle>
            <a:lvl1pPr marL="342900" indent="-342900">
              <a:spcAft>
                <a:spcPts val="0"/>
              </a:spcAft>
              <a:buNone/>
              <a:defRPr lang="de-DE" sz="1600" b="1" cap="all" baseline="0" dirty="0" smtClean="0">
                <a:solidFill>
                  <a:schemeClr val="accent2"/>
                </a:solidFill>
              </a:defRPr>
            </a:lvl1pPr>
          </a:lstStyle>
          <a:p>
            <a:pPr lvl="0"/>
            <a:r>
              <a:rPr lang="en-US" dirty="0" smtClean="0"/>
              <a:t>Click to edit Master text styles</a:t>
            </a:r>
          </a:p>
        </p:txBody>
      </p:sp>
      <p:sp>
        <p:nvSpPr>
          <p:cNvPr id="12" name="Textplatzhalter 6"/>
          <p:cNvSpPr>
            <a:spLocks noGrp="1"/>
          </p:cNvSpPr>
          <p:nvPr>
            <p:ph type="body" sz="quarter" idx="12"/>
          </p:nvPr>
        </p:nvSpPr>
        <p:spPr>
          <a:xfrm>
            <a:off x="0" y="3178057"/>
            <a:ext cx="1773692" cy="355276"/>
          </a:xfrm>
          <a:solidFill>
            <a:srgbClr val="E7AEC6"/>
          </a:solidFill>
        </p:spPr>
        <p:txBody>
          <a:bodyPr wrap="none" lIns="432000" tIns="54000" rIns="72000" bIns="54000" rtlCol="0" anchor="ctr"/>
          <a:lstStyle>
            <a:lvl1pPr marL="342900" indent="-342900">
              <a:spcAft>
                <a:spcPts val="0"/>
              </a:spcAft>
              <a:buNone/>
              <a:defRPr lang="de-DE" sz="1600" b="1" cap="all" baseline="0" dirty="0" smtClean="0">
                <a:solidFill>
                  <a:schemeClr val="accent2"/>
                </a:solidFill>
              </a:defRPr>
            </a:lvl1pPr>
          </a:lstStyle>
          <a:p>
            <a:pPr lvl="0"/>
            <a:r>
              <a:rPr lang="en-US" dirty="0" smtClean="0"/>
              <a:t>Click to edit Master text styles</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blanc v1">
    <p:bg>
      <p:bgPr>
        <a:solidFill>
          <a:schemeClr val="bg1"/>
        </a:solidFill>
        <a:effectLst/>
      </p:bgPr>
    </p:bg>
    <p:spTree>
      <p:nvGrpSpPr>
        <p:cNvPr id="1" name=""/>
        <p:cNvGrpSpPr/>
        <p:nvPr/>
      </p:nvGrpSpPr>
      <p:grpSpPr>
        <a:xfrm>
          <a:off x="0" y="0"/>
          <a:ext cx="0" cy="0"/>
          <a:chOff x="0" y="0"/>
          <a:chExt cx="0" cy="0"/>
        </a:xfrm>
      </p:grpSpPr>
      <p:sp>
        <p:nvSpPr>
          <p:cNvPr id="6" name="Bildplatzhalter 5"/>
          <p:cNvSpPr>
            <a:spLocks noGrp="1"/>
          </p:cNvSpPr>
          <p:nvPr>
            <p:ph type="pic" sz="quarter" idx="12"/>
          </p:nvPr>
        </p:nvSpPr>
        <p:spPr>
          <a:xfrm>
            <a:off x="0" y="0"/>
            <a:ext cx="9144000" cy="6858000"/>
          </a:xfrm>
        </p:spPr>
        <p:txBody>
          <a:bodyPr rtlCol="0">
            <a:noAutofit/>
          </a:bodyPr>
          <a:lstStyle>
            <a:lvl1pPr marL="0" indent="0">
              <a:buNone/>
              <a:defRPr/>
            </a:lvl1pPr>
          </a:lstStyle>
          <a:p>
            <a:pPr lvl="0"/>
            <a:r>
              <a:rPr lang="de-DE" noProof="0" smtClean="0"/>
              <a:t>Bild durch Klicken auf Symbol hinzufügen</a:t>
            </a:r>
            <a:endParaRPr lang="de-DE" noProof="0"/>
          </a:p>
        </p:txBody>
      </p:sp>
      <p:sp>
        <p:nvSpPr>
          <p:cNvPr id="3" name="Untertitel 2"/>
          <p:cNvSpPr>
            <a:spLocks noGrp="1"/>
          </p:cNvSpPr>
          <p:nvPr>
            <p:ph type="subTitle" idx="1"/>
          </p:nvPr>
        </p:nvSpPr>
        <p:spPr>
          <a:xfrm>
            <a:off x="0" y="4534966"/>
            <a:ext cx="2397259" cy="355276"/>
          </a:xfrm>
          <a:solidFill>
            <a:srgbClr val="FECB00"/>
          </a:solidFill>
        </p:spPr>
        <p:txBody>
          <a:bodyPr wrap="none" lIns="432000" tIns="54000" rIns="72000" bIns="54000" anchor="ctr"/>
          <a:lstStyle>
            <a:lvl1pPr marL="0" indent="0" algn="l">
              <a:lnSpc>
                <a:spcPct val="100000"/>
              </a:lnSpc>
              <a:spcBef>
                <a:spcPts val="0"/>
              </a:spcBef>
              <a:buNone/>
              <a:defRPr sz="1600" b="1" cap="all" baseline="0">
                <a:solidFill>
                  <a:schemeClr val="accent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DE" dirty="0"/>
          </a:p>
        </p:txBody>
      </p:sp>
      <p:sp>
        <p:nvSpPr>
          <p:cNvPr id="4" name="Titel 3"/>
          <p:cNvSpPr>
            <a:spLocks noGrp="1"/>
          </p:cNvSpPr>
          <p:nvPr>
            <p:ph type="title"/>
          </p:nvPr>
        </p:nvSpPr>
        <p:spPr>
          <a:xfrm>
            <a:off x="0" y="2286000"/>
            <a:ext cx="3816000" cy="846386"/>
          </a:xfrm>
          <a:solidFill>
            <a:schemeClr val="accent2"/>
          </a:solidFill>
        </p:spPr>
        <p:txBody>
          <a:bodyPr rIns="72000"/>
          <a:lstStyle>
            <a:lvl1pPr>
              <a:lnSpc>
                <a:spcPct val="100000"/>
              </a:lnSpc>
              <a:defRPr sz="5500" cap="all" baseline="0">
                <a:solidFill>
                  <a:schemeClr val="bg1"/>
                </a:solidFill>
                <a:latin typeface="Impact" pitchFamily="34" charset="0"/>
              </a:defRPr>
            </a:lvl1pPr>
          </a:lstStyle>
          <a:p>
            <a:r>
              <a:rPr lang="en-US" dirty="0" smtClean="0"/>
              <a:t>Click to edit Master title style</a:t>
            </a:r>
            <a:endParaRPr lang="de-DE" dirty="0"/>
          </a:p>
        </p:txBody>
      </p:sp>
      <p:sp>
        <p:nvSpPr>
          <p:cNvPr id="9" name="Textplatzhalter 8"/>
          <p:cNvSpPr>
            <a:spLocks noGrp="1"/>
          </p:cNvSpPr>
          <p:nvPr>
            <p:ph type="body" sz="quarter" idx="10"/>
          </p:nvPr>
        </p:nvSpPr>
        <p:spPr>
          <a:xfrm>
            <a:off x="0" y="3232800"/>
            <a:ext cx="4608000" cy="846386"/>
          </a:xfrm>
          <a:solidFill>
            <a:schemeClr val="accent2"/>
          </a:solidFill>
          <a:ln>
            <a:noFill/>
          </a:ln>
        </p:spPr>
        <p:txBody>
          <a:bodyPr wrap="none" lIns="432000" rIns="72000" anchor="ctr"/>
          <a:lstStyle>
            <a:lvl1pPr marL="0" indent="0">
              <a:lnSpc>
                <a:spcPct val="100000"/>
              </a:lnSpc>
              <a:buFontTx/>
              <a:buNone/>
              <a:defRPr sz="5500" cap="all" baseline="0">
                <a:solidFill>
                  <a:schemeClr val="bg1"/>
                </a:solidFill>
                <a:latin typeface="Impact" pitchFamily="34" charset="0"/>
              </a:defRPr>
            </a:lvl1pPr>
          </a:lstStyle>
          <a:p>
            <a:pPr lvl="0"/>
            <a:r>
              <a:rPr lang="en-US" dirty="0" smtClean="0"/>
              <a:t>Click to edit Master text styles</a:t>
            </a:r>
          </a:p>
        </p:txBody>
      </p:sp>
      <p:sp>
        <p:nvSpPr>
          <p:cNvPr id="7" name="Textplatzhalter 6"/>
          <p:cNvSpPr>
            <a:spLocks noGrp="1"/>
          </p:cNvSpPr>
          <p:nvPr>
            <p:ph type="body" sz="quarter" idx="11"/>
          </p:nvPr>
        </p:nvSpPr>
        <p:spPr>
          <a:xfrm>
            <a:off x="0" y="4079186"/>
            <a:ext cx="3492000" cy="355276"/>
          </a:xfrm>
          <a:solidFill>
            <a:srgbClr val="E7AEC6"/>
          </a:solidFill>
        </p:spPr>
        <p:txBody>
          <a:bodyPr wrap="none" lIns="432000" tIns="54000" rIns="72000" bIns="54000" rtlCol="0" anchor="ctr"/>
          <a:lstStyle>
            <a:lvl1pPr marL="342900" indent="-342900">
              <a:buNone/>
              <a:defRPr lang="de-DE" sz="1600" b="1" cap="all" baseline="0" dirty="0" smtClean="0">
                <a:solidFill>
                  <a:schemeClr val="accent2"/>
                </a:solidFill>
              </a:defRPr>
            </a:lvl1pPr>
          </a:lstStyle>
          <a:p>
            <a:pPr lvl="0"/>
            <a:r>
              <a:rPr lang="en-US" dirty="0" err="1"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picture blanc v2">
    <p:bg>
      <p:bgPr>
        <a:solidFill>
          <a:schemeClr val="bg1"/>
        </a:solidFill>
        <a:effectLst/>
      </p:bgPr>
    </p:bg>
    <p:spTree>
      <p:nvGrpSpPr>
        <p:cNvPr id="1" name=""/>
        <p:cNvGrpSpPr/>
        <p:nvPr/>
      </p:nvGrpSpPr>
      <p:grpSpPr>
        <a:xfrm>
          <a:off x="0" y="0"/>
          <a:ext cx="0" cy="0"/>
          <a:chOff x="0" y="0"/>
          <a:chExt cx="0" cy="0"/>
        </a:xfrm>
      </p:grpSpPr>
      <p:sp>
        <p:nvSpPr>
          <p:cNvPr id="8" name="Bildplatzhalter 5"/>
          <p:cNvSpPr>
            <a:spLocks noGrp="1"/>
          </p:cNvSpPr>
          <p:nvPr>
            <p:ph type="pic" sz="quarter" idx="12"/>
          </p:nvPr>
        </p:nvSpPr>
        <p:spPr>
          <a:xfrm>
            <a:off x="0" y="0"/>
            <a:ext cx="9144000" cy="6858000"/>
          </a:xfrm>
        </p:spPr>
        <p:txBody>
          <a:bodyPr rtlCol="0">
            <a:noAutofit/>
          </a:bodyPr>
          <a:lstStyle>
            <a:lvl1pPr marL="0" indent="0">
              <a:buNone/>
              <a:defRPr/>
            </a:lvl1pPr>
          </a:lstStyle>
          <a:p>
            <a:pPr lvl="0"/>
            <a:r>
              <a:rPr lang="de-DE" noProof="0" dirty="0" smtClean="0"/>
              <a:t>Bild durch Klicken auf Symbol hinzufügen</a:t>
            </a:r>
            <a:endParaRPr lang="de-DE" noProof="0" dirty="0"/>
          </a:p>
        </p:txBody>
      </p:sp>
      <p:sp>
        <p:nvSpPr>
          <p:cNvPr id="4" name="Titel 3"/>
          <p:cNvSpPr>
            <a:spLocks noGrp="1"/>
          </p:cNvSpPr>
          <p:nvPr>
            <p:ph type="title"/>
          </p:nvPr>
        </p:nvSpPr>
        <p:spPr>
          <a:xfrm>
            <a:off x="0" y="864000"/>
            <a:ext cx="3231957" cy="846386"/>
          </a:xfrm>
          <a:solidFill>
            <a:schemeClr val="accent2"/>
          </a:solidFill>
        </p:spPr>
        <p:txBody>
          <a:bodyPr anchor="t"/>
          <a:lstStyle>
            <a:lvl1pPr>
              <a:lnSpc>
                <a:spcPct val="100000"/>
              </a:lnSpc>
              <a:defRPr sz="5500" cap="all" baseline="0">
                <a:solidFill>
                  <a:schemeClr val="bg1"/>
                </a:solidFill>
                <a:latin typeface="Impact" pitchFamily="34" charset="0"/>
              </a:defRPr>
            </a:lvl1pPr>
          </a:lstStyle>
          <a:p>
            <a:r>
              <a:rPr lang="en-US" dirty="0" smtClean="0"/>
              <a:t>Click to edit Master title style</a:t>
            </a:r>
            <a:endParaRPr lang="de-DE" dirty="0"/>
          </a:p>
        </p:txBody>
      </p:sp>
      <p:sp>
        <p:nvSpPr>
          <p:cNvPr id="9" name="Textplatzhalter 8"/>
          <p:cNvSpPr>
            <a:spLocks noGrp="1"/>
          </p:cNvSpPr>
          <p:nvPr>
            <p:ph type="body" sz="quarter" idx="10"/>
          </p:nvPr>
        </p:nvSpPr>
        <p:spPr>
          <a:xfrm>
            <a:off x="0" y="1800000"/>
            <a:ext cx="4982436" cy="846386"/>
          </a:xfrm>
          <a:solidFill>
            <a:schemeClr val="accent2"/>
          </a:solidFill>
          <a:ln>
            <a:noFill/>
          </a:ln>
        </p:spPr>
        <p:txBody>
          <a:bodyPr wrap="none" lIns="432000" rIns="216000"/>
          <a:lstStyle>
            <a:lvl1pPr marL="0" indent="0">
              <a:lnSpc>
                <a:spcPct val="100000"/>
              </a:lnSpc>
              <a:buFontTx/>
              <a:buNone/>
              <a:defRPr sz="5500" cap="all" baseline="0">
                <a:solidFill>
                  <a:schemeClr val="bg1"/>
                </a:solidFill>
                <a:latin typeface="Impact" pitchFamily="34" charset="0"/>
              </a:defRPr>
            </a:lvl1pPr>
          </a:lstStyle>
          <a:p>
            <a:pPr lvl="0"/>
            <a:r>
              <a:rPr lang="en-US" dirty="0" smtClean="0"/>
              <a:t>Click to edit Master text styles</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picture blanc v3">
    <p:bg>
      <p:bgPr>
        <a:solidFill>
          <a:schemeClr val="bg1"/>
        </a:solidFill>
        <a:effectLst/>
      </p:bgPr>
    </p:bg>
    <p:spTree>
      <p:nvGrpSpPr>
        <p:cNvPr id="1" name=""/>
        <p:cNvGrpSpPr/>
        <p:nvPr/>
      </p:nvGrpSpPr>
      <p:grpSpPr>
        <a:xfrm>
          <a:off x="0" y="0"/>
          <a:ext cx="0" cy="0"/>
          <a:chOff x="0" y="0"/>
          <a:chExt cx="0" cy="0"/>
        </a:xfrm>
      </p:grpSpPr>
      <p:sp>
        <p:nvSpPr>
          <p:cNvPr id="6" name="Bildplatzhalter 5"/>
          <p:cNvSpPr>
            <a:spLocks noGrp="1"/>
          </p:cNvSpPr>
          <p:nvPr>
            <p:ph type="pic" sz="quarter" idx="12"/>
          </p:nvPr>
        </p:nvSpPr>
        <p:spPr>
          <a:xfrm>
            <a:off x="0" y="0"/>
            <a:ext cx="9144000" cy="6858000"/>
          </a:xfrm>
        </p:spPr>
        <p:txBody>
          <a:bodyPr rtlCol="0">
            <a:noAutofit/>
          </a:bodyPr>
          <a:lstStyle>
            <a:lvl1pPr marL="0" indent="0">
              <a:buNone/>
              <a:defRPr/>
            </a:lvl1pPr>
          </a:lstStyle>
          <a:p>
            <a:pPr lvl="0"/>
            <a:r>
              <a:rPr lang="de-DE" noProof="0" smtClean="0"/>
              <a:t>Bild durch Klicken auf Symbol hinzufügen</a:t>
            </a:r>
            <a:endParaRPr lang="de-DE" noProof="0"/>
          </a:p>
        </p:txBody>
      </p:sp>
      <p:sp>
        <p:nvSpPr>
          <p:cNvPr id="9" name="Textplatzhalter 8"/>
          <p:cNvSpPr>
            <a:spLocks noGrp="1"/>
          </p:cNvSpPr>
          <p:nvPr>
            <p:ph type="body" sz="quarter" idx="10"/>
          </p:nvPr>
        </p:nvSpPr>
        <p:spPr>
          <a:xfrm>
            <a:off x="0" y="2516063"/>
            <a:ext cx="4608000" cy="846386"/>
          </a:xfrm>
          <a:solidFill>
            <a:schemeClr val="accent2"/>
          </a:solidFill>
          <a:ln>
            <a:noFill/>
          </a:ln>
        </p:spPr>
        <p:txBody>
          <a:bodyPr wrap="none" lIns="432000" rIns="72000" anchor="ctr"/>
          <a:lstStyle>
            <a:lvl1pPr marL="0" indent="0">
              <a:lnSpc>
                <a:spcPct val="100000"/>
              </a:lnSpc>
              <a:buFontTx/>
              <a:buNone/>
              <a:defRPr sz="5500" cap="all" baseline="0">
                <a:solidFill>
                  <a:schemeClr val="bg1"/>
                </a:solidFill>
                <a:latin typeface="Impact" pitchFamily="34" charset="0"/>
              </a:defRPr>
            </a:lvl1pPr>
          </a:lstStyle>
          <a:p>
            <a:pPr lvl="0"/>
            <a:r>
              <a:rPr lang="en-US" dirty="0" smtClean="0"/>
              <a:t>Click to edit Master text styles</a:t>
            </a:r>
          </a:p>
        </p:txBody>
      </p:sp>
      <p:sp>
        <p:nvSpPr>
          <p:cNvPr id="7" name="Textplatzhalter 6"/>
          <p:cNvSpPr>
            <a:spLocks noGrp="1"/>
          </p:cNvSpPr>
          <p:nvPr>
            <p:ph type="body" sz="quarter" idx="11"/>
          </p:nvPr>
        </p:nvSpPr>
        <p:spPr>
          <a:xfrm>
            <a:off x="0" y="2166124"/>
            <a:ext cx="3492000" cy="355276"/>
          </a:xfrm>
          <a:solidFill>
            <a:srgbClr val="E7AEC6"/>
          </a:solidFill>
        </p:spPr>
        <p:txBody>
          <a:bodyPr wrap="none" lIns="432000" tIns="54000" rIns="72000" bIns="54000" rtlCol="0" anchor="ctr"/>
          <a:lstStyle>
            <a:lvl1pPr marL="342900" indent="-342900">
              <a:buNone/>
              <a:defRPr lang="de-DE" sz="1600" b="1" cap="all" baseline="0" dirty="0" smtClean="0">
                <a:solidFill>
                  <a:schemeClr val="accent2"/>
                </a:solidFill>
              </a:defRPr>
            </a:lvl1pPr>
          </a:lstStyle>
          <a:p>
            <a:pPr lvl="0"/>
            <a:r>
              <a:rPr lang="en-US" dirty="0" err="1" smtClean="0"/>
              <a:t>Click to edit Master text styles</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picture blanc v4">
    <p:bg>
      <p:bgPr>
        <a:solidFill>
          <a:schemeClr val="bg1"/>
        </a:solidFill>
        <a:effectLst/>
      </p:bgPr>
    </p:bg>
    <p:spTree>
      <p:nvGrpSpPr>
        <p:cNvPr id="1" name=""/>
        <p:cNvGrpSpPr/>
        <p:nvPr/>
      </p:nvGrpSpPr>
      <p:grpSpPr>
        <a:xfrm>
          <a:off x="0" y="0"/>
          <a:ext cx="0" cy="0"/>
          <a:chOff x="0" y="0"/>
          <a:chExt cx="0" cy="0"/>
        </a:xfrm>
      </p:grpSpPr>
      <p:sp>
        <p:nvSpPr>
          <p:cNvPr id="6" name="Bildplatzhalter 5"/>
          <p:cNvSpPr>
            <a:spLocks noGrp="1"/>
          </p:cNvSpPr>
          <p:nvPr>
            <p:ph type="pic" sz="quarter" idx="12"/>
          </p:nvPr>
        </p:nvSpPr>
        <p:spPr>
          <a:xfrm>
            <a:off x="0" y="0"/>
            <a:ext cx="9144000" cy="6858000"/>
          </a:xfrm>
        </p:spPr>
        <p:txBody>
          <a:bodyPr rtlCol="0">
            <a:noAutofit/>
          </a:bodyPr>
          <a:lstStyle>
            <a:lvl1pPr marL="0" indent="0">
              <a:buNone/>
              <a:defRPr/>
            </a:lvl1pPr>
          </a:lstStyle>
          <a:p>
            <a:pPr lvl="0"/>
            <a:r>
              <a:rPr lang="de-DE" noProof="0" smtClean="0"/>
              <a:t>Bild durch Klicken auf Symbol hinzufügen</a:t>
            </a:r>
            <a:endParaRPr lang="de-DE" noProof="0"/>
          </a:p>
        </p:txBody>
      </p:sp>
      <p:sp>
        <p:nvSpPr>
          <p:cNvPr id="3" name="Untertitel 2"/>
          <p:cNvSpPr>
            <a:spLocks noGrp="1"/>
          </p:cNvSpPr>
          <p:nvPr>
            <p:ph type="subTitle" idx="1"/>
          </p:nvPr>
        </p:nvSpPr>
        <p:spPr>
          <a:xfrm>
            <a:off x="0" y="4534966"/>
            <a:ext cx="2397259" cy="355276"/>
          </a:xfrm>
          <a:solidFill>
            <a:srgbClr val="FECB00"/>
          </a:solidFill>
        </p:spPr>
        <p:txBody>
          <a:bodyPr wrap="none" lIns="432000" tIns="54000" rIns="72000" bIns="54000" anchor="ctr"/>
          <a:lstStyle>
            <a:lvl1pPr marL="0" indent="0" algn="l">
              <a:lnSpc>
                <a:spcPct val="100000"/>
              </a:lnSpc>
              <a:spcBef>
                <a:spcPts val="0"/>
              </a:spcBef>
              <a:buNone/>
              <a:defRPr sz="1600" b="1" cap="all" baseline="0">
                <a:solidFill>
                  <a:schemeClr val="accent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DE" dirty="0"/>
          </a:p>
        </p:txBody>
      </p:sp>
      <p:sp>
        <p:nvSpPr>
          <p:cNvPr id="4" name="Titel 3"/>
          <p:cNvSpPr>
            <a:spLocks noGrp="1"/>
          </p:cNvSpPr>
          <p:nvPr>
            <p:ph type="title"/>
          </p:nvPr>
        </p:nvSpPr>
        <p:spPr>
          <a:xfrm>
            <a:off x="0" y="2286000"/>
            <a:ext cx="3816000" cy="846386"/>
          </a:xfrm>
          <a:solidFill>
            <a:schemeClr val="accent2"/>
          </a:solidFill>
        </p:spPr>
        <p:txBody>
          <a:bodyPr rIns="72000"/>
          <a:lstStyle>
            <a:lvl1pPr>
              <a:lnSpc>
                <a:spcPct val="100000"/>
              </a:lnSpc>
              <a:defRPr sz="5500" cap="all" baseline="0">
                <a:solidFill>
                  <a:schemeClr val="bg1"/>
                </a:solidFill>
                <a:latin typeface="Impact" pitchFamily="34" charset="0"/>
              </a:defRPr>
            </a:lvl1pPr>
          </a:lstStyle>
          <a:p>
            <a:r>
              <a:rPr lang="en-US" dirty="0" smtClean="0"/>
              <a:t>Click to edit Master title style</a:t>
            </a:r>
            <a:endParaRPr lang="de-DE" dirty="0"/>
          </a:p>
        </p:txBody>
      </p:sp>
      <p:sp>
        <p:nvSpPr>
          <p:cNvPr id="9" name="Textplatzhalter 8"/>
          <p:cNvSpPr>
            <a:spLocks noGrp="1"/>
          </p:cNvSpPr>
          <p:nvPr>
            <p:ph type="body" sz="quarter" idx="10"/>
          </p:nvPr>
        </p:nvSpPr>
        <p:spPr>
          <a:xfrm>
            <a:off x="0" y="3232800"/>
            <a:ext cx="4608000" cy="846386"/>
          </a:xfrm>
          <a:solidFill>
            <a:schemeClr val="accent2"/>
          </a:solidFill>
          <a:ln>
            <a:noFill/>
          </a:ln>
        </p:spPr>
        <p:txBody>
          <a:bodyPr wrap="none" lIns="432000" rIns="72000" anchor="ctr"/>
          <a:lstStyle>
            <a:lvl1pPr marL="0" indent="0">
              <a:lnSpc>
                <a:spcPct val="100000"/>
              </a:lnSpc>
              <a:buFontTx/>
              <a:buNone/>
              <a:defRPr sz="5500" cap="all" baseline="0">
                <a:solidFill>
                  <a:schemeClr val="bg1"/>
                </a:solidFill>
                <a:latin typeface="Impact" pitchFamily="34" charset="0"/>
              </a:defRPr>
            </a:lvl1pPr>
          </a:lstStyle>
          <a:p>
            <a:pPr lvl="0"/>
            <a:r>
              <a:rPr lang="en-US" dirty="0" smtClean="0"/>
              <a:t>Click to edit Master text styles</a:t>
            </a:r>
          </a:p>
        </p:txBody>
      </p:sp>
      <p:sp>
        <p:nvSpPr>
          <p:cNvPr id="7" name="Textplatzhalter 6"/>
          <p:cNvSpPr>
            <a:spLocks noGrp="1"/>
          </p:cNvSpPr>
          <p:nvPr>
            <p:ph type="body" sz="quarter" idx="11"/>
          </p:nvPr>
        </p:nvSpPr>
        <p:spPr>
          <a:xfrm>
            <a:off x="0" y="4079186"/>
            <a:ext cx="3492000" cy="355276"/>
          </a:xfrm>
          <a:solidFill>
            <a:srgbClr val="E7AEC6"/>
          </a:solidFill>
        </p:spPr>
        <p:txBody>
          <a:bodyPr wrap="none" lIns="432000" tIns="54000" rIns="72000" bIns="54000" rtlCol="0" anchor="ctr"/>
          <a:lstStyle>
            <a:lvl1pPr marL="342900" indent="-342900">
              <a:buNone/>
              <a:defRPr lang="de-DE" sz="1600" b="1" cap="all" baseline="0" dirty="0" smtClean="0">
                <a:solidFill>
                  <a:schemeClr val="accent2"/>
                </a:solidFill>
              </a:defRPr>
            </a:lvl1pPr>
          </a:lstStyle>
          <a:p>
            <a:pPr lvl="0"/>
            <a:r>
              <a:rPr lang="en-US" dirty="0" err="1" smtClean="0"/>
              <a:t>Click to edit Master text styles</a:t>
            </a:r>
          </a:p>
        </p:txBody>
      </p:sp>
      <p:sp>
        <p:nvSpPr>
          <p:cNvPr id="14" name="Textplatzhalter 16"/>
          <p:cNvSpPr>
            <a:spLocks noGrp="1"/>
          </p:cNvSpPr>
          <p:nvPr>
            <p:ph type="body" sz="quarter" idx="13"/>
          </p:nvPr>
        </p:nvSpPr>
        <p:spPr>
          <a:xfrm>
            <a:off x="0" y="1330918"/>
            <a:ext cx="2440541" cy="846386"/>
          </a:xfrm>
          <a:solidFill>
            <a:schemeClr val="accent2"/>
          </a:solidFill>
        </p:spPr>
        <p:txBody>
          <a:bodyPr wrap="none" lIns="432000" rIns="72000"/>
          <a:lstStyle>
            <a:lvl1pPr marL="0" indent="0">
              <a:lnSpc>
                <a:spcPct val="100000"/>
              </a:lnSpc>
              <a:spcAft>
                <a:spcPts val="0"/>
              </a:spcAft>
              <a:buNone/>
              <a:defRPr sz="5500" cap="all" baseline="0">
                <a:solidFill>
                  <a:schemeClr val="bg1"/>
                </a:solidFill>
                <a:latin typeface="Impact" pitchFamily="34" charset="0"/>
              </a:defRPr>
            </a:lvl1pPr>
            <a:lvl2pPr marL="457200" indent="0">
              <a:lnSpc>
                <a:spcPct val="100000"/>
              </a:lnSpc>
              <a:spcAft>
                <a:spcPts val="0"/>
              </a:spcAft>
              <a:buNone/>
              <a:defRPr sz="5500">
                <a:latin typeface="Impact" pitchFamily="34" charset="0"/>
              </a:defRPr>
            </a:lvl2pPr>
            <a:lvl3pPr marL="914400" indent="0">
              <a:lnSpc>
                <a:spcPct val="100000"/>
              </a:lnSpc>
              <a:spcAft>
                <a:spcPts val="0"/>
              </a:spcAft>
              <a:buNone/>
              <a:defRPr sz="5500">
                <a:latin typeface="Impact" pitchFamily="34" charset="0"/>
              </a:defRPr>
            </a:lvl3pPr>
            <a:lvl4pPr marL="1371600" indent="0">
              <a:lnSpc>
                <a:spcPct val="100000"/>
              </a:lnSpc>
              <a:spcAft>
                <a:spcPts val="0"/>
              </a:spcAft>
              <a:buNone/>
              <a:defRPr sz="5500">
                <a:latin typeface="Impact" pitchFamily="34" charset="0"/>
              </a:defRPr>
            </a:lvl4pPr>
            <a:lvl5pPr marL="1828800" indent="0">
              <a:lnSpc>
                <a:spcPct val="100000"/>
              </a:lnSpc>
              <a:spcAft>
                <a:spcPts val="0"/>
              </a:spcAft>
              <a:buNone/>
              <a:defRPr sz="5500">
                <a:latin typeface="Impact" pitchFamily="34" charset="0"/>
              </a:defRPr>
            </a:lvl5pPr>
          </a:lstStyle>
          <a:p>
            <a:pPr lvl="0"/>
            <a:r>
              <a:rPr lang="en-US" dirty="0" smtClean="0"/>
              <a:t>Click to edit Master text styles</a:t>
            </a: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ssion agenda">
    <p:spTree>
      <p:nvGrpSpPr>
        <p:cNvPr id="1" name=""/>
        <p:cNvGrpSpPr/>
        <p:nvPr/>
      </p:nvGrpSpPr>
      <p:grpSpPr>
        <a:xfrm>
          <a:off x="0" y="0"/>
          <a:ext cx="0" cy="0"/>
          <a:chOff x="0" y="0"/>
          <a:chExt cx="0" cy="0"/>
        </a:xfrm>
      </p:grpSpPr>
      <p:sp>
        <p:nvSpPr>
          <p:cNvPr id="4" name="Textfeld 8"/>
          <p:cNvSpPr txBox="1"/>
          <p:nvPr userDrawn="1"/>
        </p:nvSpPr>
        <p:spPr>
          <a:xfrm>
            <a:off x="0" y="360363"/>
            <a:ext cx="3565525" cy="846137"/>
          </a:xfrm>
          <a:prstGeom prst="rect">
            <a:avLst/>
          </a:prstGeom>
          <a:solidFill>
            <a:schemeClr val="accent2"/>
          </a:solidFill>
        </p:spPr>
        <p:txBody>
          <a:bodyPr wrap="none" lIns="432000" tIns="0" rIns="72000" bIns="0" anchor="ctr">
            <a:spAutoFit/>
          </a:bodyPr>
          <a:lstStyle>
            <a:lvl1pPr>
              <a:lnSpc>
                <a:spcPct val="100000"/>
              </a:lnSpc>
              <a:spcBef>
                <a:spcPct val="0"/>
              </a:spcBef>
              <a:buNone/>
              <a:defRPr lang="de-DE" sz="5500" cap="all" baseline="0">
                <a:solidFill>
                  <a:schemeClr val="bg1"/>
                </a:solidFill>
                <a:latin typeface="Impact" pitchFamily="34" charset="0"/>
                <a:ea typeface="+mj-ea"/>
                <a:cs typeface="+mj-cs"/>
              </a:defRPr>
            </a:lvl1pPr>
          </a:lstStyle>
          <a:p>
            <a:pPr fontAlgn="auto">
              <a:spcAft>
                <a:spcPts val="0"/>
              </a:spcAft>
              <a:defRPr/>
            </a:pPr>
            <a:r>
              <a:rPr dirty="0" smtClean="0"/>
              <a:t>AGENDA V 1</a:t>
            </a:r>
          </a:p>
        </p:txBody>
      </p:sp>
      <p:pic>
        <p:nvPicPr>
          <p:cNvPr id="5" name="Grafik 9"/>
          <p:cNvPicPr>
            <a:picLocks noChangeAspect="1"/>
          </p:cNvPicPr>
          <p:nvPr userDrawn="1"/>
        </p:nvPicPr>
        <p:blipFill>
          <a:blip r:embed="rId2"/>
          <a:srcRect/>
          <a:stretch>
            <a:fillRect/>
          </a:stretch>
        </p:blipFill>
        <p:spPr bwMode="auto">
          <a:xfrm>
            <a:off x="7708900" y="0"/>
            <a:ext cx="1435100" cy="1828800"/>
          </a:xfrm>
          <a:prstGeom prst="rect">
            <a:avLst/>
          </a:prstGeom>
          <a:noFill/>
          <a:ln w="9525">
            <a:noFill/>
            <a:miter lim="800000"/>
            <a:headEnd/>
            <a:tailEnd/>
          </a:ln>
        </p:spPr>
      </p:pic>
      <p:sp>
        <p:nvSpPr>
          <p:cNvPr id="3" name="Inhaltsplatzhalter 2"/>
          <p:cNvSpPr>
            <a:spLocks noGrp="1"/>
          </p:cNvSpPr>
          <p:nvPr>
            <p:ph idx="1"/>
          </p:nvPr>
        </p:nvSpPr>
        <p:spPr>
          <a:xfrm>
            <a:off x="432000" y="1850225"/>
            <a:ext cx="7740000" cy="1744067"/>
          </a:xfrm>
        </p:spPr>
        <p:txBody>
          <a:bodyPr/>
          <a:lstStyle>
            <a:lvl1pPr marL="180975" indent="-180975">
              <a:lnSpc>
                <a:spcPct val="100000"/>
              </a:lnSpc>
              <a:spcAft>
                <a:spcPts val="1000"/>
              </a:spcAft>
              <a:buFont typeface="Arial" pitchFamily="34" charset="0"/>
              <a:buChar char="•"/>
              <a:defRPr sz="1600" b="1">
                <a:solidFill>
                  <a:schemeClr val="tx1">
                    <a:lumMod val="65000"/>
                    <a:lumOff val="35000"/>
                  </a:schemeClr>
                </a:solidFill>
                <a:latin typeface="Arial" pitchFamily="34" charset="0"/>
                <a:cs typeface="Arial" pitchFamily="34" charset="0"/>
              </a:defRPr>
            </a:lvl1pPr>
            <a:lvl2pPr marL="361950" indent="-180975">
              <a:lnSpc>
                <a:spcPct val="100000"/>
              </a:lnSpc>
              <a:spcAft>
                <a:spcPts val="1000"/>
              </a:spcAft>
              <a:buFont typeface="Arial" pitchFamily="34" charset="0"/>
              <a:buChar char="•"/>
              <a:defRPr sz="1600" b="1">
                <a:solidFill>
                  <a:schemeClr val="tx1">
                    <a:lumMod val="65000"/>
                    <a:lumOff val="35000"/>
                  </a:schemeClr>
                </a:solidFill>
                <a:latin typeface="Arial" pitchFamily="34" charset="0"/>
                <a:cs typeface="Arial" pitchFamily="34" charset="0"/>
              </a:defRPr>
            </a:lvl2pPr>
            <a:lvl3pPr marL="534988" indent="-173038">
              <a:lnSpc>
                <a:spcPct val="100000"/>
              </a:lnSpc>
              <a:spcAft>
                <a:spcPts val="1000"/>
              </a:spcAft>
              <a:buFont typeface="Arial" pitchFamily="34" charset="0"/>
              <a:buChar char="•"/>
              <a:defRPr sz="1600" b="1">
                <a:solidFill>
                  <a:schemeClr val="tx1">
                    <a:lumMod val="65000"/>
                    <a:lumOff val="35000"/>
                  </a:schemeClr>
                </a:solidFill>
                <a:latin typeface="Arial" pitchFamily="34" charset="0"/>
                <a:cs typeface="Arial" pitchFamily="34" charset="0"/>
              </a:defRPr>
            </a:lvl3pPr>
            <a:lvl4pPr marL="715963" indent="-180975">
              <a:lnSpc>
                <a:spcPct val="100000"/>
              </a:lnSpc>
              <a:spcAft>
                <a:spcPts val="1000"/>
              </a:spcAft>
              <a:buFont typeface="Arial" pitchFamily="34" charset="0"/>
              <a:buChar char="•"/>
              <a:defRPr sz="1600" b="1">
                <a:solidFill>
                  <a:schemeClr val="tx1">
                    <a:lumMod val="65000"/>
                    <a:lumOff val="35000"/>
                  </a:schemeClr>
                </a:solidFill>
                <a:latin typeface="Arial" pitchFamily="34" charset="0"/>
                <a:cs typeface="Arial" pitchFamily="34" charset="0"/>
              </a:defRPr>
            </a:lvl4pPr>
            <a:lvl5pPr marL="896938" indent="-180975">
              <a:lnSpc>
                <a:spcPct val="100000"/>
              </a:lnSpc>
              <a:spcAft>
                <a:spcPts val="1000"/>
              </a:spcAft>
              <a:buFont typeface="Arial" pitchFamily="34" charset="0"/>
              <a:buChar char="•"/>
              <a:defRPr sz="1600" b="1">
                <a:solidFill>
                  <a:schemeClr val="tx1">
                    <a:lumMod val="65000"/>
                    <a:lumOff val="35000"/>
                  </a:schemeClr>
                </a:solidFill>
                <a:latin typeface="Arial" pitchFamily="34" charset="0"/>
                <a:cs typeface="Arial" pitchFamily="34" charset="0"/>
              </a:defRPr>
            </a:lvl5pPr>
          </a:lstStyle>
          <a:p>
            <a:pPr lvl="0"/>
            <a:r>
              <a:rPr lang="en-US" dirty="0" err="1" smtClean="0"/>
              <a:t>Click to edit Master text styles</a:t>
            </a:r>
          </a:p>
          <a:p>
            <a:pPr lvl="1"/>
            <a:r>
              <a:rPr lang="en-US" dirty="0" err="1" smtClean="0"/>
              <a:t>Second level</a:t>
            </a:r>
          </a:p>
          <a:p>
            <a:pPr lvl="2"/>
            <a:r>
              <a:rPr lang="en-US" dirty="0" err="1" smtClean="0"/>
              <a:t>Third level</a:t>
            </a:r>
          </a:p>
          <a:p>
            <a:pPr lvl="3"/>
            <a:r>
              <a:rPr lang="en-US" dirty="0" err="1" smtClean="0"/>
              <a:t>Fourth level</a:t>
            </a:r>
          </a:p>
          <a:p>
            <a:pPr lvl="4"/>
            <a:r>
              <a:rPr lang="en-US" dirty="0" err="1" smtClean="0"/>
              <a:t>Fifth level</a:t>
            </a:r>
            <a:endParaRPr lang="de-DE" dirty="0"/>
          </a:p>
        </p:txBody>
      </p:sp>
      <p:sp>
        <p:nvSpPr>
          <p:cNvPr id="6" name="Foliennummernplatzhalter 3"/>
          <p:cNvSpPr>
            <a:spLocks noGrp="1"/>
          </p:cNvSpPr>
          <p:nvPr>
            <p:ph type="sldNum" sz="quarter" idx="10"/>
          </p:nvPr>
        </p:nvSpPr>
        <p:spPr/>
        <p:txBody>
          <a:bodyPr/>
          <a:lstStyle>
            <a:lvl1pPr>
              <a:defRPr/>
            </a:lvl1pPr>
          </a:lstStyle>
          <a:p>
            <a:pPr>
              <a:defRPr/>
            </a:pPr>
            <a:fld id="{7CBB7885-BB04-4DD3-907E-03C83F5045A0}"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v1">
    <p:spTree>
      <p:nvGrpSpPr>
        <p:cNvPr id="1" name=""/>
        <p:cNvGrpSpPr/>
        <p:nvPr/>
      </p:nvGrpSpPr>
      <p:grpSpPr>
        <a:xfrm>
          <a:off x="0" y="0"/>
          <a:ext cx="0" cy="0"/>
          <a:chOff x="0" y="0"/>
          <a:chExt cx="0" cy="0"/>
        </a:xfrm>
      </p:grpSpPr>
      <p:sp>
        <p:nvSpPr>
          <p:cNvPr id="3" name="Rechteck 3"/>
          <p:cNvSpPr/>
          <p:nvPr userDrawn="1"/>
        </p:nvSpPr>
        <p:spPr>
          <a:xfrm>
            <a:off x="0" y="0"/>
            <a:ext cx="9144000" cy="6137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b="1" dirty="0">
              <a:latin typeface="Arial" pitchFamily="34" charset="0"/>
              <a:cs typeface="Arial" pitchFamily="34" charset="0"/>
            </a:endParaRPr>
          </a:p>
        </p:txBody>
      </p:sp>
      <p:pic>
        <p:nvPicPr>
          <p:cNvPr id="4" name="Grafik 4"/>
          <p:cNvPicPr>
            <a:picLocks noChangeAspect="1"/>
          </p:cNvPicPr>
          <p:nvPr userDrawn="1"/>
        </p:nvPicPr>
        <p:blipFill>
          <a:blip r:embed="rId2"/>
          <a:srcRect/>
          <a:stretch>
            <a:fillRect/>
          </a:stretch>
        </p:blipFill>
        <p:spPr bwMode="auto">
          <a:xfrm>
            <a:off x="0" y="4935538"/>
            <a:ext cx="9144000" cy="1924050"/>
          </a:xfrm>
          <a:prstGeom prst="rect">
            <a:avLst/>
          </a:prstGeom>
          <a:noFill/>
          <a:ln w="9525">
            <a:noFill/>
            <a:miter lim="800000"/>
            <a:headEnd/>
            <a:tailEnd/>
          </a:ln>
        </p:spPr>
      </p:pic>
      <p:sp>
        <p:nvSpPr>
          <p:cNvPr id="2" name="Titel 1"/>
          <p:cNvSpPr>
            <a:spLocks noGrp="1"/>
          </p:cNvSpPr>
          <p:nvPr>
            <p:ph type="title"/>
          </p:nvPr>
        </p:nvSpPr>
        <p:spPr>
          <a:xfrm>
            <a:off x="0" y="838800"/>
            <a:ext cx="5034200" cy="846386"/>
          </a:xfrm>
          <a:solidFill>
            <a:schemeClr val="bg2"/>
          </a:solidFill>
        </p:spPr>
        <p:txBody>
          <a:bodyPr rIns="72000"/>
          <a:lstStyle>
            <a:lvl1pPr>
              <a:defRPr sz="5500" cap="all" baseline="0">
                <a:solidFill>
                  <a:schemeClr val="accent2"/>
                </a:solidFill>
                <a:latin typeface="Impact" pitchFamily="34" charset="0"/>
              </a:defRPr>
            </a:lvl1pPr>
          </a:lstStyle>
          <a:p>
            <a:r>
              <a:rPr lang="en-US" dirty="0" err="1" smtClean="0"/>
              <a:t>Click to edit Master title style</a:t>
            </a:r>
            <a:endParaRPr lang="de-DE"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v2">
    <p:bg>
      <p:bgPr>
        <a:solidFill>
          <a:schemeClr val="bg1"/>
        </a:solidFill>
        <a:effectLst/>
      </p:bgPr>
    </p:bg>
    <p:spTree>
      <p:nvGrpSpPr>
        <p:cNvPr id="1" name=""/>
        <p:cNvGrpSpPr/>
        <p:nvPr/>
      </p:nvGrpSpPr>
      <p:grpSpPr>
        <a:xfrm>
          <a:off x="0" y="0"/>
          <a:ext cx="0" cy="0"/>
          <a:chOff x="0" y="0"/>
          <a:chExt cx="0" cy="0"/>
        </a:xfrm>
      </p:grpSpPr>
      <p:cxnSp>
        <p:nvCxnSpPr>
          <p:cNvPr id="3" name="Gerade Verbindung 9"/>
          <p:cNvCxnSpPr/>
          <p:nvPr userDrawn="1"/>
        </p:nvCxnSpPr>
        <p:spPr>
          <a:xfrm>
            <a:off x="431800" y="6137275"/>
            <a:ext cx="8280400" cy="0"/>
          </a:xfrm>
          <a:prstGeom prst="line">
            <a:avLst/>
          </a:prstGeom>
          <a:ln w="3175">
            <a:solidFill>
              <a:srgbClr val="87888A"/>
            </a:solidFill>
          </a:ln>
        </p:spPr>
        <p:style>
          <a:lnRef idx="1">
            <a:schemeClr val="accent1"/>
          </a:lnRef>
          <a:fillRef idx="0">
            <a:schemeClr val="accent1"/>
          </a:fillRef>
          <a:effectRef idx="0">
            <a:schemeClr val="accent1"/>
          </a:effectRef>
          <a:fontRef idx="minor">
            <a:schemeClr val="tx1"/>
          </a:fontRef>
        </p:style>
      </p:cxnSp>
      <p:pic>
        <p:nvPicPr>
          <p:cNvPr id="5" name="Grafik 7"/>
          <p:cNvPicPr>
            <a:picLocks noChangeAspect="1"/>
          </p:cNvPicPr>
          <p:nvPr userDrawn="1"/>
        </p:nvPicPr>
        <p:blipFill>
          <a:blip r:embed="rId2"/>
          <a:srcRect/>
          <a:stretch>
            <a:fillRect/>
          </a:stretch>
        </p:blipFill>
        <p:spPr bwMode="auto">
          <a:xfrm>
            <a:off x="0" y="4935538"/>
            <a:ext cx="9144000" cy="1924050"/>
          </a:xfrm>
          <a:prstGeom prst="rect">
            <a:avLst/>
          </a:prstGeom>
          <a:noFill/>
          <a:ln w="9525">
            <a:noFill/>
            <a:miter lim="800000"/>
            <a:headEnd/>
            <a:tailEnd/>
          </a:ln>
        </p:spPr>
      </p:pic>
      <p:pic>
        <p:nvPicPr>
          <p:cNvPr id="6" name="Grafik 10"/>
          <p:cNvPicPr>
            <a:picLocks noChangeAspect="1"/>
          </p:cNvPicPr>
          <p:nvPr userDrawn="1"/>
        </p:nvPicPr>
        <p:blipFill>
          <a:blip r:embed="rId3"/>
          <a:srcRect/>
          <a:stretch>
            <a:fillRect/>
          </a:stretch>
        </p:blipFill>
        <p:spPr bwMode="auto">
          <a:xfrm>
            <a:off x="6677025" y="0"/>
            <a:ext cx="2466975" cy="3143250"/>
          </a:xfrm>
          <a:prstGeom prst="rect">
            <a:avLst/>
          </a:prstGeom>
          <a:noFill/>
          <a:ln w="9525">
            <a:noFill/>
            <a:miter lim="800000"/>
            <a:headEnd/>
            <a:tailEnd/>
          </a:ln>
        </p:spPr>
      </p:pic>
      <p:sp>
        <p:nvSpPr>
          <p:cNvPr id="4" name="Titel 3"/>
          <p:cNvSpPr>
            <a:spLocks noGrp="1"/>
          </p:cNvSpPr>
          <p:nvPr>
            <p:ph type="title"/>
          </p:nvPr>
        </p:nvSpPr>
        <p:spPr>
          <a:xfrm>
            <a:off x="0" y="2286000"/>
            <a:ext cx="5119158" cy="846386"/>
          </a:xfrm>
          <a:solidFill>
            <a:schemeClr val="accent2"/>
          </a:solidFill>
        </p:spPr>
        <p:txBody>
          <a:bodyPr rIns="72000"/>
          <a:lstStyle>
            <a:lvl1pPr>
              <a:lnSpc>
                <a:spcPct val="100000"/>
              </a:lnSpc>
              <a:defRPr sz="5500" cap="all" baseline="0">
                <a:solidFill>
                  <a:schemeClr val="bg1"/>
                </a:solidFill>
                <a:latin typeface="Impact" pitchFamily="34" charset="0"/>
              </a:defRPr>
            </a:lvl1pPr>
          </a:lstStyle>
          <a:p>
            <a:r>
              <a:rPr lang="en-US" dirty="0" err="1" smtClean="0"/>
              <a:t>Click to edit Master title style</a:t>
            </a:r>
            <a:endParaRPr lang="de-DE" dirty="0"/>
          </a:p>
        </p:txBody>
      </p:sp>
      <p:sp>
        <p:nvSpPr>
          <p:cNvPr id="7" name="Foliennummernplatzhalter 1"/>
          <p:cNvSpPr>
            <a:spLocks noGrp="1"/>
          </p:cNvSpPr>
          <p:nvPr>
            <p:ph type="sldNum" sz="quarter" idx="10"/>
          </p:nvPr>
        </p:nvSpPr>
        <p:spPr/>
        <p:txBody>
          <a:bodyPr/>
          <a:lstStyle>
            <a:lvl1pPr>
              <a:defRPr/>
            </a:lvl1pPr>
          </a:lstStyle>
          <a:p>
            <a:pPr>
              <a:defRPr/>
            </a:pPr>
            <a:fld id="{2587B4B6-EDFE-4AE7-A913-C24BFD597A8A}"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360363"/>
            <a:ext cx="5075238" cy="846137"/>
          </a:xfrm>
          <a:prstGeom prst="rect">
            <a:avLst/>
          </a:prstGeom>
          <a:noFill/>
        </p:spPr>
        <p:txBody>
          <a:bodyPr vert="horz" wrap="none" lIns="432000" tIns="0" rIns="216000" bIns="0" rtlCol="0" anchor="ctr">
            <a:spAutoFit/>
          </a:bodyPr>
          <a:lstStyle/>
          <a:p>
            <a:pPr lvl="0"/>
            <a:r>
              <a:rPr lang="en-US" noProof="0" dirty="0" err="1" smtClean="0"/>
              <a:t>masterformaT</a:t>
            </a:r>
            <a:endParaRPr lang="en-US" noProof="0" dirty="0"/>
          </a:p>
        </p:txBody>
      </p:sp>
      <p:sp>
        <p:nvSpPr>
          <p:cNvPr id="1027" name="Textplatzhalter 2"/>
          <p:cNvSpPr>
            <a:spLocks noGrp="1"/>
          </p:cNvSpPr>
          <p:nvPr>
            <p:ph type="body" idx="1"/>
          </p:nvPr>
        </p:nvSpPr>
        <p:spPr bwMode="auto">
          <a:xfrm>
            <a:off x="431800" y="1584325"/>
            <a:ext cx="8280400" cy="19240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text</a:t>
            </a:r>
          </a:p>
          <a:p>
            <a:pPr lvl="1"/>
            <a:r>
              <a:rPr lang="en-US" smtClean="0"/>
              <a:t>level 2</a:t>
            </a:r>
          </a:p>
          <a:p>
            <a:pPr lvl="2"/>
            <a:r>
              <a:rPr lang="en-US" smtClean="0"/>
              <a:t>level 3</a:t>
            </a:r>
          </a:p>
          <a:p>
            <a:pPr lvl="3"/>
            <a:r>
              <a:rPr lang="en-US" smtClean="0"/>
              <a:t>level 4</a:t>
            </a:r>
          </a:p>
          <a:p>
            <a:pPr lvl="4"/>
            <a:r>
              <a:rPr lang="en-US" smtClean="0"/>
              <a:t>level 5</a:t>
            </a:r>
          </a:p>
        </p:txBody>
      </p:sp>
      <p:sp>
        <p:nvSpPr>
          <p:cNvPr id="4" name="Foliennummernplatzhalter 3"/>
          <p:cNvSpPr>
            <a:spLocks noGrp="1"/>
          </p:cNvSpPr>
          <p:nvPr>
            <p:ph type="sldNum" sz="quarter" idx="4"/>
          </p:nvPr>
        </p:nvSpPr>
        <p:spPr>
          <a:xfrm>
            <a:off x="8388350" y="6010275"/>
            <a:ext cx="323850" cy="92075"/>
          </a:xfrm>
          <a:prstGeom prst="rect">
            <a:avLst/>
          </a:prstGeom>
        </p:spPr>
        <p:txBody>
          <a:bodyPr vert="horz" wrap="square" lIns="0" tIns="0" rIns="0" bIns="0" rtlCol="0" anchor="ctr">
            <a:spAutoFit/>
          </a:bodyPr>
          <a:lstStyle>
            <a:lvl1pPr algn="r" fontAlgn="auto">
              <a:spcBef>
                <a:spcPts val="0"/>
              </a:spcBef>
              <a:spcAft>
                <a:spcPts val="0"/>
              </a:spcAft>
              <a:defRPr sz="600">
                <a:solidFill>
                  <a:schemeClr val="tx1"/>
                </a:solidFill>
                <a:latin typeface="Arial" pitchFamily="34" charset="0"/>
                <a:cs typeface="Arial" pitchFamily="34" charset="0"/>
              </a:defRPr>
            </a:lvl1pPr>
          </a:lstStyle>
          <a:p>
            <a:pPr>
              <a:defRPr/>
            </a:pPr>
            <a:fld id="{C7CD885D-24BA-4E31-8ED2-9CC9855FD9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lang="de-DE" sz="5500" kern="1200" cap="all">
          <a:solidFill>
            <a:schemeClr val="tx1"/>
          </a:solidFill>
          <a:latin typeface="Impact" pitchFamily="34" charset="0"/>
          <a:ea typeface="+mj-ea"/>
          <a:cs typeface="+mj-cs"/>
        </a:defRPr>
      </a:lvl1pPr>
      <a:lvl2pPr algn="l" rtl="0" eaLnBrk="0" fontAlgn="base" hangingPunct="0">
        <a:spcBef>
          <a:spcPct val="0"/>
        </a:spcBef>
        <a:spcAft>
          <a:spcPct val="0"/>
        </a:spcAft>
        <a:defRPr sz="5500">
          <a:solidFill>
            <a:schemeClr val="tx1"/>
          </a:solidFill>
          <a:latin typeface="Impact" pitchFamily="34" charset="0"/>
        </a:defRPr>
      </a:lvl2pPr>
      <a:lvl3pPr algn="l" rtl="0" eaLnBrk="0" fontAlgn="base" hangingPunct="0">
        <a:spcBef>
          <a:spcPct val="0"/>
        </a:spcBef>
        <a:spcAft>
          <a:spcPct val="0"/>
        </a:spcAft>
        <a:defRPr sz="5500">
          <a:solidFill>
            <a:schemeClr val="tx1"/>
          </a:solidFill>
          <a:latin typeface="Impact" pitchFamily="34" charset="0"/>
        </a:defRPr>
      </a:lvl3pPr>
      <a:lvl4pPr algn="l" rtl="0" eaLnBrk="0" fontAlgn="base" hangingPunct="0">
        <a:spcBef>
          <a:spcPct val="0"/>
        </a:spcBef>
        <a:spcAft>
          <a:spcPct val="0"/>
        </a:spcAft>
        <a:defRPr sz="5500">
          <a:solidFill>
            <a:schemeClr val="tx1"/>
          </a:solidFill>
          <a:latin typeface="Impact" pitchFamily="34" charset="0"/>
        </a:defRPr>
      </a:lvl4pPr>
      <a:lvl5pPr algn="l" rtl="0" eaLnBrk="0" fontAlgn="base" hangingPunct="0">
        <a:spcBef>
          <a:spcPct val="0"/>
        </a:spcBef>
        <a:spcAft>
          <a:spcPct val="0"/>
        </a:spcAft>
        <a:defRPr sz="5500">
          <a:solidFill>
            <a:schemeClr val="tx1"/>
          </a:solidFill>
          <a:latin typeface="Impact" pitchFamily="34" charset="0"/>
        </a:defRPr>
      </a:lvl5pPr>
      <a:lvl6pPr marL="457200" algn="l" rtl="0" fontAlgn="base">
        <a:spcBef>
          <a:spcPct val="0"/>
        </a:spcBef>
        <a:spcAft>
          <a:spcPct val="0"/>
        </a:spcAft>
        <a:defRPr sz="5500">
          <a:solidFill>
            <a:schemeClr val="tx1"/>
          </a:solidFill>
          <a:latin typeface="Impact" pitchFamily="34" charset="0"/>
        </a:defRPr>
      </a:lvl6pPr>
      <a:lvl7pPr marL="914400" algn="l" rtl="0" fontAlgn="base">
        <a:spcBef>
          <a:spcPct val="0"/>
        </a:spcBef>
        <a:spcAft>
          <a:spcPct val="0"/>
        </a:spcAft>
        <a:defRPr sz="5500">
          <a:solidFill>
            <a:schemeClr val="tx1"/>
          </a:solidFill>
          <a:latin typeface="Impact" pitchFamily="34" charset="0"/>
        </a:defRPr>
      </a:lvl7pPr>
      <a:lvl8pPr marL="1371600" algn="l" rtl="0" fontAlgn="base">
        <a:spcBef>
          <a:spcPct val="0"/>
        </a:spcBef>
        <a:spcAft>
          <a:spcPct val="0"/>
        </a:spcAft>
        <a:defRPr sz="5500">
          <a:solidFill>
            <a:schemeClr val="tx1"/>
          </a:solidFill>
          <a:latin typeface="Impact" pitchFamily="34" charset="0"/>
        </a:defRPr>
      </a:lvl8pPr>
      <a:lvl9pPr marL="1828800" algn="l" rtl="0" fontAlgn="base">
        <a:spcBef>
          <a:spcPct val="0"/>
        </a:spcBef>
        <a:spcAft>
          <a:spcPct val="0"/>
        </a:spcAft>
        <a:defRPr sz="5500">
          <a:solidFill>
            <a:schemeClr val="tx1"/>
          </a:solidFill>
          <a:latin typeface="Impact" pitchFamily="34" charset="0"/>
        </a:defRPr>
      </a:lvl9pPr>
    </p:titleStyle>
    <p:bodyStyle>
      <a:lvl1pPr marL="342900" indent="-342900" algn="l" rtl="0" eaLnBrk="0" fontAlgn="base" hangingPunct="0">
        <a:lnSpc>
          <a:spcPts val="2200"/>
        </a:lnSpc>
        <a:spcBef>
          <a:spcPct val="0"/>
        </a:spcBef>
        <a:spcAft>
          <a:spcPts val="1000"/>
        </a:spcAft>
        <a:buFont typeface="Arial" charset="0"/>
        <a:buChar char="•"/>
        <a:defRPr lang="de-DE" kern="1200">
          <a:solidFill>
            <a:srgbClr val="87888A"/>
          </a:solidFill>
          <a:latin typeface="Arial" pitchFamily="34" charset="0"/>
          <a:ea typeface="+mn-ea"/>
          <a:cs typeface="Arial" pitchFamily="34" charset="0"/>
        </a:defRPr>
      </a:lvl1pPr>
      <a:lvl2pPr marL="742950" indent="-285750" algn="l" rtl="0" eaLnBrk="0" fontAlgn="base" hangingPunct="0">
        <a:lnSpc>
          <a:spcPts val="2200"/>
        </a:lnSpc>
        <a:spcBef>
          <a:spcPct val="0"/>
        </a:spcBef>
        <a:spcAft>
          <a:spcPts val="1000"/>
        </a:spcAft>
        <a:buFont typeface="Arial" charset="0"/>
        <a:buChar char="–"/>
        <a:defRPr lang="de-DE" kern="1200">
          <a:solidFill>
            <a:srgbClr val="87888A"/>
          </a:solidFill>
          <a:latin typeface="Arial" pitchFamily="34" charset="0"/>
          <a:ea typeface="+mn-ea"/>
          <a:cs typeface="Arial" pitchFamily="34" charset="0"/>
        </a:defRPr>
      </a:lvl2pPr>
      <a:lvl3pPr marL="1143000" indent="-228600" algn="l" rtl="0" eaLnBrk="0" fontAlgn="base" hangingPunct="0">
        <a:lnSpc>
          <a:spcPts val="2200"/>
        </a:lnSpc>
        <a:spcBef>
          <a:spcPct val="0"/>
        </a:spcBef>
        <a:spcAft>
          <a:spcPts val="1000"/>
        </a:spcAft>
        <a:buFont typeface="Arial" charset="0"/>
        <a:buChar char="•"/>
        <a:defRPr lang="de-DE" kern="1200">
          <a:solidFill>
            <a:srgbClr val="87888A"/>
          </a:solidFill>
          <a:latin typeface="Arial" pitchFamily="34" charset="0"/>
          <a:ea typeface="+mn-ea"/>
          <a:cs typeface="Arial" pitchFamily="34" charset="0"/>
        </a:defRPr>
      </a:lvl3pPr>
      <a:lvl4pPr marL="1600200" indent="-228600" algn="l" rtl="0" eaLnBrk="0" fontAlgn="base" hangingPunct="0">
        <a:lnSpc>
          <a:spcPts val="2200"/>
        </a:lnSpc>
        <a:spcBef>
          <a:spcPct val="0"/>
        </a:spcBef>
        <a:spcAft>
          <a:spcPts val="1000"/>
        </a:spcAft>
        <a:buFont typeface="Arial" charset="0"/>
        <a:buChar char="–"/>
        <a:defRPr lang="de-DE" kern="1200">
          <a:solidFill>
            <a:srgbClr val="87888A"/>
          </a:solidFill>
          <a:latin typeface="Arial" pitchFamily="34" charset="0"/>
          <a:ea typeface="+mn-ea"/>
          <a:cs typeface="Arial" pitchFamily="34" charset="0"/>
        </a:defRPr>
      </a:lvl4pPr>
      <a:lvl5pPr marL="2057400" indent="-228600" algn="l" rtl="0" eaLnBrk="0" fontAlgn="base" hangingPunct="0">
        <a:lnSpc>
          <a:spcPts val="2200"/>
        </a:lnSpc>
        <a:spcBef>
          <a:spcPct val="0"/>
        </a:spcBef>
        <a:spcAft>
          <a:spcPts val="1000"/>
        </a:spcAft>
        <a:buFont typeface="Arial" charset="0"/>
        <a:buChar char="»"/>
        <a:defRPr lang="de-DE" kern="1200">
          <a:solidFill>
            <a:srgbClr val="87888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mailto:Michael.Houlgate@britishcouncil.org" TargetMode="External"/><Relationship Id="rId7" Type="http://schemas.openxmlformats.org/officeDocument/2006/relationships/image" Target="../media/image26.png"/><Relationship Id="rId2" Type="http://schemas.openxmlformats.org/officeDocument/2006/relationships/hyperlink" Target="mailto:kathleen.zhong@britishcouncil.org.cn" TargetMode="External"/><Relationship Id="rId1" Type="http://schemas.openxmlformats.org/officeDocument/2006/relationships/slideLayout" Target="../slideLayouts/slideLayout11.xml"/><Relationship Id="rId6" Type="http://schemas.openxmlformats.org/officeDocument/2006/relationships/hyperlink" Target="mailto:peter.canavan@aigroup.asn.au" TargetMode="External"/><Relationship Id="rId5" Type="http://schemas.openxmlformats.org/officeDocument/2006/relationships/hyperlink" Target="mailto:helen.smith@rmit.edu.au" TargetMode="External"/><Relationship Id="rId4" Type="http://schemas.openxmlformats.org/officeDocument/2006/relationships/hyperlink" Target="mailto:juliasmith25@btinternet.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charles.anderson@nwhc.ac.uk" TargetMode="External"/><Relationship Id="rId2" Type="http://schemas.openxmlformats.org/officeDocument/2006/relationships/hyperlink" Target="mailto:sally.messenger@nwhc.ac.uk" TargetMode="Externa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hyperlink" Target="mailto:helen.garratt@nwhc.ac.u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14338"/>
            <a:ext cx="4713288" cy="738187"/>
          </a:xfrm>
          <a:solidFill>
            <a:schemeClr val="accent2"/>
          </a:solidFill>
        </p:spPr>
        <p:txBody>
          <a:bodyPr rIns="72000"/>
          <a:lstStyle/>
          <a:p>
            <a:pPr eaLnBrk="1" fontAlgn="auto" hangingPunct="1">
              <a:spcAft>
                <a:spcPts val="0"/>
              </a:spcAft>
              <a:defRPr/>
            </a:pPr>
            <a:r>
              <a:rPr lang="en-GB" sz="4800" dirty="0" smtClean="0">
                <a:solidFill>
                  <a:schemeClr val="bg1"/>
                </a:solidFill>
              </a:rPr>
              <a:t>VET in Australia</a:t>
            </a:r>
            <a:endParaRPr lang="en-GB" sz="4800" dirty="0">
              <a:solidFill>
                <a:schemeClr val="bg1"/>
              </a:solidFill>
            </a:endParaRPr>
          </a:p>
        </p:txBody>
      </p:sp>
      <p:sp>
        <p:nvSpPr>
          <p:cNvPr id="34818" name="Content Placeholder 2"/>
          <p:cNvSpPr>
            <a:spLocks noGrp="1"/>
          </p:cNvSpPr>
          <p:nvPr>
            <p:ph idx="4294967295"/>
          </p:nvPr>
        </p:nvSpPr>
        <p:spPr>
          <a:xfrm>
            <a:off x="481013" y="1709738"/>
            <a:ext cx="7740650" cy="279400"/>
          </a:xfrm>
        </p:spPr>
        <p:txBody>
          <a:bodyPr/>
          <a:lstStyle/>
          <a:p>
            <a:pPr marL="0" indent="0" algn="ctr" eaLnBrk="1" hangingPunct="1">
              <a:buFont typeface="Arial" charset="0"/>
              <a:buNone/>
            </a:pPr>
            <a:r>
              <a:rPr lang="en-GB" sz="2400" b="1" smtClean="0">
                <a:solidFill>
                  <a:srgbClr val="595959"/>
                </a:solidFill>
                <a:latin typeface="Arial" charset="0"/>
                <a:cs typeface="Arial" charset="0"/>
              </a:rPr>
              <a:t>Competency standards in the Australian VET System</a:t>
            </a:r>
            <a:endParaRPr lang="en-GB" sz="2400" smtClean="0">
              <a:solidFill>
                <a:srgbClr val="595959"/>
              </a:solidFill>
              <a:latin typeface="Arial" charset="0"/>
              <a:cs typeface="Arial" charset="0"/>
            </a:endParaRPr>
          </a:p>
        </p:txBody>
      </p:sp>
      <p:sp>
        <p:nvSpPr>
          <p:cNvPr id="34819" name="Slide Number Placeholder 3"/>
          <p:cNvSpPr txBox="1">
            <a:spLocks noGrp="1"/>
          </p:cNvSpPr>
          <p:nvPr/>
        </p:nvSpPr>
        <p:spPr bwMode="auto">
          <a:xfrm>
            <a:off x="8388350" y="6010275"/>
            <a:ext cx="323850" cy="92075"/>
          </a:xfrm>
          <a:prstGeom prst="rect">
            <a:avLst/>
          </a:prstGeom>
          <a:noFill/>
          <a:ln w="9525">
            <a:noFill/>
            <a:miter lim="800000"/>
            <a:headEnd/>
            <a:tailEnd/>
          </a:ln>
        </p:spPr>
        <p:txBody>
          <a:bodyPr lIns="0" tIns="0" rIns="0" bIns="0" anchor="ctr">
            <a:spAutoFit/>
          </a:bodyPr>
          <a:lstStyle/>
          <a:p>
            <a:pPr algn="r"/>
            <a:fld id="{C4BD1246-1287-4FA5-B48A-458093FD99C7}" type="slidenum">
              <a:rPr lang="en-US" sz="600"/>
              <a:pPr algn="r"/>
              <a:t>10</a:t>
            </a:fld>
            <a:endParaRPr lang="en-US" sz="600"/>
          </a:p>
        </p:txBody>
      </p:sp>
      <p:sp>
        <p:nvSpPr>
          <p:cNvPr id="45061" name="Text Box 5"/>
          <p:cNvSpPr txBox="1">
            <a:spLocks noChangeArrowheads="1"/>
          </p:cNvSpPr>
          <p:nvPr/>
        </p:nvSpPr>
        <p:spPr bwMode="auto">
          <a:xfrm>
            <a:off x="903288" y="2182813"/>
            <a:ext cx="6896100" cy="2524125"/>
          </a:xfrm>
          <a:prstGeom prst="rect">
            <a:avLst/>
          </a:prstGeom>
          <a:noFill/>
          <a:ln w="9525">
            <a:noFill/>
            <a:miter lim="800000"/>
            <a:headEnd/>
            <a:tailEnd/>
          </a:ln>
          <a:effectLst/>
        </p:spPr>
        <p:txBody>
          <a:bodyPr>
            <a:spAutoFit/>
          </a:bodyPr>
          <a:lstStyle/>
          <a:p>
            <a:pPr>
              <a:defRPr/>
            </a:pPr>
            <a:r>
              <a:rPr lang="en-AU" sz="2000" dirty="0">
                <a:solidFill>
                  <a:schemeClr val="bg1">
                    <a:lumMod val="50000"/>
                  </a:schemeClr>
                </a:solidFill>
              </a:rPr>
              <a:t>Australian Training Package units of competency express </a:t>
            </a:r>
            <a:r>
              <a:rPr lang="en-AU" sz="2000" i="1" dirty="0">
                <a:solidFill>
                  <a:schemeClr val="bg1">
                    <a:lumMod val="50000"/>
                  </a:schemeClr>
                </a:solidFill>
              </a:rPr>
              <a:t>minimum</a:t>
            </a:r>
            <a:r>
              <a:rPr lang="en-AU" sz="2000" dirty="0">
                <a:solidFill>
                  <a:schemeClr val="bg1">
                    <a:lumMod val="50000"/>
                  </a:schemeClr>
                </a:solidFill>
              </a:rPr>
              <a:t> occupational standards;</a:t>
            </a:r>
          </a:p>
          <a:p>
            <a:pPr>
              <a:defRPr/>
            </a:pPr>
            <a:endParaRPr lang="en-AU" sz="2000" dirty="0"/>
          </a:p>
          <a:p>
            <a:pPr>
              <a:defRPr/>
            </a:pPr>
            <a:r>
              <a:rPr lang="en-AU" sz="2000" dirty="0">
                <a:solidFill>
                  <a:schemeClr val="bg1">
                    <a:lumMod val="50000"/>
                  </a:schemeClr>
                </a:solidFill>
              </a:rPr>
              <a:t>Minimum standards have become the default benchmark. However there is an increasing awareness amongst employers of the need for outcomes above minimum standards and demands for new models of trade training</a:t>
            </a:r>
          </a:p>
          <a:p>
            <a:pPr>
              <a:defRPr/>
            </a:pPr>
            <a:endParaRPr lang="en-AU"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44500"/>
            <a:ext cx="5456238" cy="677863"/>
          </a:xfrm>
          <a:solidFill>
            <a:schemeClr val="accent2"/>
          </a:solidFill>
        </p:spPr>
        <p:txBody>
          <a:bodyPr rIns="72000"/>
          <a:lstStyle/>
          <a:p>
            <a:pPr eaLnBrk="1" fontAlgn="auto" hangingPunct="1">
              <a:spcAft>
                <a:spcPts val="0"/>
              </a:spcAft>
              <a:defRPr/>
            </a:pPr>
            <a:r>
              <a:rPr lang="en-GB" sz="4400" dirty="0" smtClean="0">
                <a:solidFill>
                  <a:schemeClr val="bg1"/>
                </a:solidFill>
              </a:rPr>
              <a:t>Pursuing excellence</a:t>
            </a:r>
            <a:endParaRPr lang="en-GB" sz="4400" dirty="0">
              <a:solidFill>
                <a:schemeClr val="bg1"/>
              </a:solidFill>
            </a:endParaRPr>
          </a:p>
        </p:txBody>
      </p:sp>
      <p:sp>
        <p:nvSpPr>
          <p:cNvPr id="3" name="Content Placeholder 2"/>
          <p:cNvSpPr>
            <a:spLocks noGrp="1"/>
          </p:cNvSpPr>
          <p:nvPr>
            <p:ph idx="4294967295"/>
          </p:nvPr>
        </p:nvSpPr>
        <p:spPr>
          <a:xfrm>
            <a:off x="431800" y="1482725"/>
            <a:ext cx="7740650" cy="282575"/>
          </a:xfrm>
        </p:spPr>
        <p:txBody>
          <a:bodyPr/>
          <a:lstStyle/>
          <a:p>
            <a:pPr marL="0" indent="0" algn="ctr" eaLnBrk="1" hangingPunct="1">
              <a:buFont typeface="Arial" charset="0"/>
              <a:buNone/>
              <a:defRPr/>
            </a:pPr>
            <a:r>
              <a:rPr lang="en-GB" sz="2000" b="1" dirty="0" smtClean="0">
                <a:solidFill>
                  <a:schemeClr val="bg1">
                    <a:lumMod val="50000"/>
                  </a:schemeClr>
                </a:solidFill>
                <a:latin typeface="Arial" charset="0"/>
                <a:cs typeface="Arial" charset="0"/>
              </a:rPr>
              <a:t>Strategies </a:t>
            </a:r>
            <a:r>
              <a:rPr lang="en-GB" sz="2000" b="1" dirty="0">
                <a:solidFill>
                  <a:schemeClr val="bg1">
                    <a:lumMod val="50000"/>
                  </a:schemeClr>
                </a:solidFill>
                <a:latin typeface="Arial" charset="0"/>
                <a:cs typeface="Arial" charset="0"/>
              </a:rPr>
              <a:t>for excellence in </a:t>
            </a:r>
            <a:r>
              <a:rPr lang="en-GB" sz="2000" b="1" dirty="0" smtClean="0">
                <a:solidFill>
                  <a:schemeClr val="bg1">
                    <a:lumMod val="50000"/>
                  </a:schemeClr>
                </a:solidFill>
                <a:latin typeface="Arial" charset="0"/>
                <a:cs typeface="Arial" charset="0"/>
              </a:rPr>
              <a:t>apprentice </a:t>
            </a:r>
            <a:r>
              <a:rPr lang="en-GB" sz="2000" b="1" dirty="0">
                <a:solidFill>
                  <a:schemeClr val="bg1">
                    <a:lumMod val="50000"/>
                  </a:schemeClr>
                </a:solidFill>
                <a:latin typeface="Arial" charset="0"/>
                <a:cs typeface="Arial" charset="0"/>
              </a:rPr>
              <a:t>training</a:t>
            </a:r>
            <a:endParaRPr lang="en-GB" dirty="0">
              <a:solidFill>
                <a:schemeClr val="bg1">
                  <a:lumMod val="50000"/>
                </a:schemeClr>
              </a:solidFill>
              <a:latin typeface="Arial" charset="0"/>
              <a:cs typeface="Arial" charset="0"/>
            </a:endParaRPr>
          </a:p>
        </p:txBody>
      </p:sp>
      <p:sp>
        <p:nvSpPr>
          <p:cNvPr id="36867" name="Slide Number Placeholder 3"/>
          <p:cNvSpPr txBox="1">
            <a:spLocks noGrp="1"/>
          </p:cNvSpPr>
          <p:nvPr/>
        </p:nvSpPr>
        <p:spPr bwMode="auto">
          <a:xfrm>
            <a:off x="8388350" y="6010275"/>
            <a:ext cx="323850" cy="92075"/>
          </a:xfrm>
          <a:prstGeom prst="rect">
            <a:avLst/>
          </a:prstGeom>
          <a:noFill/>
          <a:ln w="9525">
            <a:noFill/>
            <a:miter lim="800000"/>
            <a:headEnd/>
            <a:tailEnd/>
          </a:ln>
        </p:spPr>
        <p:txBody>
          <a:bodyPr lIns="0" tIns="0" rIns="0" bIns="0" anchor="ctr">
            <a:spAutoFit/>
          </a:bodyPr>
          <a:lstStyle/>
          <a:p>
            <a:pPr algn="r"/>
            <a:fld id="{D0B7194A-9202-441F-9681-4BDEC2BD9861}" type="slidenum">
              <a:rPr lang="en-US" sz="600"/>
              <a:pPr algn="r"/>
              <a:t>11</a:t>
            </a:fld>
            <a:endParaRPr lang="en-US" sz="600"/>
          </a:p>
        </p:txBody>
      </p:sp>
      <p:sp>
        <p:nvSpPr>
          <p:cNvPr id="44037" name="Text Box 5"/>
          <p:cNvSpPr txBox="1">
            <a:spLocks noChangeArrowheads="1"/>
          </p:cNvSpPr>
          <p:nvPr/>
        </p:nvSpPr>
        <p:spPr bwMode="auto">
          <a:xfrm>
            <a:off x="215900" y="2230438"/>
            <a:ext cx="8691563" cy="923925"/>
          </a:xfrm>
          <a:prstGeom prst="rect">
            <a:avLst/>
          </a:prstGeom>
          <a:noFill/>
          <a:ln w="9525">
            <a:noFill/>
            <a:miter lim="800000"/>
            <a:headEnd/>
            <a:tailEnd/>
          </a:ln>
          <a:effectLst/>
        </p:spPr>
        <p:txBody>
          <a:bodyPr>
            <a:spAutoFit/>
          </a:bodyPr>
          <a:lstStyle/>
          <a:p>
            <a:pPr>
              <a:defRPr/>
            </a:pPr>
            <a:r>
              <a:rPr lang="en-AU" b="1" dirty="0">
                <a:solidFill>
                  <a:schemeClr val="bg1">
                    <a:lumMod val="50000"/>
                  </a:schemeClr>
                </a:solidFill>
              </a:rPr>
              <a:t>AIM</a:t>
            </a:r>
          </a:p>
          <a:p>
            <a:pPr>
              <a:defRPr/>
            </a:pPr>
            <a:r>
              <a:rPr lang="en-AU" dirty="0">
                <a:solidFill>
                  <a:schemeClr val="bg1">
                    <a:lumMod val="50000"/>
                  </a:schemeClr>
                </a:solidFill>
              </a:rPr>
              <a:t>To collaborate with WSI, </a:t>
            </a:r>
            <a:r>
              <a:rPr lang="en-AU" dirty="0" err="1">
                <a:solidFill>
                  <a:schemeClr val="bg1">
                    <a:lumMod val="50000"/>
                  </a:schemeClr>
                </a:solidFill>
              </a:rPr>
              <a:t>WS</a:t>
            </a:r>
            <a:r>
              <a:rPr lang="en-AU" dirty="0">
                <a:solidFill>
                  <a:schemeClr val="bg1">
                    <a:lumMod val="50000"/>
                  </a:schemeClr>
                </a:solidFill>
              </a:rPr>
              <a:t> member organisations and education providers, locally and globally for reciprocal benefit in the promotion and pursuit of excellence </a:t>
            </a:r>
          </a:p>
        </p:txBody>
      </p:sp>
      <p:sp>
        <p:nvSpPr>
          <p:cNvPr id="4" name="TextBox 3"/>
          <p:cNvSpPr txBox="1"/>
          <p:nvPr/>
        </p:nvSpPr>
        <p:spPr>
          <a:xfrm>
            <a:off x="2671763" y="1831975"/>
            <a:ext cx="3270250" cy="276225"/>
          </a:xfrm>
          <a:prstGeom prst="rect">
            <a:avLst/>
          </a:prstGeom>
        </p:spPr>
        <p:txBody>
          <a:bodyPr wrap="none" lIns="0" tIns="0" rIns="0" bIns="0">
            <a:spAutoFit/>
          </a:bodyPr>
          <a:lstStyle/>
          <a:p>
            <a:pPr>
              <a:defRPr/>
            </a:pPr>
            <a:r>
              <a:rPr lang="en-AU" b="1" dirty="0">
                <a:solidFill>
                  <a:schemeClr val="bg1">
                    <a:lumMod val="50000"/>
                  </a:schemeClr>
                </a:solidFill>
              </a:rPr>
              <a:t>An RMIT partnership initiative</a:t>
            </a:r>
          </a:p>
        </p:txBody>
      </p:sp>
      <p:sp>
        <p:nvSpPr>
          <p:cNvPr id="5" name="TextBox 4"/>
          <p:cNvSpPr txBox="1"/>
          <p:nvPr/>
        </p:nvSpPr>
        <p:spPr>
          <a:xfrm>
            <a:off x="322263" y="3290888"/>
            <a:ext cx="8389937" cy="3048000"/>
          </a:xfrm>
          <a:prstGeom prst="rect">
            <a:avLst/>
          </a:prstGeom>
        </p:spPr>
        <p:txBody>
          <a:bodyPr lIns="0" tIns="0" rIns="0" bIns="0">
            <a:spAutoFit/>
          </a:bodyPr>
          <a:lstStyle/>
          <a:p>
            <a:pPr>
              <a:defRPr/>
            </a:pPr>
            <a:r>
              <a:rPr lang="en-AU" b="1" dirty="0">
                <a:solidFill>
                  <a:schemeClr val="bg1">
                    <a:lumMod val="50000"/>
                  </a:schemeClr>
                </a:solidFill>
              </a:rPr>
              <a:t>KEY OBJECTIVES</a:t>
            </a:r>
          </a:p>
          <a:p>
            <a:pPr marL="285750" indent="-285750">
              <a:buFont typeface="Arial" pitchFamily="34" charset="0"/>
              <a:buChar char="•"/>
              <a:defRPr/>
            </a:pPr>
            <a:r>
              <a:rPr lang="en-AU" dirty="0">
                <a:solidFill>
                  <a:schemeClr val="bg1">
                    <a:lumMod val="50000"/>
                  </a:schemeClr>
                </a:solidFill>
              </a:rPr>
              <a:t>Identify and document strategies to assist teachers and trainers to promote the concept of skills excellence;</a:t>
            </a:r>
          </a:p>
          <a:p>
            <a:pPr>
              <a:defRPr/>
            </a:pPr>
            <a:endParaRPr lang="en-AU" dirty="0">
              <a:solidFill>
                <a:schemeClr val="bg1">
                  <a:lumMod val="50000"/>
                </a:schemeClr>
              </a:solidFill>
            </a:endParaRPr>
          </a:p>
          <a:p>
            <a:pPr marL="285750" indent="-285750">
              <a:buFont typeface="Arial" pitchFamily="34" charset="0"/>
              <a:buChar char="•"/>
              <a:defRPr/>
            </a:pPr>
            <a:r>
              <a:rPr lang="en-AU" dirty="0">
                <a:solidFill>
                  <a:schemeClr val="bg1">
                    <a:lumMod val="50000"/>
                  </a:schemeClr>
                </a:solidFill>
              </a:rPr>
              <a:t>Provide apprentices with opportunities to develop standards of performance above the minimum expressed in Training Package qualifications and to apply their skills to achieve leading edge workplace practice. </a:t>
            </a:r>
          </a:p>
          <a:p>
            <a:pPr marL="285750" indent="-285750">
              <a:buFont typeface="Arial" pitchFamily="34" charset="0"/>
              <a:buChar char="•"/>
              <a:defRPr/>
            </a:pPr>
            <a:endParaRPr lang="en-AU" dirty="0">
              <a:solidFill>
                <a:schemeClr val="bg1">
                  <a:lumMod val="50000"/>
                </a:schemeClr>
              </a:solidFill>
            </a:endParaRPr>
          </a:p>
          <a:p>
            <a:pPr marL="285750" indent="-285750">
              <a:buFont typeface="Arial" pitchFamily="34" charset="0"/>
              <a:buChar char="•"/>
              <a:defRPr/>
            </a:pPr>
            <a:r>
              <a:rPr lang="en-AU" dirty="0">
                <a:solidFill>
                  <a:schemeClr val="bg1">
                    <a:lumMod val="50000"/>
                  </a:schemeClr>
                </a:solidFill>
              </a:rPr>
              <a:t>Develop tools and techniques to test the effectiveness of implemented strategies and report widely on outcomes.</a:t>
            </a:r>
          </a:p>
          <a:p>
            <a:pPr>
              <a:defRPr/>
            </a:pPr>
            <a:endParaRPr lang="en-AU"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44500"/>
            <a:ext cx="6767513" cy="677863"/>
          </a:xfrm>
          <a:solidFill>
            <a:schemeClr val="accent2"/>
          </a:solidFill>
        </p:spPr>
        <p:txBody>
          <a:bodyPr rIns="72000"/>
          <a:lstStyle/>
          <a:p>
            <a:pPr eaLnBrk="1" fontAlgn="auto" hangingPunct="1">
              <a:spcAft>
                <a:spcPts val="0"/>
              </a:spcAft>
              <a:defRPr/>
            </a:pPr>
            <a:r>
              <a:rPr lang="en-GB" sz="4400" dirty="0" smtClean="0">
                <a:solidFill>
                  <a:schemeClr val="bg1"/>
                </a:solidFill>
              </a:rPr>
              <a:t>Strategies and initiatives</a:t>
            </a:r>
            <a:endParaRPr lang="en-GB" sz="4400" dirty="0">
              <a:solidFill>
                <a:schemeClr val="bg1"/>
              </a:solidFill>
            </a:endParaRPr>
          </a:p>
        </p:txBody>
      </p:sp>
      <p:sp>
        <p:nvSpPr>
          <p:cNvPr id="38914" name="Content Placeholder 2"/>
          <p:cNvSpPr>
            <a:spLocks noGrp="1"/>
          </p:cNvSpPr>
          <p:nvPr>
            <p:ph idx="4294967295"/>
          </p:nvPr>
        </p:nvSpPr>
        <p:spPr>
          <a:xfrm>
            <a:off x="107950" y="1579563"/>
            <a:ext cx="7902575" cy="563562"/>
          </a:xfrm>
        </p:spPr>
        <p:txBody>
          <a:bodyPr/>
          <a:lstStyle/>
          <a:p>
            <a:pPr marL="0" indent="0" algn="ctr" eaLnBrk="1" hangingPunct="1">
              <a:buFont typeface="Arial" charset="0"/>
              <a:buNone/>
            </a:pPr>
            <a:r>
              <a:rPr lang="en-GB" sz="2000" b="1" smtClean="0">
                <a:solidFill>
                  <a:srgbClr val="595959"/>
                </a:solidFill>
                <a:latin typeface="Arial" charset="0"/>
                <a:cs typeface="Arial" charset="0"/>
              </a:rPr>
              <a:t>(1) The Australian Industry Group Engineering Excellence project</a:t>
            </a:r>
            <a:endParaRPr lang="en-GB" smtClean="0">
              <a:solidFill>
                <a:srgbClr val="595959"/>
              </a:solidFill>
              <a:latin typeface="Arial" charset="0"/>
              <a:cs typeface="Arial" charset="0"/>
            </a:endParaRPr>
          </a:p>
        </p:txBody>
      </p:sp>
      <p:sp>
        <p:nvSpPr>
          <p:cNvPr id="38915" name="Slide Number Placeholder 3"/>
          <p:cNvSpPr txBox="1">
            <a:spLocks noGrp="1"/>
          </p:cNvSpPr>
          <p:nvPr/>
        </p:nvSpPr>
        <p:spPr bwMode="auto">
          <a:xfrm>
            <a:off x="8388350" y="6010275"/>
            <a:ext cx="323850" cy="92075"/>
          </a:xfrm>
          <a:prstGeom prst="rect">
            <a:avLst/>
          </a:prstGeom>
          <a:noFill/>
          <a:ln w="9525">
            <a:noFill/>
            <a:miter lim="800000"/>
            <a:headEnd/>
            <a:tailEnd/>
          </a:ln>
        </p:spPr>
        <p:txBody>
          <a:bodyPr lIns="0" tIns="0" rIns="0" bIns="0" anchor="ctr">
            <a:spAutoFit/>
          </a:bodyPr>
          <a:lstStyle/>
          <a:p>
            <a:pPr algn="r"/>
            <a:fld id="{BF8F155D-64D1-45C7-9B18-12D7E616121A}" type="slidenum">
              <a:rPr lang="en-US" sz="600"/>
              <a:pPr algn="r"/>
              <a:t>12</a:t>
            </a:fld>
            <a:endParaRPr lang="en-US" sz="600"/>
          </a:p>
        </p:txBody>
      </p:sp>
      <p:sp>
        <p:nvSpPr>
          <p:cNvPr id="47109" name="Text Box 5"/>
          <p:cNvSpPr txBox="1">
            <a:spLocks noChangeArrowheads="1"/>
          </p:cNvSpPr>
          <p:nvPr/>
        </p:nvSpPr>
        <p:spPr bwMode="auto">
          <a:xfrm>
            <a:off x="452438" y="2097088"/>
            <a:ext cx="7935912" cy="1477962"/>
          </a:xfrm>
          <a:prstGeom prst="rect">
            <a:avLst/>
          </a:prstGeom>
          <a:noFill/>
          <a:ln w="9525">
            <a:noFill/>
            <a:miter lim="800000"/>
            <a:headEnd/>
            <a:tailEnd/>
          </a:ln>
          <a:effectLst/>
        </p:spPr>
        <p:txBody>
          <a:bodyPr>
            <a:spAutoFit/>
          </a:bodyPr>
          <a:lstStyle/>
          <a:p>
            <a:pPr>
              <a:defRPr/>
            </a:pPr>
            <a:r>
              <a:rPr lang="en-AU" b="1" dirty="0">
                <a:solidFill>
                  <a:schemeClr val="bg1">
                    <a:lumMod val="50000"/>
                  </a:schemeClr>
                </a:solidFill>
              </a:rPr>
              <a:t>Project Aim</a:t>
            </a:r>
          </a:p>
          <a:p>
            <a:pPr>
              <a:defRPr/>
            </a:pPr>
            <a:r>
              <a:rPr lang="en-AU" dirty="0">
                <a:solidFill>
                  <a:schemeClr val="bg1">
                    <a:lumMod val="50000"/>
                  </a:schemeClr>
                </a:solidFill>
              </a:rPr>
              <a:t>To set a new benchmark for best practice by establishing strategies to enable the demonstration of competency through work performance; </a:t>
            </a:r>
          </a:p>
          <a:p>
            <a:pPr>
              <a:defRPr/>
            </a:pPr>
            <a:r>
              <a:rPr lang="en-AU" dirty="0">
                <a:solidFill>
                  <a:schemeClr val="bg1">
                    <a:lumMod val="50000"/>
                  </a:schemeClr>
                </a:solidFill>
              </a:rPr>
              <a:t>To integrate ‘soft skills’ into work-based assessments; </a:t>
            </a:r>
          </a:p>
          <a:p>
            <a:pPr>
              <a:defRPr/>
            </a:pPr>
            <a:r>
              <a:rPr lang="en-AU" dirty="0">
                <a:solidFill>
                  <a:schemeClr val="bg1">
                    <a:lumMod val="50000"/>
                  </a:schemeClr>
                </a:solidFill>
              </a:rPr>
              <a:t>To promote excellence in apprentice training. </a:t>
            </a:r>
          </a:p>
        </p:txBody>
      </p:sp>
      <p:sp>
        <p:nvSpPr>
          <p:cNvPr id="8" name="Text Box 5"/>
          <p:cNvSpPr txBox="1">
            <a:spLocks noChangeArrowheads="1"/>
          </p:cNvSpPr>
          <p:nvPr/>
        </p:nvSpPr>
        <p:spPr bwMode="auto">
          <a:xfrm>
            <a:off x="452438" y="4646613"/>
            <a:ext cx="7935912" cy="1476375"/>
          </a:xfrm>
          <a:prstGeom prst="rect">
            <a:avLst/>
          </a:prstGeom>
          <a:noFill/>
          <a:ln w="9525">
            <a:noFill/>
            <a:miter lim="800000"/>
            <a:headEnd/>
            <a:tailEnd/>
          </a:ln>
          <a:effectLst/>
        </p:spPr>
        <p:txBody>
          <a:bodyPr>
            <a:spAutoFit/>
          </a:bodyPr>
          <a:lstStyle/>
          <a:p>
            <a:pPr>
              <a:defRPr/>
            </a:pPr>
            <a:r>
              <a:rPr lang="en-AU" b="1" dirty="0">
                <a:solidFill>
                  <a:schemeClr val="bg1">
                    <a:lumMod val="50000"/>
                  </a:schemeClr>
                </a:solidFill>
              </a:rPr>
              <a:t>Key challenge</a:t>
            </a:r>
          </a:p>
          <a:p>
            <a:pPr marL="285750" indent="-285750" fontAlgn="auto">
              <a:spcBef>
                <a:spcPts val="0"/>
              </a:spcBef>
              <a:buFont typeface="Arial" pitchFamily="34" charset="0"/>
              <a:buChar char="•"/>
              <a:defRPr/>
            </a:pPr>
            <a:r>
              <a:rPr lang="en-AU" dirty="0">
                <a:solidFill>
                  <a:schemeClr val="bg1">
                    <a:lumMod val="50000"/>
                  </a:schemeClr>
                </a:solidFill>
              </a:rPr>
              <a:t>Development and implementation of higher quality assessment strategies which incorporate work organisation &amp; self management; problem solving, innovation; communication and interpersonal Skills</a:t>
            </a:r>
          </a:p>
          <a:p>
            <a:pPr>
              <a:defRPr/>
            </a:pPr>
            <a:endParaRPr lang="en-AU" dirty="0"/>
          </a:p>
        </p:txBody>
      </p:sp>
      <p:sp>
        <p:nvSpPr>
          <p:cNvPr id="9" name="Text Box 5"/>
          <p:cNvSpPr txBox="1">
            <a:spLocks noChangeArrowheads="1"/>
          </p:cNvSpPr>
          <p:nvPr/>
        </p:nvSpPr>
        <p:spPr bwMode="auto">
          <a:xfrm>
            <a:off x="496888" y="3713163"/>
            <a:ext cx="7935912" cy="646112"/>
          </a:xfrm>
          <a:prstGeom prst="rect">
            <a:avLst/>
          </a:prstGeom>
          <a:noFill/>
          <a:ln w="9525">
            <a:noFill/>
            <a:miter lim="800000"/>
            <a:headEnd/>
            <a:tailEnd/>
          </a:ln>
          <a:effectLst/>
        </p:spPr>
        <p:txBody>
          <a:bodyPr>
            <a:spAutoFit/>
          </a:bodyPr>
          <a:lstStyle/>
          <a:p>
            <a:pPr>
              <a:defRPr/>
            </a:pPr>
            <a:r>
              <a:rPr lang="en-AU" b="1" dirty="0">
                <a:solidFill>
                  <a:schemeClr val="bg1">
                    <a:lumMod val="50000"/>
                  </a:schemeClr>
                </a:solidFill>
              </a:rPr>
              <a:t>Project Scope</a:t>
            </a:r>
          </a:p>
          <a:p>
            <a:pPr>
              <a:defRPr/>
            </a:pPr>
            <a:r>
              <a:rPr lang="en-AU" dirty="0">
                <a:solidFill>
                  <a:schemeClr val="bg1">
                    <a:lumMod val="50000"/>
                  </a:schemeClr>
                </a:solidFill>
              </a:rPr>
              <a:t>Ten major vocational education and training providers; 3,500 apprentices</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44500"/>
            <a:ext cx="6767513" cy="677863"/>
          </a:xfrm>
          <a:solidFill>
            <a:schemeClr val="accent2"/>
          </a:solidFill>
        </p:spPr>
        <p:txBody>
          <a:bodyPr rIns="72000"/>
          <a:lstStyle/>
          <a:p>
            <a:pPr eaLnBrk="1" fontAlgn="auto" hangingPunct="1">
              <a:spcAft>
                <a:spcPts val="0"/>
              </a:spcAft>
              <a:defRPr/>
            </a:pPr>
            <a:r>
              <a:rPr lang="en-GB" sz="4400" dirty="0" smtClean="0">
                <a:solidFill>
                  <a:schemeClr val="bg1"/>
                </a:solidFill>
              </a:rPr>
              <a:t>Strategies and initiatives</a:t>
            </a:r>
            <a:endParaRPr lang="en-GB" sz="4400" dirty="0">
              <a:solidFill>
                <a:schemeClr val="bg1"/>
              </a:solidFill>
            </a:endParaRPr>
          </a:p>
        </p:txBody>
      </p:sp>
      <p:sp>
        <p:nvSpPr>
          <p:cNvPr id="40962" name="Slide Number Placeholder 3"/>
          <p:cNvSpPr txBox="1">
            <a:spLocks noGrp="1"/>
          </p:cNvSpPr>
          <p:nvPr/>
        </p:nvSpPr>
        <p:spPr bwMode="auto">
          <a:xfrm>
            <a:off x="8388350" y="6010275"/>
            <a:ext cx="323850" cy="92075"/>
          </a:xfrm>
          <a:prstGeom prst="rect">
            <a:avLst/>
          </a:prstGeom>
          <a:noFill/>
          <a:ln w="9525">
            <a:noFill/>
            <a:miter lim="800000"/>
            <a:headEnd/>
            <a:tailEnd/>
          </a:ln>
        </p:spPr>
        <p:txBody>
          <a:bodyPr lIns="0" tIns="0" rIns="0" bIns="0" anchor="ctr">
            <a:spAutoFit/>
          </a:bodyPr>
          <a:lstStyle/>
          <a:p>
            <a:pPr algn="r"/>
            <a:fld id="{CE674233-6480-474A-BF14-70730C254B64}" type="slidenum">
              <a:rPr lang="en-US" sz="600"/>
              <a:pPr algn="r"/>
              <a:t>13</a:t>
            </a:fld>
            <a:endParaRPr lang="en-US" sz="600"/>
          </a:p>
        </p:txBody>
      </p:sp>
      <p:sp>
        <p:nvSpPr>
          <p:cNvPr id="40963" name="Content Placeholder 2"/>
          <p:cNvSpPr>
            <a:spLocks/>
          </p:cNvSpPr>
          <p:nvPr/>
        </p:nvSpPr>
        <p:spPr bwMode="auto">
          <a:xfrm>
            <a:off x="96838" y="1411288"/>
            <a:ext cx="7893050" cy="565150"/>
          </a:xfrm>
          <a:prstGeom prst="rect">
            <a:avLst/>
          </a:prstGeom>
          <a:noFill/>
          <a:ln w="9525">
            <a:noFill/>
            <a:miter lim="800000"/>
            <a:headEnd/>
            <a:tailEnd/>
          </a:ln>
        </p:spPr>
        <p:txBody>
          <a:bodyPr lIns="0" tIns="0" rIns="0" bIns="0">
            <a:spAutoFit/>
          </a:bodyPr>
          <a:lstStyle/>
          <a:p>
            <a:pPr algn="ctr">
              <a:lnSpc>
                <a:spcPts val="2200"/>
              </a:lnSpc>
              <a:spcAft>
                <a:spcPts val="1000"/>
              </a:spcAft>
              <a:buFont typeface="Arial" charset="0"/>
              <a:buNone/>
            </a:pPr>
            <a:r>
              <a:rPr lang="en-GB" sz="2000" b="1">
                <a:solidFill>
                  <a:srgbClr val="595959"/>
                </a:solidFill>
              </a:rPr>
              <a:t>(2) Competition as an excellence strategy in the RMIT Apprentice program </a:t>
            </a:r>
            <a:endParaRPr lang="en-GB">
              <a:solidFill>
                <a:srgbClr val="595959"/>
              </a:solidFill>
            </a:endParaRPr>
          </a:p>
        </p:txBody>
      </p:sp>
      <p:sp>
        <p:nvSpPr>
          <p:cNvPr id="8" name="Text Box 7"/>
          <p:cNvSpPr txBox="1">
            <a:spLocks noChangeArrowheads="1"/>
          </p:cNvSpPr>
          <p:nvPr/>
        </p:nvSpPr>
        <p:spPr bwMode="auto">
          <a:xfrm>
            <a:off x="350838" y="2079625"/>
            <a:ext cx="8491537" cy="1200150"/>
          </a:xfrm>
          <a:prstGeom prst="rect">
            <a:avLst/>
          </a:prstGeom>
          <a:noFill/>
          <a:ln w="9525">
            <a:noFill/>
            <a:miter lim="800000"/>
            <a:headEnd/>
            <a:tailEnd/>
          </a:ln>
          <a:effectLst/>
        </p:spPr>
        <p:txBody>
          <a:bodyPr>
            <a:spAutoFit/>
          </a:bodyPr>
          <a:lstStyle/>
          <a:p>
            <a:pPr>
              <a:defRPr/>
            </a:pPr>
            <a:r>
              <a:rPr lang="en-AU" b="1" dirty="0">
                <a:solidFill>
                  <a:schemeClr val="bg1">
                    <a:lumMod val="50000"/>
                  </a:schemeClr>
                </a:solidFill>
              </a:rPr>
              <a:t>Objectives</a:t>
            </a:r>
            <a:r>
              <a:rPr lang="en-AU" dirty="0"/>
              <a:t> </a:t>
            </a:r>
          </a:p>
          <a:p>
            <a:pPr marL="285750" indent="-285750">
              <a:buFont typeface="Arial" pitchFamily="34" charset="0"/>
              <a:buChar char="•"/>
              <a:defRPr/>
            </a:pPr>
            <a:r>
              <a:rPr lang="en-AU" dirty="0">
                <a:solidFill>
                  <a:schemeClr val="bg1">
                    <a:lumMod val="50000"/>
                  </a:schemeClr>
                </a:solidFill>
              </a:rPr>
              <a:t>to use exhibition competitions to promote the concept of excellence; </a:t>
            </a:r>
          </a:p>
          <a:p>
            <a:pPr marL="285750" indent="-285750">
              <a:buFont typeface="Arial" pitchFamily="34" charset="0"/>
              <a:buChar char="•"/>
              <a:defRPr/>
            </a:pPr>
            <a:r>
              <a:rPr lang="en-AU" dirty="0">
                <a:solidFill>
                  <a:schemeClr val="bg1">
                    <a:lumMod val="50000"/>
                  </a:schemeClr>
                </a:solidFill>
              </a:rPr>
              <a:t>to integrate competition into the apprentice curriculum as a mode of learning; and assessment. </a:t>
            </a:r>
          </a:p>
        </p:txBody>
      </p:sp>
      <p:pic>
        <p:nvPicPr>
          <p:cNvPr id="40965" name="Picture 4"/>
          <p:cNvPicPr>
            <a:picLocks noChangeAspect="1"/>
          </p:cNvPicPr>
          <p:nvPr/>
        </p:nvPicPr>
        <p:blipFill>
          <a:blip r:embed="rId3"/>
          <a:srcRect/>
          <a:stretch>
            <a:fillRect/>
          </a:stretch>
        </p:blipFill>
        <p:spPr bwMode="auto">
          <a:xfrm>
            <a:off x="4657725" y="3567113"/>
            <a:ext cx="3892550" cy="2752725"/>
          </a:xfrm>
          <a:prstGeom prst="rect">
            <a:avLst/>
          </a:prstGeom>
          <a:noFill/>
          <a:ln w="9525">
            <a:noFill/>
            <a:miter lim="800000"/>
            <a:headEnd/>
            <a:tailEnd/>
          </a:ln>
        </p:spPr>
      </p:pic>
      <p:pic>
        <p:nvPicPr>
          <p:cNvPr id="40966" name="Picture 2" descr="E:\My Documents Backup 2013\Files 2012\WorldSkills Foundation\Report to VC &amp; DTAFE\WSA Indigenous plumbing #1.JPG"/>
          <p:cNvPicPr>
            <a:picLocks noChangeAspect="1" noChangeArrowheads="1"/>
          </p:cNvPicPr>
          <p:nvPr/>
        </p:nvPicPr>
        <p:blipFill>
          <a:blip r:embed="rId4"/>
          <a:srcRect/>
          <a:stretch>
            <a:fillRect/>
          </a:stretch>
        </p:blipFill>
        <p:spPr bwMode="auto">
          <a:xfrm>
            <a:off x="350838" y="3567113"/>
            <a:ext cx="3633787" cy="27257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oter Placeholder 4"/>
          <p:cNvSpPr>
            <a:spLocks noGrp="1"/>
          </p:cNvSpPr>
          <p:nvPr>
            <p:ph type="ftr" sz="quarter" idx="4294967295"/>
          </p:nvPr>
        </p:nvSpPr>
        <p:spPr bwMode="auto">
          <a:xfrm>
            <a:off x="468313" y="6538913"/>
            <a:ext cx="5973762" cy="252412"/>
          </a:xfrm>
          <a:prstGeom prst="rect">
            <a:avLst/>
          </a:prstGeom>
          <a:noFill/>
          <a:ln>
            <a:miter lim="800000"/>
            <a:headEnd/>
            <a:tailEnd/>
          </a:ln>
        </p:spPr>
        <p:txBody>
          <a:bodyPr/>
          <a:lstStyle/>
          <a:p>
            <a:r>
              <a:rPr lang="en-GB" altLang="zh-CN">
                <a:solidFill>
                  <a:srgbClr val="FFFFFF"/>
                </a:solidFill>
              </a:rPr>
              <a:t>www.britishcouncil.org</a:t>
            </a:r>
          </a:p>
        </p:txBody>
      </p:sp>
      <p:sp>
        <p:nvSpPr>
          <p:cNvPr id="43010" name="Slide Number Placeholder 5"/>
          <p:cNvSpPr>
            <a:spLocks noGrp="1"/>
          </p:cNvSpPr>
          <p:nvPr>
            <p:ph type="sldNum" sz="quarter" idx="10"/>
          </p:nvPr>
        </p:nvSpPr>
        <p:spPr bwMode="auto">
          <a:xfrm>
            <a:off x="8243888" y="6538913"/>
            <a:ext cx="442912" cy="252412"/>
          </a:xfrm>
          <a:noFill/>
          <a:ln>
            <a:miter lim="800000"/>
            <a:headEnd/>
            <a:tailEnd/>
          </a:ln>
        </p:spPr>
        <p:txBody>
          <a:bodyPr numCol="1" anchorCtr="0" compatLnSpc="1">
            <a:prstTxWarp prst="textNoShape">
              <a:avLst/>
            </a:prstTxWarp>
          </a:bodyPr>
          <a:lstStyle/>
          <a:p>
            <a:pPr fontAlgn="base">
              <a:spcBef>
                <a:spcPct val="0"/>
              </a:spcBef>
              <a:spcAft>
                <a:spcPct val="0"/>
              </a:spcAft>
            </a:pPr>
            <a:fld id="{3159F65B-D2C6-408E-A772-C735EBB17099}" type="slidenum">
              <a:rPr lang="en-GB" altLang="zh-CN" smtClean="0">
                <a:solidFill>
                  <a:srgbClr val="FFFFFF"/>
                </a:solidFill>
                <a:latin typeface="Arial" charset="0"/>
                <a:cs typeface="Arial" charset="0"/>
              </a:rPr>
              <a:pPr fontAlgn="base">
                <a:spcBef>
                  <a:spcPct val="0"/>
                </a:spcBef>
                <a:spcAft>
                  <a:spcPct val="0"/>
                </a:spcAft>
              </a:pPr>
              <a:t>14</a:t>
            </a:fld>
            <a:endParaRPr lang="en-GB" altLang="zh-CN" smtClean="0">
              <a:solidFill>
                <a:srgbClr val="FFFFFF"/>
              </a:solidFill>
              <a:latin typeface="Arial" charset="0"/>
              <a:cs typeface="Arial" charset="0"/>
            </a:endParaRPr>
          </a:p>
        </p:txBody>
      </p:sp>
      <p:sp>
        <p:nvSpPr>
          <p:cNvPr id="43011" name="Rectangle 2"/>
          <p:cNvSpPr>
            <a:spLocks noGrp="1" noChangeArrowheads="1"/>
          </p:cNvSpPr>
          <p:nvPr>
            <p:ph type="title"/>
          </p:nvPr>
        </p:nvSpPr>
        <p:spPr bwMode="auto">
          <a:xfrm>
            <a:off x="323850" y="168275"/>
            <a:ext cx="6253163" cy="846138"/>
          </a:xfrm>
        </p:spPr>
        <p:txBody>
          <a:bodyPr numCol="1" anchorCtr="0" compatLnSpc="1">
            <a:prstTxWarp prst="textNoShape">
              <a:avLst/>
            </a:prstTxWarp>
          </a:bodyPr>
          <a:lstStyle/>
          <a:p>
            <a:pPr eaLnBrk="1" hangingPunct="1"/>
            <a:r>
              <a:rPr lang="en-US" altLang="zh-CN" cap="none" smtClean="0"/>
              <a:t>CHINA PARTNERSHIP </a:t>
            </a:r>
            <a:endParaRPr lang="en-GB" altLang="zh-CN" cap="none" smtClean="0"/>
          </a:p>
        </p:txBody>
      </p:sp>
      <p:sp>
        <p:nvSpPr>
          <p:cNvPr id="43012" name="Rectangle 3"/>
          <p:cNvSpPr>
            <a:spLocks noGrp="1" noChangeArrowheads="1"/>
          </p:cNvSpPr>
          <p:nvPr>
            <p:ph type="body" idx="1"/>
          </p:nvPr>
        </p:nvSpPr>
        <p:spPr>
          <a:xfrm>
            <a:off x="395288" y="1636713"/>
            <a:ext cx="8229600" cy="4749800"/>
          </a:xfrm>
        </p:spPr>
        <p:txBody>
          <a:bodyPr/>
          <a:lstStyle/>
          <a:p>
            <a:pPr lvl="1" eaLnBrk="1" hangingPunct="1">
              <a:spcAft>
                <a:spcPct val="0"/>
              </a:spcAft>
              <a:buFont typeface="Symbol" pitchFamily="18" charset="2"/>
              <a:buChar char=""/>
            </a:pPr>
            <a:r>
              <a:rPr lang="en-US" altLang="zh-CN" smtClean="0">
                <a:solidFill>
                  <a:srgbClr val="595959"/>
                </a:solidFill>
                <a:latin typeface="Arial" charset="0"/>
                <a:cs typeface="Arial" charset="0"/>
              </a:rPr>
              <a:t>The UK-China Partners in Education (UKCPIE) Programme for TVET between the Chinese and the UK governments supports a wide range of educational collaboration. Specifically, wide consultation with key sector stakeholders led to two Memoranda of Understanding underpinning joint strategic aims below.</a:t>
            </a:r>
          </a:p>
          <a:p>
            <a:pPr eaLnBrk="1" hangingPunct="1">
              <a:spcAft>
                <a:spcPct val="0"/>
              </a:spcAft>
            </a:pPr>
            <a:endParaRPr lang="en-US" altLang="zh-CN" smtClean="0">
              <a:solidFill>
                <a:srgbClr val="595959"/>
              </a:solidFill>
              <a:latin typeface="Arial" charset="0"/>
              <a:cs typeface="Arial" charset="0"/>
            </a:endParaRPr>
          </a:p>
          <a:p>
            <a:pPr lvl="1" eaLnBrk="1" hangingPunct="1">
              <a:spcAft>
                <a:spcPct val="0"/>
              </a:spcAft>
              <a:buFont typeface="Symbol" pitchFamily="18" charset="2"/>
              <a:buChar char=""/>
            </a:pPr>
            <a:r>
              <a:rPr lang="en-US" altLang="zh-CN" smtClean="0">
                <a:solidFill>
                  <a:srgbClr val="595959"/>
                </a:solidFill>
                <a:latin typeface="Arial" charset="0"/>
                <a:cs typeface="Arial" charset="0"/>
              </a:rPr>
              <a:t>The UK Department of Business, Innovation and Skills (BIS) and the Chinese Ministry of Education ( MoE) plus the Chinese Ministry of Human Resources and Social Security ( MoHRSS). </a:t>
            </a:r>
            <a:r>
              <a:rPr lang="en-GB" altLang="zh-CN" smtClean="0">
                <a:solidFill>
                  <a:srgbClr val="595959"/>
                </a:solidFill>
                <a:latin typeface="Arial" charset="0"/>
                <a:cs typeface="Arial" charset="0"/>
              </a:rPr>
              <a:t>Areas for collaboration:</a:t>
            </a:r>
          </a:p>
          <a:p>
            <a:pPr eaLnBrk="1" hangingPunct="1">
              <a:spcAft>
                <a:spcPct val="0"/>
              </a:spcAft>
              <a:buFont typeface="Symbol" pitchFamily="18" charset="2"/>
              <a:buChar char=""/>
            </a:pPr>
            <a:endParaRPr lang="en-GB" altLang="zh-CN" sz="2000" smtClean="0">
              <a:solidFill>
                <a:srgbClr val="595959"/>
              </a:solidFill>
              <a:latin typeface="Arial" charset="0"/>
              <a:cs typeface="Arial" charset="0"/>
            </a:endParaRPr>
          </a:p>
          <a:p>
            <a:pPr eaLnBrk="1" hangingPunct="1">
              <a:spcAft>
                <a:spcPct val="0"/>
              </a:spcAft>
              <a:buFont typeface="Symbol" pitchFamily="18" charset="2"/>
              <a:buChar char=""/>
            </a:pPr>
            <a:endParaRPr lang="en-GB" altLang="zh-CN" sz="2000" smtClean="0">
              <a:solidFill>
                <a:srgbClr val="595959"/>
              </a:solidFill>
              <a:latin typeface="Arial" charset="0"/>
              <a:cs typeface="Arial" charset="0"/>
            </a:endParaRPr>
          </a:p>
          <a:p>
            <a:pPr eaLnBrk="1" hangingPunct="1">
              <a:spcAft>
                <a:spcPct val="0"/>
              </a:spcAft>
              <a:buFont typeface="Symbol" pitchFamily="18" charset="2"/>
              <a:buChar char=""/>
            </a:pPr>
            <a:endParaRPr lang="en-GB" altLang="zh-CN" sz="2000" smtClean="0">
              <a:solidFill>
                <a:srgbClr val="595959"/>
              </a:solidFill>
              <a:latin typeface="Arial" charset="0"/>
              <a:cs typeface="Arial" charset="0"/>
            </a:endParaRPr>
          </a:p>
          <a:p>
            <a:pPr eaLnBrk="1" hangingPunct="1">
              <a:spcAft>
                <a:spcPct val="0"/>
              </a:spcAft>
              <a:buFont typeface="Symbol" pitchFamily="18" charset="2"/>
              <a:buChar char=""/>
            </a:pPr>
            <a:endParaRPr lang="en-GB" altLang="zh-CN" sz="2000" smtClean="0">
              <a:solidFill>
                <a:srgbClr val="595959"/>
              </a:solidFill>
              <a:latin typeface="Arial" charset="0"/>
              <a:cs typeface="Arial" charset="0"/>
            </a:endParaRPr>
          </a:p>
          <a:p>
            <a:pPr eaLnBrk="1" hangingPunct="1">
              <a:spcAft>
                <a:spcPct val="0"/>
              </a:spcAft>
              <a:buFont typeface="Symbol" pitchFamily="18" charset="2"/>
              <a:buChar char=""/>
            </a:pPr>
            <a:endParaRPr lang="en-GB" altLang="zh-CN" sz="2000" smtClean="0">
              <a:solidFill>
                <a:srgbClr val="595959"/>
              </a:solidFill>
              <a:latin typeface="Arial" charset="0"/>
              <a:cs typeface="Arial" charset="0"/>
            </a:endParaRPr>
          </a:p>
          <a:p>
            <a:pPr eaLnBrk="1" hangingPunct="1">
              <a:spcAft>
                <a:spcPct val="0"/>
              </a:spcAft>
              <a:buFont typeface="Symbol" pitchFamily="18" charset="2"/>
              <a:buChar char=""/>
            </a:pPr>
            <a:endParaRPr lang="en-GB" altLang="zh-CN" sz="2000" smtClean="0">
              <a:solidFill>
                <a:srgbClr val="595959"/>
              </a:solidFill>
              <a:latin typeface="Arial" charset="0"/>
              <a:cs typeface="Arial" charset="0"/>
            </a:endParaRPr>
          </a:p>
          <a:p>
            <a:pPr eaLnBrk="1" hangingPunct="1">
              <a:spcAft>
                <a:spcPct val="0"/>
              </a:spcAft>
              <a:buFont typeface="Symbol" pitchFamily="18" charset="2"/>
              <a:buChar char=""/>
            </a:pPr>
            <a:endParaRPr lang="en-GB" altLang="zh-CN" sz="2000" smtClean="0">
              <a:solidFill>
                <a:srgbClr val="595959"/>
              </a:solidFill>
              <a:latin typeface="Arial" charset="0"/>
              <a:cs typeface="Arial" charset="0"/>
            </a:endParaRPr>
          </a:p>
          <a:p>
            <a:pPr eaLnBrk="1" hangingPunct="1">
              <a:spcAft>
                <a:spcPct val="0"/>
              </a:spcAft>
            </a:pPr>
            <a:endParaRPr lang="en-GB" altLang="zh-CN" sz="2000" smtClean="0">
              <a:solidFill>
                <a:srgbClr val="595959"/>
              </a:solidFill>
              <a:latin typeface="Arial" charset="0"/>
              <a:cs typeface="Arial" charset="0"/>
            </a:endParaRPr>
          </a:p>
          <a:p>
            <a:pPr eaLnBrk="1" hangingPunct="1"/>
            <a:endParaRPr lang="en-GB" altLang="zh-CN" sz="4400" smtClean="0">
              <a:solidFill>
                <a:srgbClr val="595959"/>
              </a:solidFill>
              <a:latin typeface="Arial" charset="0"/>
              <a:cs typeface="Arial" charset="0"/>
            </a:endParaRPr>
          </a:p>
        </p:txBody>
      </p:sp>
      <p:graphicFrame>
        <p:nvGraphicFramePr>
          <p:cNvPr id="2" name="Table 1"/>
          <p:cNvGraphicFramePr>
            <a:graphicFrameLocks noGrp="1"/>
          </p:cNvGraphicFramePr>
          <p:nvPr/>
        </p:nvGraphicFramePr>
        <p:xfrm>
          <a:off x="609600" y="4310063"/>
          <a:ext cx="7318375" cy="2228850"/>
        </p:xfrm>
        <a:graphic>
          <a:graphicData uri="http://schemas.openxmlformats.org/drawingml/2006/table">
            <a:tbl>
              <a:tblPr/>
              <a:tblGrid>
                <a:gridCol w="3048000"/>
                <a:gridCol w="4270375"/>
              </a:tblGrid>
              <a:tr h="371475">
                <a:tc>
                  <a:txBody>
                    <a:bodyPr/>
                    <a:lstStyle/>
                    <a:p>
                      <a:pPr marL="342900" marR="0" lvl="0" indent="-342900" algn="l" defTabSz="914400" rtl="0" eaLnBrk="1" fontAlgn="base" latinLnBrk="0" hangingPunct="1">
                        <a:lnSpc>
                          <a:spcPct val="100000"/>
                        </a:lnSpc>
                        <a:spcBef>
                          <a:spcPct val="0"/>
                        </a:spcBef>
                        <a:spcAft>
                          <a:spcPct val="0"/>
                        </a:spcAft>
                        <a:buClrTx/>
                        <a:buSzTx/>
                        <a:buFont typeface="Calibri" pitchFamily="34" charset="0"/>
                        <a:buAutoNum type="arabicPeriod"/>
                        <a:tabLst/>
                      </a:pPr>
                      <a:r>
                        <a:rPr kumimoji="0" lang="en-GB" altLang="zh-CN" sz="1800" b="1" i="0" u="none" strike="noStrike" cap="none" normalizeH="0" baseline="0" dirty="0" err="1" smtClean="0">
                          <a:ln>
                            <a:noFill/>
                          </a:ln>
                          <a:solidFill>
                            <a:srgbClr val="FFFFFF"/>
                          </a:solidFill>
                          <a:effectLst/>
                          <a:latin typeface="Arial" charset="0"/>
                          <a:ea typeface="宋体" pitchFamily="2" charset="-122"/>
                          <a:cs typeface="Arial" charset="0"/>
                        </a:rPr>
                        <a:t>MoE</a:t>
                      </a:r>
                      <a:endParaRPr kumimoji="0" lang="en-GB" altLang="zh-CN" sz="1800" b="1" i="0" u="none" strike="noStrike" cap="none" normalizeH="0" baseline="0" dirty="0" smtClean="0">
                        <a:ln>
                          <a:noFill/>
                        </a:ln>
                        <a:solidFill>
                          <a:srgbClr val="FFFFFF"/>
                        </a:solidFill>
                        <a:effectLst/>
                        <a:latin typeface="Arial"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pPr>
                      <a:r>
                        <a:rPr kumimoji="0" lang="en-GB" altLang="zh-CN" sz="1800" b="1" i="0" u="none" strike="noStrike" cap="none" normalizeH="0" baseline="0" smtClean="0">
                          <a:ln>
                            <a:noFill/>
                          </a:ln>
                          <a:solidFill>
                            <a:srgbClr val="FFFFFF"/>
                          </a:solidFill>
                          <a:effectLst/>
                          <a:latin typeface="Arial" charset="0"/>
                          <a:ea typeface="宋体" pitchFamily="2" charset="-122"/>
                          <a:cs typeface="Arial" charset="0"/>
                        </a:rPr>
                        <a:t>2.  MoHRSS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400" b="0" i="0" u="none" strike="noStrike" cap="none" normalizeH="0" baseline="0" smtClean="0">
                          <a:ln>
                            <a:noFill/>
                          </a:ln>
                          <a:solidFill>
                            <a:srgbClr val="000000"/>
                          </a:solidFill>
                          <a:effectLst/>
                          <a:latin typeface="Arial" charset="0"/>
                          <a:ea typeface="宋体" pitchFamily="2" charset="-122"/>
                          <a:cs typeface="Arial" charset="0"/>
                        </a:rPr>
                        <a:t>Principals shadowing programme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C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400" b="0" i="0" u="none" strike="noStrike" cap="none" normalizeH="0" baseline="0" smtClean="0">
                          <a:ln>
                            <a:noFill/>
                          </a:ln>
                          <a:solidFill>
                            <a:srgbClr val="000000"/>
                          </a:solidFill>
                          <a:effectLst/>
                          <a:latin typeface="Arial" charset="0"/>
                          <a:ea typeface="宋体" pitchFamily="2" charset="-122"/>
                          <a:cs typeface="Times New Roman" pitchFamily="18" charset="0"/>
                        </a:rPr>
                        <a:t>Apprenticeships and employer engagement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CCD"/>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400" b="0" i="0" u="none" strike="noStrike" cap="none" normalizeH="0" baseline="0" smtClean="0">
                          <a:ln>
                            <a:noFill/>
                          </a:ln>
                          <a:solidFill>
                            <a:srgbClr val="000000"/>
                          </a:solidFill>
                          <a:effectLst/>
                          <a:latin typeface="Arial" charset="0"/>
                          <a:ea typeface="宋体" pitchFamily="2" charset="-122"/>
                          <a:cs typeface="Arial" charset="0"/>
                        </a:rPr>
                        <a:t>Apprenticeship pilot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E7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400" b="0" i="0" u="none" strike="noStrike" cap="none" normalizeH="0" baseline="0" smtClean="0">
                          <a:ln>
                            <a:noFill/>
                          </a:ln>
                          <a:solidFill>
                            <a:srgbClr val="000000"/>
                          </a:solidFill>
                          <a:effectLst/>
                          <a:latin typeface="Arial" charset="0"/>
                          <a:ea typeface="宋体" pitchFamily="2" charset="-122"/>
                          <a:cs typeface="Times New Roman" pitchFamily="18" charset="0"/>
                        </a:rPr>
                        <a:t>Vocational standards and classification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E7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400" b="0" i="0" u="none" strike="noStrike" cap="none" normalizeH="0" baseline="0" smtClean="0">
                          <a:ln>
                            <a:noFill/>
                          </a:ln>
                          <a:solidFill>
                            <a:srgbClr val="000000"/>
                          </a:solidFill>
                          <a:effectLst/>
                          <a:latin typeface="Arial" charset="0"/>
                          <a:ea typeface="宋体" pitchFamily="2" charset="-122"/>
                          <a:cs typeface="Arial" charset="0"/>
                        </a:rPr>
                        <a:t>Joint curriculum development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C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400" b="0" i="0" u="none" strike="noStrike" cap="none" normalizeH="0" baseline="0" dirty="0" smtClean="0">
                          <a:ln>
                            <a:noFill/>
                          </a:ln>
                          <a:solidFill>
                            <a:srgbClr val="000000"/>
                          </a:solidFill>
                          <a:effectLst/>
                          <a:latin typeface="Arial" charset="0"/>
                          <a:ea typeface="宋体" pitchFamily="2" charset="-122"/>
                          <a:cs typeface="Times New Roman" pitchFamily="18" charset="0"/>
                        </a:rPr>
                        <a:t>College partnerships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CCD"/>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zh-CN" sz="1400" b="0" i="0" u="none" strike="noStrike" cap="none" normalizeH="0" baseline="0" smtClean="0">
                        <a:ln>
                          <a:noFill/>
                        </a:ln>
                        <a:solidFill>
                          <a:srgbClr val="000000"/>
                        </a:solidFill>
                        <a:effectLst/>
                        <a:latin typeface="Arial"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E7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400" b="0" i="0" u="none" strike="noStrike" cap="none" normalizeH="0" baseline="0" smtClean="0">
                          <a:ln>
                            <a:noFill/>
                          </a:ln>
                          <a:solidFill>
                            <a:srgbClr val="000000"/>
                          </a:solidFill>
                          <a:effectLst/>
                          <a:latin typeface="Arial" charset="0"/>
                          <a:ea typeface="宋体" pitchFamily="2" charset="-122"/>
                          <a:cs typeface="Times New Roman" pitchFamily="18" charset="0"/>
                        </a:rPr>
                        <a:t>World Skills competitions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E7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zh-CN" sz="1400" b="0" i="0" u="none" strike="noStrike" cap="none" normalizeH="0" baseline="0" smtClean="0">
                        <a:ln>
                          <a:noFill/>
                        </a:ln>
                        <a:solidFill>
                          <a:srgbClr val="000000"/>
                        </a:solidFill>
                        <a:effectLst/>
                        <a:latin typeface="Arial"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C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400" b="0" i="0" u="none" strike="noStrike" cap="none" normalizeH="0" baseline="0" smtClean="0">
                          <a:ln>
                            <a:noFill/>
                          </a:ln>
                          <a:solidFill>
                            <a:srgbClr val="000000"/>
                          </a:solidFill>
                          <a:effectLst/>
                          <a:latin typeface="Arial" charset="0"/>
                          <a:ea typeface="宋体" pitchFamily="2" charset="-122"/>
                          <a:cs typeface="Times New Roman" pitchFamily="18" charset="0"/>
                        </a:rPr>
                        <a:t>Vocational teacher training </a:t>
                      </a:r>
                      <a:endParaRPr kumimoji="0" lang="en-US" altLang="zh-CN" sz="1400" b="0" i="0" u="none" strike="noStrike" cap="none" normalizeH="0" baseline="0" smtClean="0">
                        <a:ln>
                          <a:noFill/>
                        </a:ln>
                        <a:solidFill>
                          <a:srgbClr val="000000"/>
                        </a:solidFill>
                        <a:effectLst/>
                        <a:latin typeface="Arial" charset="0"/>
                        <a:ea typeface="宋体" pitchFamily="2" charset="-12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CCD"/>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63500"/>
            <a:ext cx="6684963" cy="1693863"/>
          </a:xfrm>
        </p:spPr>
        <p:txBody>
          <a:bodyPr/>
          <a:lstStyle/>
          <a:p>
            <a:pPr eaLnBrk="1" fontAlgn="auto" hangingPunct="1">
              <a:spcAft>
                <a:spcPts val="0"/>
              </a:spcAft>
              <a:defRPr/>
            </a:pPr>
            <a:r>
              <a:rPr dirty="0" smtClean="0"/>
              <a:t>Rationale for Skills </a:t>
            </a:r>
            <a:br>
              <a:rPr dirty="0" smtClean="0"/>
            </a:br>
            <a:r>
              <a:rPr dirty="0" smtClean="0"/>
              <a:t>Competitions</a:t>
            </a:r>
            <a:endParaRPr dirty="0"/>
          </a:p>
        </p:txBody>
      </p:sp>
      <p:sp>
        <p:nvSpPr>
          <p:cNvPr id="45058" name="Inhaltsplatzhalter 2"/>
          <p:cNvSpPr>
            <a:spLocks noGrp="1"/>
          </p:cNvSpPr>
          <p:nvPr>
            <p:ph idx="1"/>
          </p:nvPr>
        </p:nvSpPr>
        <p:spPr>
          <a:xfrm>
            <a:off x="431800" y="2111375"/>
            <a:ext cx="7740650" cy="3860800"/>
          </a:xfrm>
        </p:spPr>
        <p:txBody>
          <a:bodyPr/>
          <a:lstStyle/>
          <a:p>
            <a:pPr eaLnBrk="1" hangingPunct="1"/>
            <a:r>
              <a:rPr lang="en-GB" altLang="zh-CN" smtClean="0">
                <a:solidFill>
                  <a:srgbClr val="595959"/>
                </a:solidFill>
                <a:latin typeface="Arial" charset="0"/>
                <a:cs typeface="Arial" charset="0"/>
              </a:rPr>
              <a:t>To offer advantages to countries through collaborating with highly placed nations cultivating a highly skilled labour force</a:t>
            </a:r>
          </a:p>
          <a:p>
            <a:pPr eaLnBrk="1" hangingPunct="1"/>
            <a:r>
              <a:rPr lang="en-GB" altLang="zh-CN" smtClean="0">
                <a:solidFill>
                  <a:srgbClr val="595959"/>
                </a:solidFill>
                <a:latin typeface="Arial" charset="0"/>
                <a:cs typeface="Arial" charset="0"/>
              </a:rPr>
              <a:t>To build teacher/student internationalisation through outward mobility and sharing UK expertise in high level skills</a:t>
            </a:r>
          </a:p>
          <a:p>
            <a:pPr eaLnBrk="1" hangingPunct="1"/>
            <a:r>
              <a:rPr lang="en-GB" altLang="zh-CN" smtClean="0">
                <a:solidFill>
                  <a:srgbClr val="595959"/>
                </a:solidFill>
                <a:latin typeface="Arial" charset="0"/>
                <a:cs typeface="Arial" charset="0"/>
              </a:rPr>
              <a:t>Following China’s participation in 2011, for the first time, skills competitions have been identified by both countries as </a:t>
            </a:r>
            <a:r>
              <a:rPr lang="en-GB" altLang="zh-CN" b="1" smtClean="0">
                <a:solidFill>
                  <a:schemeClr val="tx2"/>
                </a:solidFill>
                <a:latin typeface="Arial" charset="0"/>
                <a:cs typeface="Arial" charset="0"/>
              </a:rPr>
              <a:t>a means to improve standards and promote skills excellence</a:t>
            </a:r>
          </a:p>
          <a:p>
            <a:pPr eaLnBrk="1" hangingPunct="1"/>
            <a:r>
              <a:rPr lang="en-GB" altLang="zh-CN" smtClean="0">
                <a:solidFill>
                  <a:srgbClr val="595959"/>
                </a:solidFill>
                <a:latin typeface="Arial" charset="0"/>
                <a:cs typeface="Arial" charset="0"/>
              </a:rPr>
              <a:t>Collaboration on skills competitions, especially via the Roadshows, is seen as an excellent way in both countries to </a:t>
            </a:r>
            <a:r>
              <a:rPr lang="en-GB" altLang="zh-CN" b="1" smtClean="0">
                <a:solidFill>
                  <a:schemeClr val="tx2"/>
                </a:solidFill>
                <a:latin typeface="Arial" charset="0"/>
                <a:cs typeface="Arial" charset="0"/>
              </a:rPr>
              <a:t>change perceptions of vocational education and training, to inspire young people (and their parents) to develop a given skill to a very high level</a:t>
            </a:r>
          </a:p>
          <a:p>
            <a:pPr eaLnBrk="1" hangingPunct="1">
              <a:buFontTx/>
              <a:buChar char="-"/>
            </a:pPr>
            <a:endParaRPr altLang="zh-CN" smtClean="0">
              <a:solidFill>
                <a:srgbClr val="595959"/>
              </a:solidFill>
              <a:latin typeface="Arial" charset="0"/>
              <a:cs typeface="Arial" charset="0"/>
            </a:endParaRPr>
          </a:p>
        </p:txBody>
      </p:sp>
      <p:sp>
        <p:nvSpPr>
          <p:cNvPr id="45059" name="Foliennummernplatzhalter 3"/>
          <p:cNvSpPr>
            <a:spLocks noGrp="1"/>
          </p:cNvSpPr>
          <p:nvPr>
            <p:ph type="sldNum" sz="quarter" idx="10"/>
          </p:nvPr>
        </p:nvSpPr>
        <p:spPr bwMode="auto">
          <a:noFill/>
          <a:ln>
            <a:miter lim="800000"/>
            <a:headEnd/>
            <a:tailEnd/>
          </a:ln>
        </p:spPr>
        <p:txBody>
          <a:bodyPr numCol="1" anchorCtr="0" compatLnSpc="1">
            <a:prstTxWarp prst="textNoShape">
              <a:avLst/>
            </a:prstTxWarp>
          </a:bodyPr>
          <a:lstStyle/>
          <a:p>
            <a:pPr fontAlgn="base">
              <a:spcBef>
                <a:spcPct val="0"/>
              </a:spcBef>
              <a:spcAft>
                <a:spcPct val="0"/>
              </a:spcAft>
            </a:pPr>
            <a:fld id="{30FFC65A-AB9C-4A2C-8D45-106DD51CD8C0}" type="slidenum">
              <a:rPr lang="en-US" altLang="zh-CN" smtClean="0">
                <a:latin typeface="Arial" charset="0"/>
                <a:cs typeface="Arial" charset="0"/>
              </a:rPr>
              <a:pPr fontAlgn="base">
                <a:spcBef>
                  <a:spcPct val="0"/>
                </a:spcBef>
                <a:spcAft>
                  <a:spcPct val="0"/>
                </a:spcAft>
              </a:pPr>
              <a:t>15</a:t>
            </a:fld>
            <a:endParaRPr lang="en-US" altLang="zh-CN" smtClean="0">
              <a:latin typeface="Arial" charset="0"/>
              <a:cs typeface="Arial" charset="0"/>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0363"/>
            <a:ext cx="6107113" cy="846137"/>
          </a:xfrm>
        </p:spPr>
        <p:txBody>
          <a:bodyPr/>
          <a:lstStyle/>
          <a:p>
            <a:pPr eaLnBrk="1" fontAlgn="auto" hangingPunct="1">
              <a:spcAft>
                <a:spcPts val="0"/>
              </a:spcAft>
              <a:defRPr/>
            </a:pPr>
            <a:r>
              <a:rPr lang="en-GB" dirty="0" smtClean="0"/>
              <a:t>Activities IN CHINA</a:t>
            </a:r>
            <a:endParaRPr lang="en-GB" dirty="0"/>
          </a:p>
        </p:txBody>
      </p:sp>
      <p:sp>
        <p:nvSpPr>
          <p:cNvPr id="46082" name="Content Placeholder 2"/>
          <p:cNvSpPr>
            <a:spLocks noGrp="1"/>
          </p:cNvSpPr>
          <p:nvPr>
            <p:ph idx="1"/>
          </p:nvPr>
        </p:nvSpPr>
        <p:spPr>
          <a:xfrm>
            <a:off x="647700" y="1549400"/>
            <a:ext cx="7740650" cy="5054600"/>
          </a:xfrm>
        </p:spPr>
        <p:txBody>
          <a:bodyPr/>
          <a:lstStyle/>
          <a:p>
            <a:pPr marL="285750" indent="-285750" eaLnBrk="1" hangingPunct="1">
              <a:buFont typeface="Arial" charset="0"/>
              <a:buChar char="•"/>
            </a:pPr>
            <a:r>
              <a:rPr lang="en-US" altLang="zh-CN" dirty="0" smtClean="0">
                <a:solidFill>
                  <a:srgbClr val="595959"/>
                </a:solidFill>
                <a:latin typeface="Arial" charset="0"/>
                <a:cs typeface="Arial" charset="0"/>
              </a:rPr>
              <a:t>UK Skills champions Roadshows have been held in seven cities in China (Guangzhou, Qingdao, </a:t>
            </a:r>
            <a:r>
              <a:rPr lang="en-US" altLang="zh-CN" dirty="0" err="1" smtClean="0">
                <a:solidFill>
                  <a:srgbClr val="595959"/>
                </a:solidFill>
                <a:latin typeface="Arial" charset="0"/>
                <a:cs typeface="Arial" charset="0"/>
              </a:rPr>
              <a:t>Yancheng</a:t>
            </a:r>
            <a:r>
              <a:rPr lang="en-US" altLang="zh-CN" dirty="0" smtClean="0">
                <a:solidFill>
                  <a:srgbClr val="595959"/>
                </a:solidFill>
                <a:latin typeface="Arial" charset="0"/>
                <a:cs typeface="Arial" charset="0"/>
              </a:rPr>
              <a:t>, Shanghai, Chengdu, Chongqing</a:t>
            </a:r>
            <a:r>
              <a:rPr lang="en-US" altLang="zh-CN" dirty="0" smtClean="0">
                <a:solidFill>
                  <a:schemeClr val="accent2"/>
                </a:solidFill>
                <a:latin typeface="Arial" charset="0"/>
                <a:cs typeface="Arial" charset="0"/>
              </a:rPr>
              <a:t> </a:t>
            </a:r>
            <a:r>
              <a:rPr lang="en-US" altLang="zh-CN" dirty="0" smtClean="0">
                <a:solidFill>
                  <a:srgbClr val="595959"/>
                </a:solidFill>
                <a:latin typeface="Arial" charset="0"/>
                <a:cs typeface="Arial" charset="0"/>
              </a:rPr>
              <a:t>and Xian)</a:t>
            </a:r>
          </a:p>
          <a:p>
            <a:pPr marL="285750" indent="-285750" eaLnBrk="1" hangingPunct="1"/>
            <a:r>
              <a:rPr lang="en-US" altLang="zh-CN" dirty="0" smtClean="0">
                <a:solidFill>
                  <a:srgbClr val="595959"/>
                </a:solidFill>
                <a:latin typeface="Arial" charset="0"/>
                <a:cs typeface="Arial" charset="0"/>
              </a:rPr>
              <a:t>     - China-UK pressure test</a:t>
            </a:r>
          </a:p>
          <a:p>
            <a:pPr marL="285750" indent="-285750" eaLnBrk="1" hangingPunct="1"/>
            <a:r>
              <a:rPr lang="en-US" altLang="zh-CN" dirty="0" smtClean="0">
                <a:solidFill>
                  <a:srgbClr val="595959"/>
                </a:solidFill>
                <a:latin typeface="Arial" charset="0"/>
                <a:cs typeface="Arial" charset="0"/>
              </a:rPr>
              <a:t>     - Joint skills competitions</a:t>
            </a:r>
          </a:p>
          <a:p>
            <a:pPr marL="285750" indent="-285750" eaLnBrk="1" hangingPunct="1"/>
            <a:r>
              <a:rPr lang="en-US" altLang="zh-CN" dirty="0" smtClean="0">
                <a:solidFill>
                  <a:srgbClr val="595959"/>
                </a:solidFill>
                <a:latin typeface="Arial" charset="0"/>
                <a:cs typeface="Arial" charset="0"/>
              </a:rPr>
              <a:t>     - Master classes and workshops for trainers and competitors </a:t>
            </a:r>
          </a:p>
          <a:p>
            <a:pPr marL="285750" indent="-285750" eaLnBrk="1" hangingPunct="1">
              <a:buFont typeface="Arial" charset="0"/>
              <a:buChar char="•"/>
            </a:pPr>
            <a:r>
              <a:rPr lang="en-US" altLang="zh-CN" dirty="0" smtClean="0">
                <a:solidFill>
                  <a:srgbClr val="595959"/>
                </a:solidFill>
                <a:latin typeface="Arial" charset="0"/>
                <a:cs typeface="Arial" charset="0"/>
              </a:rPr>
              <a:t>Next steps</a:t>
            </a:r>
            <a:endParaRPr lang="en-GB" altLang="zh-CN" dirty="0" smtClean="0">
              <a:solidFill>
                <a:srgbClr val="595959"/>
              </a:solidFill>
              <a:latin typeface="Arial" charset="0"/>
              <a:cs typeface="Arial" charset="0"/>
            </a:endParaRPr>
          </a:p>
          <a:p>
            <a:pPr marL="285750" indent="-285750" eaLnBrk="1" hangingPunct="1"/>
            <a:r>
              <a:rPr lang="en-GB" altLang="zh-CN" dirty="0" smtClean="0">
                <a:solidFill>
                  <a:srgbClr val="595959"/>
                </a:solidFill>
                <a:latin typeface="Arial" charset="0"/>
                <a:cs typeface="Arial" charset="0"/>
              </a:rPr>
              <a:t>     - </a:t>
            </a:r>
            <a:r>
              <a:rPr lang="en-GB" altLang="zh-CN" dirty="0">
                <a:solidFill>
                  <a:srgbClr val="595959"/>
                </a:solidFill>
                <a:latin typeface="Arial" charset="0"/>
                <a:cs typeface="Arial" charset="0"/>
              </a:rPr>
              <a:t>Standards and assessment: connecting national with international standards of performance, with an orientation towards high level skills for future capability</a:t>
            </a:r>
          </a:p>
          <a:p>
            <a:pPr marL="285750" indent="-285750" eaLnBrk="1" hangingPunct="1"/>
            <a:r>
              <a:rPr lang="en-GB" altLang="zh-CN" dirty="0" smtClean="0">
                <a:solidFill>
                  <a:srgbClr val="595959"/>
                </a:solidFill>
                <a:latin typeface="Arial" charset="0"/>
                <a:cs typeface="Arial" charset="0"/>
              </a:rPr>
              <a:t>     - Techniques for capacity building for individuals</a:t>
            </a:r>
          </a:p>
          <a:p>
            <a:pPr marL="285750" indent="-285750" eaLnBrk="1" hangingPunct="1"/>
            <a:r>
              <a:rPr lang="en-GB" altLang="zh-CN" dirty="0" smtClean="0">
                <a:solidFill>
                  <a:srgbClr val="595959"/>
                </a:solidFill>
                <a:latin typeface="Arial" charset="0"/>
                <a:cs typeface="Arial" charset="0"/>
              </a:rPr>
              <a:t>     - </a:t>
            </a:r>
            <a:r>
              <a:rPr lang="en-US" altLang="zh-CN" dirty="0" smtClean="0">
                <a:solidFill>
                  <a:srgbClr val="595959"/>
                </a:solidFill>
                <a:latin typeface="Arial" charset="0"/>
                <a:cs typeface="Arial" charset="0"/>
              </a:rPr>
              <a:t>Expansion of joint Roadshows to other countries/regions </a:t>
            </a:r>
          </a:p>
          <a:p>
            <a:pPr marL="285750" indent="-285750" eaLnBrk="1" hangingPunct="1"/>
            <a:r>
              <a:rPr lang="en-US" altLang="zh-CN" dirty="0" smtClean="0">
                <a:solidFill>
                  <a:srgbClr val="595959"/>
                </a:solidFill>
                <a:latin typeface="Arial" charset="0"/>
                <a:cs typeface="Arial" charset="0"/>
              </a:rPr>
              <a:t>     - Global conference showcase</a:t>
            </a:r>
            <a:endParaRPr lang="en-GB" altLang="zh-CN" dirty="0" smtClean="0">
              <a:solidFill>
                <a:srgbClr val="595959"/>
              </a:solidFill>
              <a:latin typeface="Arial" charset="0"/>
              <a:cs typeface="Arial" charset="0"/>
            </a:endParaRPr>
          </a:p>
          <a:p>
            <a:pPr marL="285750" indent="-285750" eaLnBrk="1" hangingPunct="1"/>
            <a:endParaRPr lang="en-GB" altLang="zh-CN" dirty="0" smtClean="0">
              <a:solidFill>
                <a:srgbClr val="595959"/>
              </a:solidFill>
              <a:latin typeface="Arial" charset="0"/>
              <a:cs typeface="Arial" charset="0"/>
            </a:endParaRPr>
          </a:p>
        </p:txBody>
      </p:sp>
      <p:sp>
        <p:nvSpPr>
          <p:cNvPr id="46083" name="Slide Number Placeholder 3"/>
          <p:cNvSpPr>
            <a:spLocks noGrp="1"/>
          </p:cNvSpPr>
          <p:nvPr>
            <p:ph type="sldNum" sz="quarter" idx="10"/>
          </p:nvPr>
        </p:nvSpPr>
        <p:spPr bwMode="auto">
          <a:noFill/>
          <a:ln>
            <a:miter lim="800000"/>
            <a:headEnd/>
            <a:tailEnd/>
          </a:ln>
        </p:spPr>
        <p:txBody>
          <a:bodyPr numCol="1" anchorCtr="0" compatLnSpc="1">
            <a:prstTxWarp prst="textNoShape">
              <a:avLst/>
            </a:prstTxWarp>
          </a:bodyPr>
          <a:lstStyle/>
          <a:p>
            <a:pPr fontAlgn="base">
              <a:spcBef>
                <a:spcPct val="0"/>
              </a:spcBef>
              <a:spcAft>
                <a:spcPct val="0"/>
              </a:spcAft>
            </a:pPr>
            <a:fld id="{11C70B11-0FCB-4ECD-9B72-119F9A83BCF5}" type="slidenum">
              <a:rPr lang="en-US" altLang="zh-CN" smtClean="0">
                <a:latin typeface="Arial" charset="0"/>
                <a:cs typeface="Arial" charset="0"/>
              </a:rPr>
              <a:pPr fontAlgn="base">
                <a:spcBef>
                  <a:spcPct val="0"/>
                </a:spcBef>
                <a:spcAft>
                  <a:spcPct val="0"/>
                </a:spcAft>
              </a:pPr>
              <a:t>16</a:t>
            </a:fld>
            <a:endParaRPr lang="en-US" altLang="zh-CN" smtClean="0">
              <a:latin typeface="Arial" charset="0"/>
              <a:cs typeface="Arial"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0363"/>
            <a:ext cx="3403600" cy="846137"/>
          </a:xfrm>
        </p:spPr>
        <p:txBody>
          <a:bodyPr/>
          <a:lstStyle/>
          <a:p>
            <a:pPr eaLnBrk="1" hangingPunct="1">
              <a:defRPr/>
            </a:pPr>
            <a:r>
              <a:rPr lang="en-GB" dirty="0" smtClean="0"/>
              <a:t>Contacts</a:t>
            </a:r>
            <a:endParaRPr lang="en-GB" dirty="0"/>
          </a:p>
        </p:txBody>
      </p:sp>
      <p:sp>
        <p:nvSpPr>
          <p:cNvPr id="47106" name="Content Placeholder 3"/>
          <p:cNvSpPr>
            <a:spLocks noGrp="1"/>
          </p:cNvSpPr>
          <p:nvPr>
            <p:ph idx="11"/>
          </p:nvPr>
        </p:nvSpPr>
        <p:spPr>
          <a:xfrm>
            <a:off x="4335463" y="1806575"/>
            <a:ext cx="4171950" cy="3759200"/>
          </a:xfrm>
        </p:spPr>
        <p:txBody>
          <a:bodyPr/>
          <a:lstStyle/>
          <a:p>
            <a:pPr marL="285750" indent="-285750" algn="ctr" eaLnBrk="1" hangingPunct="1"/>
            <a:r>
              <a:rPr lang="en-US" altLang="zh-CN" sz="1600" b="1" smtClean="0">
                <a:solidFill>
                  <a:srgbClr val="595959"/>
                </a:solidFill>
                <a:latin typeface="Arial" charset="0"/>
                <a:cs typeface="Arial" charset="0"/>
              </a:rPr>
              <a:t>China and UK  Partners in Education Programme </a:t>
            </a:r>
          </a:p>
          <a:p>
            <a:pPr marL="285750" indent="-285750" algn="ctr" eaLnBrk="1" hangingPunct="1">
              <a:spcAft>
                <a:spcPct val="0"/>
              </a:spcAft>
            </a:pPr>
            <a:r>
              <a:rPr lang="en-US" altLang="zh-CN" sz="1200" smtClean="0">
                <a:solidFill>
                  <a:srgbClr val="595959"/>
                </a:solidFill>
                <a:latin typeface="Arial" charset="0"/>
                <a:cs typeface="Arial" charset="0"/>
              </a:rPr>
              <a:t>Kathleen Zhong </a:t>
            </a:r>
          </a:p>
          <a:p>
            <a:pPr marL="285750" indent="-285750" algn="ctr" eaLnBrk="1" hangingPunct="1">
              <a:spcAft>
                <a:spcPct val="0"/>
              </a:spcAft>
            </a:pPr>
            <a:r>
              <a:rPr lang="en-US" altLang="zh-CN" sz="1200" smtClean="0">
                <a:solidFill>
                  <a:srgbClr val="595959"/>
                </a:solidFill>
                <a:latin typeface="Arial" charset="0"/>
                <a:cs typeface="Arial" charset="0"/>
              </a:rPr>
              <a:t>Director of Skills and Vocational Education,</a:t>
            </a:r>
          </a:p>
          <a:p>
            <a:pPr marL="285750" indent="-285750" algn="ctr" eaLnBrk="1" hangingPunct="1">
              <a:spcAft>
                <a:spcPct val="0"/>
              </a:spcAft>
            </a:pPr>
            <a:r>
              <a:rPr lang="en-US" altLang="zh-CN" sz="1200" smtClean="0">
                <a:solidFill>
                  <a:srgbClr val="595959"/>
                </a:solidFill>
                <a:latin typeface="Arial" charset="0"/>
                <a:cs typeface="Arial" charset="0"/>
              </a:rPr>
              <a:t>Cultural and Education Section of the British Embassy</a:t>
            </a:r>
          </a:p>
          <a:p>
            <a:pPr marL="285750" indent="-285750" algn="ctr" eaLnBrk="1" hangingPunct="1">
              <a:spcAft>
                <a:spcPts val="1200"/>
              </a:spcAft>
            </a:pPr>
            <a:r>
              <a:rPr lang="en-US" altLang="zh-CN" sz="1200" smtClean="0">
                <a:solidFill>
                  <a:srgbClr val="7F7F7F"/>
                </a:solidFill>
                <a:latin typeface="Arial" charset="0"/>
                <a:cs typeface="Arial" charset="0"/>
                <a:hlinkClick r:id="rId2"/>
              </a:rPr>
              <a:t>kathleen.zhong@britishcouncil.org.cn</a:t>
            </a:r>
            <a:r>
              <a:rPr lang="en-US" altLang="zh-CN" sz="1200" smtClean="0">
                <a:solidFill>
                  <a:srgbClr val="7F7F7F"/>
                </a:solidFill>
                <a:latin typeface="Arial" charset="0"/>
                <a:cs typeface="Arial" charset="0"/>
              </a:rPr>
              <a:t> </a:t>
            </a:r>
          </a:p>
          <a:p>
            <a:pPr marL="285750" indent="-285750" algn="ctr" eaLnBrk="1" hangingPunct="1">
              <a:spcAft>
                <a:spcPct val="0"/>
              </a:spcAft>
            </a:pPr>
            <a:r>
              <a:rPr lang="en-US" altLang="zh-CN" sz="1200" smtClean="0">
                <a:solidFill>
                  <a:srgbClr val="595959"/>
                </a:solidFill>
                <a:latin typeface="Arial" charset="0"/>
                <a:cs typeface="Arial" charset="0"/>
              </a:rPr>
              <a:t>Michael Houlgate </a:t>
            </a:r>
          </a:p>
          <a:p>
            <a:pPr marL="285750" indent="-285750" algn="ctr" eaLnBrk="1" hangingPunct="1">
              <a:spcAft>
                <a:spcPct val="0"/>
              </a:spcAft>
            </a:pPr>
            <a:r>
              <a:rPr lang="en-US" altLang="zh-CN" sz="1200" smtClean="0">
                <a:solidFill>
                  <a:srgbClr val="595959"/>
                </a:solidFill>
                <a:latin typeface="Arial" charset="0"/>
                <a:cs typeface="Arial" charset="0"/>
              </a:rPr>
              <a:t>Project Manager, Skills for Employability,</a:t>
            </a:r>
          </a:p>
          <a:p>
            <a:pPr marL="285750" indent="-285750" algn="ctr" eaLnBrk="1" hangingPunct="1">
              <a:spcAft>
                <a:spcPct val="0"/>
              </a:spcAft>
            </a:pPr>
            <a:r>
              <a:rPr lang="en-US" altLang="zh-CN" sz="1200" smtClean="0">
                <a:solidFill>
                  <a:srgbClr val="595959"/>
                </a:solidFill>
                <a:latin typeface="Arial" charset="0"/>
                <a:cs typeface="Arial" charset="0"/>
              </a:rPr>
              <a:t>Cultural and Education Section of the British Embassy</a:t>
            </a:r>
          </a:p>
          <a:p>
            <a:pPr marL="285750" indent="-285750" algn="ctr" eaLnBrk="1" hangingPunct="1"/>
            <a:r>
              <a:rPr lang="en-US" altLang="zh-CN" sz="1200" smtClean="0">
                <a:solidFill>
                  <a:srgbClr val="595959"/>
                </a:solidFill>
                <a:latin typeface="Arial" charset="0"/>
                <a:cs typeface="Arial" charset="0"/>
                <a:hlinkClick r:id="rId3"/>
              </a:rPr>
              <a:t>Michael.Houlgate@britishcouncil.org</a:t>
            </a:r>
            <a:endParaRPr lang="en-US" altLang="zh-CN" sz="1200" smtClean="0">
              <a:solidFill>
                <a:srgbClr val="595959"/>
              </a:solidFill>
              <a:latin typeface="Arial" charset="0"/>
              <a:cs typeface="Arial" charset="0"/>
            </a:endParaRPr>
          </a:p>
          <a:p>
            <a:pPr marL="285750" indent="-285750" algn="ctr" eaLnBrk="1" hangingPunct="1"/>
            <a:r>
              <a:rPr lang="en-GB" sz="1200" smtClean="0">
                <a:solidFill>
                  <a:srgbClr val="595959"/>
                </a:solidFill>
                <a:latin typeface="Arial" charset="0"/>
                <a:cs typeface="Arial" charset="0"/>
              </a:rPr>
              <a:t>Julia Smith, Education Consultant  </a:t>
            </a:r>
            <a:r>
              <a:rPr lang="en-GB" sz="1200" u="sng" smtClean="0">
                <a:solidFill>
                  <a:srgbClr val="595959"/>
                </a:solidFill>
                <a:latin typeface="Arial" charset="0"/>
                <a:cs typeface="Arial" charset="0"/>
                <a:hlinkClick r:id="rId4"/>
              </a:rPr>
              <a:t>juliasmith25@btinternet.com</a:t>
            </a:r>
            <a:endParaRPr lang="en-GB" sz="1200" u="sng" smtClean="0">
              <a:solidFill>
                <a:srgbClr val="595959"/>
              </a:solidFill>
              <a:latin typeface="Arial" charset="0"/>
              <a:cs typeface="Arial" charset="0"/>
            </a:endParaRPr>
          </a:p>
        </p:txBody>
      </p:sp>
      <p:sp>
        <p:nvSpPr>
          <p:cNvPr id="47107" name="Slide Number Placeholder 4"/>
          <p:cNvSpPr>
            <a:spLocks noGrp="1"/>
          </p:cNvSpPr>
          <p:nvPr>
            <p:ph type="sldNum" sz="quarter" idx="12"/>
          </p:nvPr>
        </p:nvSpPr>
        <p:spPr bwMode="auto">
          <a:noFill/>
          <a:ln>
            <a:miter lim="800000"/>
            <a:headEnd/>
            <a:tailEnd/>
          </a:ln>
        </p:spPr>
        <p:txBody>
          <a:bodyPr numCol="1" anchorCtr="0" compatLnSpc="1">
            <a:prstTxWarp prst="textNoShape">
              <a:avLst/>
            </a:prstTxWarp>
          </a:bodyPr>
          <a:lstStyle/>
          <a:p>
            <a:pPr fontAlgn="base">
              <a:spcBef>
                <a:spcPct val="0"/>
              </a:spcBef>
              <a:spcAft>
                <a:spcPct val="0"/>
              </a:spcAft>
            </a:pPr>
            <a:fld id="{0080BCFB-43B3-4299-B552-7A8E27C8C1BD}" type="slidenum">
              <a:rPr lang="en-US" smtClean="0">
                <a:latin typeface="Arial" charset="0"/>
                <a:cs typeface="Arial" charset="0"/>
              </a:rPr>
              <a:pPr fontAlgn="base">
                <a:spcBef>
                  <a:spcPct val="0"/>
                </a:spcBef>
                <a:spcAft>
                  <a:spcPct val="0"/>
                </a:spcAft>
              </a:pPr>
              <a:t>17</a:t>
            </a:fld>
            <a:endParaRPr lang="en-US" smtClean="0">
              <a:latin typeface="Arial" charset="0"/>
              <a:cs typeface="Arial" charset="0"/>
            </a:endParaRPr>
          </a:p>
        </p:txBody>
      </p:sp>
      <p:sp>
        <p:nvSpPr>
          <p:cNvPr id="6" name="Content Placeholder 5"/>
          <p:cNvSpPr>
            <a:spLocks noGrp="1"/>
          </p:cNvSpPr>
          <p:nvPr>
            <p:ph idx="1"/>
          </p:nvPr>
        </p:nvSpPr>
        <p:spPr>
          <a:xfrm>
            <a:off x="217488" y="1806575"/>
            <a:ext cx="3971925" cy="3232150"/>
          </a:xfrm>
        </p:spPr>
        <p:txBody>
          <a:bodyPr/>
          <a:lstStyle/>
          <a:p>
            <a:pPr algn="ctr" eaLnBrk="1" fontAlgn="auto" hangingPunct="1">
              <a:spcBef>
                <a:spcPts val="0"/>
              </a:spcBef>
              <a:defRPr/>
            </a:pPr>
            <a:r>
              <a:rPr lang="en-GB" sz="1600" b="1" dirty="0"/>
              <a:t>VET in </a:t>
            </a:r>
            <a:r>
              <a:rPr lang="en-GB" sz="1600" b="1" dirty="0" smtClean="0"/>
              <a:t>Australia</a:t>
            </a:r>
            <a:endParaRPr lang="en-GB" sz="1600" b="1" dirty="0"/>
          </a:p>
          <a:p>
            <a:pPr eaLnBrk="1" hangingPunct="1">
              <a:spcAft>
                <a:spcPts val="0"/>
              </a:spcAft>
              <a:defRPr/>
            </a:pPr>
            <a:endParaRPr lang="en-GB" sz="1400" dirty="0" smtClean="0"/>
          </a:p>
          <a:p>
            <a:pPr algn="ctr" eaLnBrk="1" hangingPunct="1">
              <a:spcAft>
                <a:spcPts val="0"/>
              </a:spcAft>
              <a:defRPr/>
            </a:pPr>
            <a:r>
              <a:rPr lang="en-GB" sz="1200" dirty="0" smtClean="0"/>
              <a:t>Dr </a:t>
            </a:r>
            <a:r>
              <a:rPr lang="en-GB" sz="1200" dirty="0"/>
              <a:t>Helen Smith</a:t>
            </a:r>
          </a:p>
          <a:p>
            <a:pPr algn="ctr" eaLnBrk="1" hangingPunct="1">
              <a:spcAft>
                <a:spcPts val="0"/>
              </a:spcAft>
              <a:defRPr/>
            </a:pPr>
            <a:r>
              <a:rPr lang="en-GB" sz="1200" dirty="0"/>
              <a:t>Senior Consultant, Learning and Teaching</a:t>
            </a:r>
          </a:p>
          <a:p>
            <a:pPr algn="ctr" eaLnBrk="1" hangingPunct="1">
              <a:spcAft>
                <a:spcPts val="0"/>
              </a:spcAft>
              <a:defRPr/>
            </a:pPr>
            <a:r>
              <a:rPr lang="en-GB" sz="1200" dirty="0"/>
              <a:t>Office of Director TAFE, RMIT </a:t>
            </a:r>
          </a:p>
          <a:p>
            <a:pPr algn="ctr" eaLnBrk="1" fontAlgn="auto" hangingPunct="1">
              <a:spcBef>
                <a:spcPts val="0"/>
              </a:spcBef>
              <a:spcAft>
                <a:spcPts val="0"/>
              </a:spcAft>
              <a:defRPr/>
            </a:pPr>
            <a:r>
              <a:rPr lang="en-GB" sz="1200" dirty="0">
                <a:hlinkClick r:id="rId5"/>
              </a:rPr>
              <a:t>helen.smith@rmit.edu.au</a:t>
            </a:r>
            <a:endParaRPr lang="en-GB" sz="1200" dirty="0"/>
          </a:p>
          <a:p>
            <a:pPr algn="ctr" eaLnBrk="1" fontAlgn="auto" hangingPunct="1">
              <a:spcBef>
                <a:spcPts val="0"/>
              </a:spcBef>
              <a:spcAft>
                <a:spcPts val="0"/>
              </a:spcAft>
              <a:defRPr/>
            </a:pPr>
            <a:endParaRPr lang="en-GB" sz="1200" dirty="0"/>
          </a:p>
          <a:p>
            <a:pPr algn="ctr" eaLnBrk="1" fontAlgn="auto" hangingPunct="1">
              <a:spcBef>
                <a:spcPts val="0"/>
              </a:spcBef>
              <a:spcAft>
                <a:spcPts val="0"/>
              </a:spcAft>
              <a:defRPr/>
            </a:pPr>
            <a:r>
              <a:rPr lang="en-GB" sz="1200" dirty="0"/>
              <a:t>Peter </a:t>
            </a:r>
            <a:r>
              <a:rPr lang="en-GB" sz="1200" dirty="0" err="1"/>
              <a:t>Canavan</a:t>
            </a:r>
            <a:r>
              <a:rPr lang="en-GB" sz="1200" dirty="0"/>
              <a:t> </a:t>
            </a:r>
            <a:br>
              <a:rPr lang="en-GB" sz="1200" dirty="0"/>
            </a:br>
            <a:r>
              <a:rPr lang="en-GB" sz="1200" dirty="0"/>
              <a:t>National Manager Apprenticeship Project, AIG</a:t>
            </a:r>
          </a:p>
          <a:p>
            <a:pPr algn="ctr" eaLnBrk="1" hangingPunct="1">
              <a:spcAft>
                <a:spcPts val="0"/>
              </a:spcAft>
              <a:defRPr/>
            </a:pPr>
            <a:r>
              <a:rPr lang="en-GB" sz="1200" u="sng" dirty="0">
                <a:hlinkClick r:id="rId6"/>
              </a:rPr>
              <a:t>peter.canavan@aigroup.asn.au</a:t>
            </a:r>
            <a:endParaRPr lang="en-GB" sz="1200" dirty="0"/>
          </a:p>
          <a:p>
            <a:pPr eaLnBrk="1" hangingPunct="1">
              <a:defRPr/>
            </a:pPr>
            <a:endParaRPr lang="en-GB" dirty="0"/>
          </a:p>
        </p:txBody>
      </p:sp>
      <p:pic>
        <p:nvPicPr>
          <p:cNvPr id="47109" name="Picture 4"/>
          <p:cNvPicPr>
            <a:picLocks noChangeAspect="1" noChangeArrowheads="1"/>
          </p:cNvPicPr>
          <p:nvPr/>
        </p:nvPicPr>
        <p:blipFill>
          <a:blip r:embed="rId7"/>
          <a:srcRect/>
          <a:stretch>
            <a:fillRect/>
          </a:stretch>
        </p:blipFill>
        <p:spPr bwMode="auto">
          <a:xfrm>
            <a:off x="1038225" y="4840288"/>
            <a:ext cx="2139950" cy="1785937"/>
          </a:xfrm>
          <a:prstGeom prst="rect">
            <a:avLst/>
          </a:prstGeom>
          <a:noFill/>
          <a:ln w="9525">
            <a:noFill/>
            <a:miter lim="800000"/>
            <a:headEnd/>
            <a:tailEnd/>
          </a:ln>
        </p:spPr>
      </p:pic>
      <p:pic>
        <p:nvPicPr>
          <p:cNvPr id="47110" name="Picture 5"/>
          <p:cNvPicPr>
            <a:picLocks noChangeAspect="1" noChangeArrowheads="1"/>
          </p:cNvPicPr>
          <p:nvPr/>
        </p:nvPicPr>
        <p:blipFill>
          <a:blip r:embed="rId8"/>
          <a:srcRect/>
          <a:stretch>
            <a:fillRect/>
          </a:stretch>
        </p:blipFill>
        <p:spPr bwMode="auto">
          <a:xfrm>
            <a:off x="5257800" y="5699125"/>
            <a:ext cx="2109788" cy="973138"/>
          </a:xfrm>
          <a:prstGeom prst="rect">
            <a:avLst/>
          </a:prstGeom>
          <a:noFill/>
          <a:ln w="9525">
            <a:noFill/>
            <a:miter lim="800000"/>
            <a:headEnd/>
            <a:tailEnd/>
          </a:ln>
        </p:spPr>
      </p:pic>
      <p:sp>
        <p:nvSpPr>
          <p:cNvPr id="8" name="TextBox 7"/>
          <p:cNvSpPr txBox="1"/>
          <p:nvPr/>
        </p:nvSpPr>
        <p:spPr>
          <a:xfrm>
            <a:off x="387350" y="1344613"/>
            <a:ext cx="5464175" cy="277812"/>
          </a:xfrm>
          <a:prstGeom prst="rect">
            <a:avLst/>
          </a:prstGeom>
        </p:spPr>
        <p:txBody>
          <a:bodyPr lIns="0" tIns="0" rIns="0" bIns="0">
            <a:spAutoFit/>
          </a:bodyPr>
          <a:lstStyle/>
          <a:p>
            <a:pPr>
              <a:defRPr/>
            </a:pPr>
            <a:r>
              <a:rPr lang="en-GB" dirty="0">
                <a:solidFill>
                  <a:schemeClr val="bg1">
                    <a:lumMod val="50000"/>
                  </a:schemeClr>
                </a:solidFill>
              </a:rPr>
              <a:t>For more information on the projects please contact:</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0363"/>
            <a:ext cx="3403600" cy="846137"/>
          </a:xfrm>
        </p:spPr>
        <p:txBody>
          <a:bodyPr/>
          <a:lstStyle/>
          <a:p>
            <a:pPr eaLnBrk="1" hangingPunct="1">
              <a:defRPr/>
            </a:pPr>
            <a:r>
              <a:rPr lang="en-GB" dirty="0" smtClean="0"/>
              <a:t>Contacts</a:t>
            </a:r>
            <a:endParaRPr lang="en-GB" dirty="0"/>
          </a:p>
        </p:txBody>
      </p:sp>
      <p:sp>
        <p:nvSpPr>
          <p:cNvPr id="3" name="Content Placeholder 2"/>
          <p:cNvSpPr>
            <a:spLocks noGrp="1"/>
          </p:cNvSpPr>
          <p:nvPr>
            <p:ph idx="1"/>
          </p:nvPr>
        </p:nvSpPr>
        <p:spPr>
          <a:xfrm>
            <a:off x="431800" y="1849438"/>
            <a:ext cx="7740650" cy="2882900"/>
          </a:xfrm>
        </p:spPr>
        <p:txBody>
          <a:bodyPr/>
          <a:lstStyle/>
          <a:p>
            <a:pPr algn="ctr" eaLnBrk="1" fontAlgn="auto" hangingPunct="1">
              <a:spcBef>
                <a:spcPts val="0"/>
              </a:spcBef>
              <a:defRPr/>
            </a:pPr>
            <a:r>
              <a:rPr lang="en-GB" sz="1600" b="1" dirty="0"/>
              <a:t>International Standards: </a:t>
            </a:r>
          </a:p>
          <a:p>
            <a:pPr algn="ctr" eaLnBrk="1" fontAlgn="auto" hangingPunct="1">
              <a:spcBef>
                <a:spcPts val="0"/>
              </a:spcBef>
              <a:spcAft>
                <a:spcPts val="0"/>
              </a:spcAft>
              <a:defRPr/>
            </a:pPr>
            <a:r>
              <a:rPr lang="en-GB" sz="1200" dirty="0"/>
              <a:t>Dr Sally Messenger, Project </a:t>
            </a:r>
            <a:r>
              <a:rPr lang="en-GB" sz="1200" dirty="0" smtClean="0"/>
              <a:t>Director</a:t>
            </a:r>
          </a:p>
          <a:p>
            <a:pPr algn="ctr" eaLnBrk="1" fontAlgn="auto" hangingPunct="1">
              <a:spcBef>
                <a:spcPts val="0"/>
              </a:spcBef>
              <a:spcAft>
                <a:spcPts val="0"/>
              </a:spcAft>
              <a:defRPr/>
            </a:pPr>
            <a:r>
              <a:rPr lang="en-GB" sz="1200" dirty="0" smtClean="0">
                <a:hlinkClick r:id="rId2"/>
              </a:rPr>
              <a:t>sally.messenger@nwhc.ac.uk</a:t>
            </a:r>
            <a:endParaRPr lang="en-GB" sz="1200" dirty="0"/>
          </a:p>
          <a:p>
            <a:pPr algn="ctr" eaLnBrk="1" fontAlgn="auto" hangingPunct="1">
              <a:lnSpc>
                <a:spcPct val="100000"/>
              </a:lnSpc>
              <a:spcBef>
                <a:spcPts val="0"/>
              </a:spcBef>
              <a:spcAft>
                <a:spcPts val="0"/>
              </a:spcAft>
              <a:defRPr/>
            </a:pPr>
            <a:endParaRPr lang="en-GB" sz="1200" dirty="0"/>
          </a:p>
          <a:p>
            <a:pPr algn="ctr" eaLnBrk="1" fontAlgn="auto" hangingPunct="1">
              <a:spcBef>
                <a:spcPts val="0"/>
              </a:spcBef>
              <a:spcAft>
                <a:spcPts val="0"/>
              </a:spcAft>
              <a:defRPr/>
            </a:pPr>
            <a:r>
              <a:rPr lang="en-GB" sz="1200" dirty="0"/>
              <a:t>Charles Anderson, Project Manager</a:t>
            </a:r>
          </a:p>
          <a:p>
            <a:pPr algn="ctr" eaLnBrk="1" fontAlgn="auto" hangingPunct="1">
              <a:spcBef>
                <a:spcPts val="0"/>
              </a:spcBef>
              <a:spcAft>
                <a:spcPts val="0"/>
              </a:spcAft>
              <a:defRPr/>
            </a:pPr>
            <a:r>
              <a:rPr lang="en-GB" sz="1200" dirty="0">
                <a:hlinkClick r:id="rId3"/>
              </a:rPr>
              <a:t>charles.anderson@nwhc.ac.uk</a:t>
            </a:r>
            <a:endParaRPr lang="en-GB" sz="1200" dirty="0"/>
          </a:p>
          <a:p>
            <a:pPr algn="ctr" eaLnBrk="1" fontAlgn="auto" hangingPunct="1">
              <a:spcBef>
                <a:spcPts val="0"/>
              </a:spcBef>
              <a:spcAft>
                <a:spcPts val="0"/>
              </a:spcAft>
              <a:defRPr/>
            </a:pPr>
            <a:endParaRPr lang="en-GB" sz="1200" dirty="0"/>
          </a:p>
          <a:p>
            <a:pPr algn="ctr" eaLnBrk="1" fontAlgn="auto" hangingPunct="1">
              <a:spcBef>
                <a:spcPts val="0"/>
              </a:spcBef>
              <a:spcAft>
                <a:spcPts val="0"/>
              </a:spcAft>
              <a:defRPr/>
            </a:pPr>
            <a:r>
              <a:rPr lang="en-GB" sz="1200" dirty="0"/>
              <a:t>Helen Garratt, Project Co-ordinator</a:t>
            </a:r>
          </a:p>
          <a:p>
            <a:pPr algn="ctr" eaLnBrk="1" fontAlgn="auto" hangingPunct="1">
              <a:spcBef>
                <a:spcPts val="0"/>
              </a:spcBef>
              <a:spcAft>
                <a:spcPts val="0"/>
              </a:spcAft>
              <a:defRPr/>
            </a:pPr>
            <a:r>
              <a:rPr lang="en-GB" sz="1200" dirty="0">
                <a:hlinkClick r:id="rId4"/>
              </a:rPr>
              <a:t>helen.garratt@nwhc.ac.uk</a:t>
            </a:r>
            <a:endParaRPr lang="en-GB" sz="1200" dirty="0"/>
          </a:p>
          <a:p>
            <a:pPr eaLnBrk="1" hangingPunct="1">
              <a:defRPr/>
            </a:pPr>
            <a:endParaRPr lang="en-GB" dirty="0"/>
          </a:p>
        </p:txBody>
      </p:sp>
      <p:sp>
        <p:nvSpPr>
          <p:cNvPr id="48131" name="Slide Number Placeholder 3"/>
          <p:cNvSpPr>
            <a:spLocks noGrp="1"/>
          </p:cNvSpPr>
          <p:nvPr>
            <p:ph type="sldNum" sz="quarter" idx="10"/>
          </p:nvPr>
        </p:nvSpPr>
        <p:spPr bwMode="auto">
          <a:noFill/>
          <a:ln>
            <a:miter lim="800000"/>
            <a:headEnd/>
            <a:tailEnd/>
          </a:ln>
        </p:spPr>
        <p:txBody>
          <a:bodyPr numCol="1" anchorCtr="0" compatLnSpc="1">
            <a:prstTxWarp prst="textNoShape">
              <a:avLst/>
            </a:prstTxWarp>
          </a:bodyPr>
          <a:lstStyle/>
          <a:p>
            <a:pPr fontAlgn="base">
              <a:spcBef>
                <a:spcPct val="0"/>
              </a:spcBef>
              <a:spcAft>
                <a:spcPct val="0"/>
              </a:spcAft>
            </a:pPr>
            <a:fld id="{47495676-A7FE-4E6B-9155-11A9B13DE1D3}" type="slidenum">
              <a:rPr lang="en-US" smtClean="0">
                <a:latin typeface="Arial" charset="0"/>
                <a:cs typeface="Arial" charset="0"/>
              </a:rPr>
              <a:pPr fontAlgn="base">
                <a:spcBef>
                  <a:spcPct val="0"/>
                </a:spcBef>
                <a:spcAft>
                  <a:spcPct val="0"/>
                </a:spcAft>
              </a:pPr>
              <a:t>18</a:t>
            </a:fld>
            <a:endParaRPr lang="en-US" smtClean="0">
              <a:latin typeface="Arial" charset="0"/>
              <a:cs typeface="Arial" charset="0"/>
            </a:endParaRPr>
          </a:p>
        </p:txBody>
      </p:sp>
      <p:pic>
        <p:nvPicPr>
          <p:cNvPr id="48132" name="Picture 2"/>
          <p:cNvPicPr>
            <a:picLocks noChangeAspect="1" noChangeArrowheads="1"/>
          </p:cNvPicPr>
          <p:nvPr/>
        </p:nvPicPr>
        <p:blipFill>
          <a:blip r:embed="rId5"/>
          <a:srcRect/>
          <a:stretch>
            <a:fillRect/>
          </a:stretch>
        </p:blipFill>
        <p:spPr bwMode="auto">
          <a:xfrm>
            <a:off x="3197225" y="4776788"/>
            <a:ext cx="2298700" cy="1438275"/>
          </a:xfrm>
          <a:prstGeom prst="rect">
            <a:avLst/>
          </a:prstGeom>
          <a:noFill/>
          <a:ln w="9525">
            <a:noFill/>
            <a:miter lim="800000"/>
            <a:headEnd/>
            <a:tailEnd/>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838200"/>
            <a:ext cx="3571875" cy="847725"/>
          </a:xfrm>
        </p:spPr>
        <p:txBody>
          <a:bodyPr/>
          <a:lstStyle/>
          <a:p>
            <a:pPr eaLnBrk="1" hangingPunct="1">
              <a:defRPr/>
            </a:pPr>
            <a:r>
              <a:rPr lang="en-GB" dirty="0" smtClean="0"/>
              <a:t>Thank you</a:t>
            </a:r>
            <a:endParaRPr lang="en-GB"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88" y="782638"/>
            <a:ext cx="6867525" cy="492125"/>
          </a:xfrm>
        </p:spPr>
        <p:txBody>
          <a:bodyPr/>
          <a:lstStyle/>
          <a:p>
            <a:pPr eaLnBrk="1" hangingPunct="1">
              <a:defRPr/>
            </a:pPr>
            <a:r>
              <a:rPr lang="en-GB" sz="2400" dirty="0" smtClean="0"/>
              <a:t>International</a:t>
            </a:r>
            <a:r>
              <a:rPr lang="en-GB" sz="3200" dirty="0" smtClean="0"/>
              <a:t> </a:t>
            </a:r>
            <a:r>
              <a:rPr lang="en-GB" sz="2400" dirty="0" smtClean="0"/>
              <a:t>standards – global partnerships</a:t>
            </a:r>
            <a:endParaRPr lang="en-GB" sz="2400" dirty="0"/>
          </a:p>
        </p:txBody>
      </p:sp>
      <p:sp>
        <p:nvSpPr>
          <p:cNvPr id="3" name="Content Placeholder 2"/>
          <p:cNvSpPr>
            <a:spLocks noGrp="1"/>
          </p:cNvSpPr>
          <p:nvPr>
            <p:ph idx="1"/>
          </p:nvPr>
        </p:nvSpPr>
        <p:spPr>
          <a:xfrm>
            <a:off x="971550" y="1968500"/>
            <a:ext cx="7740650" cy="9310688"/>
          </a:xfrm>
        </p:spPr>
        <p:txBody>
          <a:bodyPr/>
          <a:lstStyle/>
          <a:p>
            <a:pPr algn="ctr" eaLnBrk="1" hangingPunct="1">
              <a:defRPr/>
            </a:pPr>
            <a:endParaRPr lang="en-GB" sz="2800" i="1" dirty="0" smtClean="0"/>
          </a:p>
          <a:p>
            <a:pPr algn="ctr" eaLnBrk="1" hangingPunct="1">
              <a:defRPr/>
            </a:pPr>
            <a:r>
              <a:rPr lang="en-GB" sz="2800" b="1" i="1" dirty="0" smtClean="0"/>
              <a:t>Welcome to our Session:</a:t>
            </a:r>
          </a:p>
          <a:p>
            <a:pPr algn="ctr" eaLnBrk="1" hangingPunct="1">
              <a:defRPr/>
            </a:pPr>
            <a:endParaRPr lang="en-GB" b="1" i="1" dirty="0" smtClean="0"/>
          </a:p>
          <a:p>
            <a:pPr algn="ctr" eaLnBrk="1" hangingPunct="1">
              <a:defRPr/>
            </a:pPr>
            <a:r>
              <a:rPr lang="en-US" dirty="0" smtClean="0"/>
              <a:t>Integrating </a:t>
            </a:r>
            <a:r>
              <a:rPr lang="en-US" dirty="0" err="1"/>
              <a:t>WorldSkills</a:t>
            </a:r>
            <a:r>
              <a:rPr lang="en-US" dirty="0"/>
              <a:t> International Standards into </a:t>
            </a:r>
            <a:r>
              <a:rPr lang="en-US" dirty="0" smtClean="0"/>
              <a:t>UK VET</a:t>
            </a:r>
          </a:p>
          <a:p>
            <a:pPr algn="ctr" eaLnBrk="1" hangingPunct="1">
              <a:defRPr/>
            </a:pPr>
            <a:r>
              <a:rPr lang="en-US" dirty="0" smtClean="0"/>
              <a:t>VET in Australia</a:t>
            </a:r>
            <a:endParaRPr lang="en-US" dirty="0"/>
          </a:p>
          <a:p>
            <a:pPr algn="ctr" eaLnBrk="1" hangingPunct="1">
              <a:defRPr/>
            </a:pPr>
            <a:r>
              <a:rPr lang="en-US" dirty="0" smtClean="0"/>
              <a:t>China and UK - Partners in Education </a:t>
            </a:r>
            <a:r>
              <a:rPr lang="en-US" dirty="0" err="1" smtClean="0"/>
              <a:t>Programme</a:t>
            </a:r>
            <a:endParaRPr lang="en-US" dirty="0" smtClean="0"/>
          </a:p>
          <a:p>
            <a:pPr marL="342900" indent="-342900" eaLnBrk="1" hangingPunct="1">
              <a:buFont typeface="Arial" pitchFamily="34" charset="0"/>
              <a:buChar char="•"/>
              <a:defRPr/>
            </a:pPr>
            <a:endParaRPr lang="en-US" sz="2000" dirty="0"/>
          </a:p>
          <a:p>
            <a:pPr marL="342900" indent="-342900" eaLnBrk="1" hangingPunct="1">
              <a:buFont typeface="Arial" pitchFamily="34" charset="0"/>
              <a:buChar char="•"/>
              <a:defRPr/>
            </a:pPr>
            <a:endParaRPr lang="en-US" sz="2000" dirty="0" smtClean="0"/>
          </a:p>
          <a:p>
            <a:pPr marL="342900" indent="-342900" eaLnBrk="1" hangingPunct="1">
              <a:buFont typeface="Arial" pitchFamily="34" charset="0"/>
              <a:buChar char="•"/>
              <a:defRPr/>
            </a:pPr>
            <a:endParaRPr lang="en-US" sz="2000" dirty="0"/>
          </a:p>
          <a:p>
            <a:pPr marL="342900" indent="-342900" eaLnBrk="1" hangingPunct="1">
              <a:buFont typeface="Arial" pitchFamily="34" charset="0"/>
              <a:buChar char="•"/>
              <a:defRPr/>
            </a:pPr>
            <a:endParaRPr lang="en-US" sz="2000" dirty="0" smtClean="0"/>
          </a:p>
          <a:p>
            <a:pPr marL="342900" indent="-342900" eaLnBrk="1" hangingPunct="1">
              <a:buFont typeface="Arial" pitchFamily="34" charset="0"/>
              <a:buChar char="•"/>
              <a:defRPr/>
            </a:pPr>
            <a:endParaRPr lang="en-US" sz="2000" dirty="0"/>
          </a:p>
          <a:p>
            <a:pPr eaLnBrk="1" hangingPunct="1">
              <a:defRPr/>
            </a:pPr>
            <a:endParaRPr lang="en-US" sz="2000" dirty="0" smtClean="0"/>
          </a:p>
          <a:p>
            <a:pPr marL="342900" indent="-342900" eaLnBrk="1" hangingPunct="1">
              <a:buFont typeface="Arial" pitchFamily="34" charset="0"/>
              <a:buChar char="•"/>
              <a:defRPr/>
            </a:pPr>
            <a:endParaRPr lang="en-US" sz="2000" dirty="0"/>
          </a:p>
          <a:p>
            <a:pPr marL="342900" indent="-342900" eaLnBrk="1" hangingPunct="1">
              <a:buFont typeface="Arial" pitchFamily="34" charset="0"/>
              <a:buChar char="•"/>
              <a:defRPr/>
            </a:pPr>
            <a:endParaRPr lang="en-US" sz="2000" dirty="0" smtClean="0"/>
          </a:p>
          <a:p>
            <a:pPr marL="342900" indent="-342900" eaLnBrk="1" hangingPunct="1">
              <a:buFont typeface="Arial" pitchFamily="34" charset="0"/>
              <a:buChar char="•"/>
              <a:defRPr/>
            </a:pPr>
            <a:endParaRPr lang="en-US" sz="2000" dirty="0"/>
          </a:p>
          <a:p>
            <a:pPr marL="342900" indent="-342900" eaLnBrk="1" hangingPunct="1">
              <a:buFont typeface="Arial" pitchFamily="34" charset="0"/>
              <a:buChar char="•"/>
              <a:defRPr/>
            </a:pPr>
            <a:endParaRPr lang="en-GB" sz="2000" i="1" dirty="0" smtClean="0"/>
          </a:p>
          <a:p>
            <a:pPr algn="ctr" eaLnBrk="1" hangingPunct="1">
              <a:defRPr/>
            </a:pPr>
            <a:endParaRPr lang="en-GB" sz="2000" i="1" dirty="0"/>
          </a:p>
          <a:p>
            <a:pPr algn="ctr" eaLnBrk="1" hangingPunct="1">
              <a:defRPr/>
            </a:pPr>
            <a:endParaRPr lang="en-GB" i="1" dirty="0" smtClean="0"/>
          </a:p>
          <a:p>
            <a:pPr algn="ctr" eaLnBrk="1" hangingPunct="1">
              <a:defRPr/>
            </a:pPr>
            <a:endParaRPr lang="en-GB" i="1" dirty="0"/>
          </a:p>
          <a:p>
            <a:pPr algn="ctr" eaLnBrk="1" hangingPunct="1">
              <a:defRPr/>
            </a:pPr>
            <a:endParaRPr lang="en-GB" i="1" dirty="0" smtClean="0"/>
          </a:p>
          <a:p>
            <a:pPr algn="ctr" eaLnBrk="1" hangingPunct="1">
              <a:defRPr/>
            </a:pPr>
            <a:endParaRPr lang="en-GB" i="1" dirty="0"/>
          </a:p>
          <a:p>
            <a:pPr algn="ctr" eaLnBrk="1" hangingPunct="1">
              <a:defRPr/>
            </a:pPr>
            <a:endParaRPr lang="en-GB" i="1" dirty="0" smtClean="0"/>
          </a:p>
          <a:p>
            <a:pPr algn="ctr" eaLnBrk="1" hangingPunct="1">
              <a:defRPr/>
            </a:pPr>
            <a:endParaRPr lang="en-GB" i="1" dirty="0"/>
          </a:p>
        </p:txBody>
      </p:sp>
      <p:sp>
        <p:nvSpPr>
          <p:cNvPr id="21507" name="Slide Number Placeholder 3"/>
          <p:cNvSpPr>
            <a:spLocks noGrp="1"/>
          </p:cNvSpPr>
          <p:nvPr>
            <p:ph type="sldNum" sz="quarter" idx="10"/>
          </p:nvPr>
        </p:nvSpPr>
        <p:spPr bwMode="auto">
          <a:noFill/>
          <a:ln>
            <a:miter lim="800000"/>
            <a:headEnd/>
            <a:tailEnd/>
          </a:ln>
        </p:spPr>
        <p:txBody>
          <a:bodyPr numCol="1" anchorCtr="0" compatLnSpc="1">
            <a:prstTxWarp prst="textNoShape">
              <a:avLst/>
            </a:prstTxWarp>
          </a:bodyPr>
          <a:lstStyle/>
          <a:p>
            <a:pPr fontAlgn="base">
              <a:spcBef>
                <a:spcPct val="0"/>
              </a:spcBef>
              <a:spcAft>
                <a:spcPct val="0"/>
              </a:spcAft>
            </a:pPr>
            <a:fld id="{511E3A99-502B-43BA-80DA-06315268F004}" type="slidenum">
              <a:rPr lang="en-US" smtClean="0">
                <a:latin typeface="Arial" charset="0"/>
                <a:cs typeface="Arial" charset="0"/>
              </a:rPr>
              <a:pPr fontAlgn="base">
                <a:spcBef>
                  <a:spcPct val="0"/>
                </a:spcBef>
                <a:spcAft>
                  <a:spcPct val="0"/>
                </a:spcAft>
              </a:pPr>
              <a:t>2</a:t>
            </a:fld>
            <a:endParaRPr lang="en-US" smtClean="0">
              <a:latin typeface="Arial" charset="0"/>
              <a:cs typeface="Arial" charset="0"/>
            </a:endParaRPr>
          </a:p>
        </p:txBody>
      </p:sp>
      <p:pic>
        <p:nvPicPr>
          <p:cNvPr id="21508" name="Picture 2"/>
          <p:cNvPicPr>
            <a:picLocks noChangeAspect="1" noChangeArrowheads="1"/>
          </p:cNvPicPr>
          <p:nvPr/>
        </p:nvPicPr>
        <p:blipFill>
          <a:blip r:embed="rId2"/>
          <a:srcRect/>
          <a:stretch>
            <a:fillRect/>
          </a:stretch>
        </p:blipFill>
        <p:spPr bwMode="auto">
          <a:xfrm>
            <a:off x="430213" y="4714875"/>
            <a:ext cx="2143125" cy="2143125"/>
          </a:xfrm>
          <a:prstGeom prst="rect">
            <a:avLst/>
          </a:prstGeom>
          <a:noFill/>
          <a:ln w="9525">
            <a:noFill/>
            <a:miter lim="800000"/>
            <a:headEnd/>
            <a:tailEnd/>
          </a:ln>
        </p:spPr>
      </p:pic>
      <p:pic>
        <p:nvPicPr>
          <p:cNvPr id="21509" name="Picture 3"/>
          <p:cNvPicPr>
            <a:picLocks noChangeAspect="1" noChangeArrowheads="1"/>
          </p:cNvPicPr>
          <p:nvPr/>
        </p:nvPicPr>
        <p:blipFill>
          <a:blip r:embed="rId3"/>
          <a:srcRect/>
          <a:stretch>
            <a:fillRect/>
          </a:stretch>
        </p:blipFill>
        <p:spPr bwMode="auto">
          <a:xfrm>
            <a:off x="3417888" y="5227638"/>
            <a:ext cx="1939925" cy="1117600"/>
          </a:xfrm>
          <a:prstGeom prst="rect">
            <a:avLst/>
          </a:prstGeom>
          <a:noFill/>
          <a:ln w="9525">
            <a:noFill/>
            <a:miter lim="800000"/>
            <a:headEnd/>
            <a:tailEnd/>
          </a:ln>
        </p:spPr>
      </p:pic>
      <p:pic>
        <p:nvPicPr>
          <p:cNvPr id="21510" name="Picture 4"/>
          <p:cNvPicPr>
            <a:picLocks noChangeAspect="1" noChangeArrowheads="1"/>
          </p:cNvPicPr>
          <p:nvPr/>
        </p:nvPicPr>
        <p:blipFill>
          <a:blip r:embed="rId4"/>
          <a:srcRect/>
          <a:stretch>
            <a:fillRect/>
          </a:stretch>
        </p:blipFill>
        <p:spPr bwMode="auto">
          <a:xfrm>
            <a:off x="6064250" y="4910138"/>
            <a:ext cx="2143125" cy="1752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628650"/>
            <a:ext cx="7672388" cy="307975"/>
          </a:xfrm>
        </p:spPr>
        <p:txBody>
          <a:bodyPr/>
          <a:lstStyle/>
          <a:p>
            <a:pPr eaLnBrk="1" fontAlgn="auto" hangingPunct="1">
              <a:spcAft>
                <a:spcPts val="0"/>
              </a:spcAft>
              <a:defRPr/>
            </a:pPr>
            <a:r>
              <a:rPr lang="en-US" sz="2000" dirty="0"/>
              <a:t>Integrating</a:t>
            </a:r>
            <a:r>
              <a:rPr lang="en-US" sz="2000" i="1" dirty="0"/>
              <a:t> </a:t>
            </a:r>
            <a:r>
              <a:rPr lang="en-US" sz="2000" i="1" dirty="0" smtClean="0"/>
              <a:t> </a:t>
            </a:r>
            <a:r>
              <a:rPr lang="en-US" sz="2000" dirty="0" err="1" smtClean="0"/>
              <a:t>WorldSkills</a:t>
            </a:r>
            <a:r>
              <a:rPr lang="en-US" sz="2000" dirty="0" smtClean="0"/>
              <a:t> </a:t>
            </a:r>
            <a:r>
              <a:rPr lang="en-US" sz="2000" dirty="0"/>
              <a:t>International Standards into  </a:t>
            </a:r>
            <a:r>
              <a:rPr lang="en-US" sz="2000" dirty="0" smtClean="0"/>
              <a:t>UK  VET</a:t>
            </a:r>
            <a:endParaRPr sz="2000" dirty="0"/>
          </a:p>
        </p:txBody>
      </p:sp>
      <p:sp>
        <p:nvSpPr>
          <p:cNvPr id="3" name="Inhaltsplatzhalter 2"/>
          <p:cNvSpPr>
            <a:spLocks noGrp="1"/>
          </p:cNvSpPr>
          <p:nvPr>
            <p:ph idx="1"/>
          </p:nvPr>
        </p:nvSpPr>
        <p:spPr>
          <a:xfrm>
            <a:off x="431800" y="1849438"/>
            <a:ext cx="3973513" cy="9310687"/>
          </a:xfrm>
        </p:spPr>
        <p:txBody>
          <a:bodyPr rtlCol="0"/>
          <a:lstStyle/>
          <a:p>
            <a:pPr eaLnBrk="1" fontAlgn="auto" hangingPunct="1">
              <a:spcBef>
                <a:spcPts val="0"/>
              </a:spcBef>
              <a:buFont typeface="Arial" pitchFamily="34" charset="0"/>
              <a:buNone/>
              <a:defRPr/>
            </a:pPr>
            <a:endParaRPr sz="2000" dirty="0" smtClean="0"/>
          </a:p>
          <a:p>
            <a:pPr algn="ctr" eaLnBrk="1" fontAlgn="auto" hangingPunct="1">
              <a:spcBef>
                <a:spcPts val="0"/>
              </a:spcBef>
              <a:buFont typeface="Arial" pitchFamily="34" charset="0"/>
              <a:buNone/>
              <a:defRPr/>
            </a:pPr>
            <a:r>
              <a:rPr sz="2800" b="1" i="1" dirty="0" smtClean="0"/>
              <a:t>Introduction</a:t>
            </a:r>
          </a:p>
          <a:p>
            <a:pPr algn="ctr" eaLnBrk="1" fontAlgn="auto" hangingPunct="1">
              <a:spcBef>
                <a:spcPts val="0"/>
              </a:spcBef>
              <a:buFont typeface="Arial" pitchFamily="34" charset="0"/>
              <a:buNone/>
              <a:defRPr/>
            </a:pPr>
            <a:endParaRPr sz="2400" b="1" dirty="0" smtClean="0"/>
          </a:p>
          <a:p>
            <a:pPr algn="ctr" eaLnBrk="1" fontAlgn="auto" hangingPunct="1">
              <a:spcBef>
                <a:spcPts val="0"/>
              </a:spcBef>
              <a:defRPr/>
            </a:pPr>
            <a:r>
              <a:rPr sz="1600" dirty="0" smtClean="0"/>
              <a:t>WorldSkills London 2011 Legacy Project</a:t>
            </a:r>
          </a:p>
          <a:p>
            <a:pPr algn="ctr" eaLnBrk="1" fontAlgn="auto" hangingPunct="1">
              <a:spcBef>
                <a:spcPts val="0"/>
              </a:spcBef>
              <a:defRPr/>
            </a:pPr>
            <a:endParaRPr sz="1600" dirty="0" smtClean="0"/>
          </a:p>
          <a:p>
            <a:pPr algn="ctr" eaLnBrk="1" fontAlgn="auto" hangingPunct="1">
              <a:spcBef>
                <a:spcPts val="0"/>
              </a:spcBef>
              <a:defRPr/>
            </a:pPr>
            <a:r>
              <a:rPr sz="1600" dirty="0" smtClean="0"/>
              <a:t>WorldSkills Standards</a:t>
            </a:r>
          </a:p>
          <a:p>
            <a:pPr algn="ctr" eaLnBrk="1" fontAlgn="auto" hangingPunct="1">
              <a:spcBef>
                <a:spcPts val="0"/>
              </a:spcBef>
              <a:defRPr/>
            </a:pPr>
            <a:endParaRPr sz="1600" dirty="0" smtClean="0"/>
          </a:p>
          <a:p>
            <a:pPr algn="ctr" eaLnBrk="1" fontAlgn="auto" hangingPunct="1">
              <a:spcBef>
                <a:spcPts val="0"/>
              </a:spcBef>
              <a:defRPr/>
            </a:pPr>
            <a:r>
              <a:rPr sz="1600" dirty="0" smtClean="0"/>
              <a:t>International Skills Standard Specifications</a:t>
            </a:r>
          </a:p>
          <a:p>
            <a:pPr algn="ctr" eaLnBrk="1" fontAlgn="auto" hangingPunct="1">
              <a:spcBef>
                <a:spcPts val="0"/>
              </a:spcBef>
              <a:defRPr/>
            </a:pPr>
            <a:endParaRPr sz="1600" dirty="0" smtClean="0"/>
          </a:p>
          <a:p>
            <a:pPr algn="ctr" eaLnBrk="1" fontAlgn="auto" hangingPunct="1">
              <a:spcBef>
                <a:spcPts val="0"/>
              </a:spcBef>
              <a:defRPr/>
            </a:pPr>
            <a:r>
              <a:rPr sz="1600" dirty="0" smtClean="0"/>
              <a:t>What project success will look like </a:t>
            </a:r>
          </a:p>
          <a:p>
            <a:pPr algn="ctr" eaLnBrk="1" fontAlgn="auto" hangingPunct="1">
              <a:spcBef>
                <a:spcPts val="0"/>
              </a:spcBef>
              <a:buFont typeface="Arial" pitchFamily="34" charset="0"/>
              <a:buNone/>
              <a:defRPr/>
            </a:pPr>
            <a:endParaRPr sz="2400" dirty="0" smtClean="0"/>
          </a:p>
          <a:p>
            <a:pPr marL="285750" indent="-285750" eaLnBrk="1" fontAlgn="auto" hangingPunct="1">
              <a:spcBef>
                <a:spcPts val="0"/>
              </a:spcBef>
              <a:buFont typeface="Arial" pitchFamily="34" charset="0"/>
              <a:buChar char="•"/>
              <a:defRPr/>
            </a:pPr>
            <a:endParaRPr dirty="0" smtClean="0"/>
          </a:p>
          <a:p>
            <a:pPr eaLnBrk="1" fontAlgn="auto" hangingPunct="1">
              <a:spcBef>
                <a:spcPts val="0"/>
              </a:spcBef>
              <a:buFont typeface="Arial" pitchFamily="34" charset="0"/>
              <a:buNone/>
              <a:defRPr/>
            </a:pPr>
            <a:endParaRPr dirty="0" smtClean="0"/>
          </a:p>
          <a:p>
            <a:pPr algn="ctr" eaLnBrk="1" fontAlgn="auto" hangingPunct="1">
              <a:spcBef>
                <a:spcPts val="0"/>
              </a:spcBef>
              <a:buFont typeface="Arial" pitchFamily="34" charset="0"/>
              <a:buNone/>
              <a:defRPr/>
            </a:pPr>
            <a:endParaRPr dirty="0"/>
          </a:p>
          <a:p>
            <a:pPr algn="ctr" eaLnBrk="1" fontAlgn="auto" hangingPunct="1">
              <a:spcBef>
                <a:spcPts val="0"/>
              </a:spcBef>
              <a:buFont typeface="Arial" pitchFamily="34" charset="0"/>
              <a:buNone/>
              <a:defRPr/>
            </a:pPr>
            <a:endParaRPr dirty="0" smtClean="0"/>
          </a:p>
          <a:p>
            <a:pPr algn="ctr" eaLnBrk="1" fontAlgn="auto" hangingPunct="1">
              <a:spcBef>
                <a:spcPts val="0"/>
              </a:spcBef>
              <a:buFont typeface="Arial" pitchFamily="34" charset="0"/>
              <a:buNone/>
              <a:defRPr/>
            </a:pPr>
            <a:endParaRPr dirty="0"/>
          </a:p>
          <a:p>
            <a:pPr algn="ctr" eaLnBrk="1" fontAlgn="auto" hangingPunct="1">
              <a:spcBef>
                <a:spcPts val="0"/>
              </a:spcBef>
              <a:buFont typeface="Arial" pitchFamily="34" charset="0"/>
              <a:buNone/>
              <a:defRPr/>
            </a:pPr>
            <a:endParaRPr dirty="0" smtClean="0"/>
          </a:p>
          <a:p>
            <a:pPr algn="ctr" eaLnBrk="1" fontAlgn="auto" hangingPunct="1">
              <a:spcBef>
                <a:spcPts val="0"/>
              </a:spcBef>
              <a:buFont typeface="Arial" pitchFamily="34" charset="0"/>
              <a:buNone/>
              <a:defRPr/>
            </a:pPr>
            <a:endParaRPr dirty="0"/>
          </a:p>
          <a:p>
            <a:pPr algn="ctr" eaLnBrk="1" fontAlgn="auto" hangingPunct="1">
              <a:spcBef>
                <a:spcPts val="0"/>
              </a:spcBef>
              <a:buFont typeface="Arial" pitchFamily="34" charset="0"/>
              <a:buNone/>
              <a:defRPr/>
            </a:pPr>
            <a:endParaRPr dirty="0" smtClean="0"/>
          </a:p>
          <a:p>
            <a:pPr algn="ctr" eaLnBrk="1" fontAlgn="auto" hangingPunct="1">
              <a:spcBef>
                <a:spcPts val="0"/>
              </a:spcBef>
              <a:buFont typeface="Arial" pitchFamily="34" charset="0"/>
              <a:buNone/>
              <a:defRPr/>
            </a:pPr>
            <a:endParaRPr dirty="0"/>
          </a:p>
          <a:p>
            <a:pPr algn="ctr" eaLnBrk="1" fontAlgn="auto" hangingPunct="1">
              <a:spcBef>
                <a:spcPts val="0"/>
              </a:spcBef>
              <a:buFont typeface="Arial" pitchFamily="34" charset="0"/>
              <a:buNone/>
              <a:defRPr/>
            </a:pPr>
            <a:endParaRPr dirty="0" smtClean="0"/>
          </a:p>
          <a:p>
            <a:pPr algn="ctr" eaLnBrk="1" fontAlgn="auto" hangingPunct="1">
              <a:spcBef>
                <a:spcPts val="0"/>
              </a:spcBef>
              <a:buFont typeface="Arial" pitchFamily="34" charset="0"/>
              <a:buNone/>
              <a:defRPr/>
            </a:pPr>
            <a:endParaRPr dirty="0"/>
          </a:p>
          <a:p>
            <a:pPr algn="ctr" eaLnBrk="1" fontAlgn="auto" hangingPunct="1">
              <a:spcBef>
                <a:spcPts val="0"/>
              </a:spcBef>
              <a:buFont typeface="Arial" pitchFamily="34" charset="0"/>
              <a:buNone/>
              <a:defRPr/>
            </a:pPr>
            <a:endParaRPr dirty="0"/>
          </a:p>
        </p:txBody>
      </p:sp>
      <p:sp>
        <p:nvSpPr>
          <p:cNvPr id="22531" name="Foliennummernplatzhalter 3"/>
          <p:cNvSpPr>
            <a:spLocks noGrp="1"/>
          </p:cNvSpPr>
          <p:nvPr>
            <p:ph type="sldNum" sz="quarter" idx="12"/>
          </p:nvPr>
        </p:nvSpPr>
        <p:spPr bwMode="auto">
          <a:noFill/>
          <a:ln>
            <a:miter lim="800000"/>
            <a:headEnd/>
            <a:tailEnd/>
          </a:ln>
        </p:spPr>
        <p:txBody>
          <a:bodyPr numCol="1" anchorCtr="0" compatLnSpc="1">
            <a:prstTxWarp prst="textNoShape">
              <a:avLst/>
            </a:prstTxWarp>
          </a:bodyPr>
          <a:lstStyle/>
          <a:p>
            <a:pPr fontAlgn="base">
              <a:spcBef>
                <a:spcPct val="0"/>
              </a:spcBef>
              <a:spcAft>
                <a:spcPct val="0"/>
              </a:spcAft>
            </a:pPr>
            <a:fld id="{E7D8DBD6-1F15-42FA-BE04-840C9D27967C}" type="slidenum">
              <a:rPr lang="en-US" smtClean="0">
                <a:latin typeface="Arial" charset="0"/>
                <a:cs typeface="Arial" charset="0"/>
              </a:rPr>
              <a:pPr fontAlgn="base">
                <a:spcBef>
                  <a:spcPct val="0"/>
                </a:spcBef>
                <a:spcAft>
                  <a:spcPct val="0"/>
                </a:spcAft>
              </a:pPr>
              <a:t>3</a:t>
            </a:fld>
            <a:endParaRPr lang="en-US" smtClean="0">
              <a:latin typeface="Arial" charset="0"/>
              <a:cs typeface="Arial" charset="0"/>
            </a:endParaRPr>
          </a:p>
        </p:txBody>
      </p:sp>
      <p:pic>
        <p:nvPicPr>
          <p:cNvPr id="22532" name="Picture 2"/>
          <p:cNvPicPr>
            <a:picLocks noGrp="1" noChangeAspect="1" noChangeArrowheads="1"/>
          </p:cNvPicPr>
          <p:nvPr>
            <p:ph idx="11"/>
          </p:nvPr>
        </p:nvPicPr>
        <p:blipFill>
          <a:blip r:embed="rId3"/>
          <a:srcRect/>
          <a:stretch>
            <a:fillRect/>
          </a:stretch>
        </p:blipFill>
        <p:spPr>
          <a:xfrm>
            <a:off x="5092700" y="2492375"/>
            <a:ext cx="3128963" cy="2359025"/>
          </a:xfr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0363"/>
            <a:ext cx="5694363" cy="846137"/>
          </a:xfrm>
        </p:spPr>
        <p:txBody>
          <a:bodyPr/>
          <a:lstStyle/>
          <a:p>
            <a:pPr eaLnBrk="1" hangingPunct="1">
              <a:defRPr/>
            </a:pPr>
            <a:r>
              <a:rPr lang="en-US" sz="2800" b="1" dirty="0" smtClean="0"/>
              <a:t> </a:t>
            </a:r>
            <a:r>
              <a:rPr lang="en-US" sz="2800" b="1" dirty="0" err="1" smtClean="0"/>
              <a:t>WorldSkills</a:t>
            </a:r>
            <a:r>
              <a:rPr lang="en-US" sz="2800" b="1" dirty="0" smtClean="0"/>
              <a:t>  Standards</a:t>
            </a:r>
            <a:endParaRPr lang="en-GB" sz="2800" dirty="0"/>
          </a:p>
        </p:txBody>
      </p:sp>
      <p:sp>
        <p:nvSpPr>
          <p:cNvPr id="5" name="Content Placeholder 4"/>
          <p:cNvSpPr>
            <a:spLocks noGrp="1"/>
          </p:cNvSpPr>
          <p:nvPr>
            <p:ph idx="11"/>
          </p:nvPr>
        </p:nvSpPr>
        <p:spPr>
          <a:xfrm>
            <a:off x="4643438" y="1849438"/>
            <a:ext cx="3973512" cy="4591050"/>
          </a:xfrm>
        </p:spPr>
        <p:txBody>
          <a:bodyPr/>
          <a:lstStyle/>
          <a:p>
            <a:pPr eaLnBrk="1" hangingPunct="1">
              <a:defRPr/>
            </a:pPr>
            <a:r>
              <a:rPr lang="en-US" sz="2800" b="1" i="1" dirty="0" smtClean="0"/>
              <a:t>Objectives</a:t>
            </a:r>
            <a:r>
              <a:rPr lang="en-US" sz="2800" b="1" i="1" dirty="0"/>
              <a:t>:</a:t>
            </a:r>
          </a:p>
          <a:p>
            <a:pPr marL="285750" indent="-285750" eaLnBrk="1" hangingPunct="1">
              <a:buFont typeface="Arial" pitchFamily="34" charset="0"/>
              <a:buChar char="•"/>
              <a:defRPr/>
            </a:pPr>
            <a:r>
              <a:rPr lang="en-US" dirty="0" smtClean="0"/>
              <a:t>A </a:t>
            </a:r>
            <a:r>
              <a:rPr lang="en-US" dirty="0"/>
              <a:t>definition of the skills that underpin expert technical and vocational performance in a work role</a:t>
            </a:r>
          </a:p>
          <a:p>
            <a:pPr marL="285750" indent="-285750" eaLnBrk="1" hangingPunct="1">
              <a:buFont typeface="Arial" pitchFamily="34" charset="0"/>
              <a:buChar char="•"/>
              <a:defRPr/>
            </a:pPr>
            <a:r>
              <a:rPr lang="en-US" dirty="0"/>
              <a:t>Through its scope and range capturing international best practice</a:t>
            </a:r>
            <a:endParaRPr lang="en-GB" dirty="0"/>
          </a:p>
          <a:p>
            <a:pPr marL="285750" indent="-285750" eaLnBrk="1" hangingPunct="1">
              <a:buFont typeface="Arial" pitchFamily="34" charset="0"/>
              <a:buChar char="•"/>
              <a:defRPr/>
            </a:pPr>
            <a:r>
              <a:rPr lang="en-US" dirty="0"/>
              <a:t>Acting as the only reference point for assessment in the WorldSkills Competition</a:t>
            </a:r>
            <a:endParaRPr lang="en-GB" dirty="0"/>
          </a:p>
          <a:p>
            <a:pPr marL="285750" indent="-285750" eaLnBrk="1" hangingPunct="1">
              <a:buFont typeface="Arial" pitchFamily="34" charset="0"/>
              <a:buChar char="•"/>
              <a:defRPr/>
            </a:pPr>
            <a:r>
              <a:rPr lang="en-US" dirty="0"/>
              <a:t>A resource for member countries wanting to benchmark their own TVET systems</a:t>
            </a:r>
            <a:endParaRPr lang="en-GB" dirty="0"/>
          </a:p>
          <a:p>
            <a:pPr eaLnBrk="1" hangingPunct="1">
              <a:defRPr/>
            </a:pPr>
            <a:endParaRPr lang="en-GB" dirty="0"/>
          </a:p>
        </p:txBody>
      </p:sp>
      <p:sp>
        <p:nvSpPr>
          <p:cNvPr id="24579" name="Slide Number Placeholder 3"/>
          <p:cNvSpPr>
            <a:spLocks noGrp="1"/>
          </p:cNvSpPr>
          <p:nvPr>
            <p:ph type="sldNum" sz="quarter" idx="12"/>
          </p:nvPr>
        </p:nvSpPr>
        <p:spPr bwMode="auto">
          <a:noFill/>
          <a:ln>
            <a:miter lim="800000"/>
            <a:headEnd/>
            <a:tailEnd/>
          </a:ln>
        </p:spPr>
        <p:txBody>
          <a:bodyPr numCol="1" anchorCtr="0" compatLnSpc="1">
            <a:prstTxWarp prst="textNoShape">
              <a:avLst/>
            </a:prstTxWarp>
          </a:bodyPr>
          <a:lstStyle/>
          <a:p>
            <a:pPr fontAlgn="base">
              <a:spcBef>
                <a:spcPct val="0"/>
              </a:spcBef>
              <a:spcAft>
                <a:spcPct val="0"/>
              </a:spcAft>
            </a:pPr>
            <a:fld id="{AD067EA1-968A-43C4-8C14-CD6A97FA6C9B}" type="slidenum">
              <a:rPr lang="en-US" smtClean="0">
                <a:latin typeface="Arial" charset="0"/>
                <a:cs typeface="Arial" charset="0"/>
              </a:rPr>
              <a:pPr fontAlgn="base">
                <a:spcBef>
                  <a:spcPct val="0"/>
                </a:spcBef>
                <a:spcAft>
                  <a:spcPct val="0"/>
                </a:spcAft>
              </a:pPr>
              <a:t>4</a:t>
            </a:fld>
            <a:endParaRPr lang="en-US" smtClean="0">
              <a:latin typeface="Arial" charset="0"/>
              <a:cs typeface="Arial" charset="0"/>
            </a:endParaRPr>
          </a:p>
        </p:txBody>
      </p:sp>
      <p:pic>
        <p:nvPicPr>
          <p:cNvPr id="24580" name="Picture 2"/>
          <p:cNvPicPr>
            <a:picLocks noGrp="1" noChangeAspect="1" noChangeArrowheads="1"/>
          </p:cNvPicPr>
          <p:nvPr>
            <p:ph idx="1"/>
          </p:nvPr>
        </p:nvPicPr>
        <p:blipFill>
          <a:blip r:embed="rId2"/>
          <a:srcRect/>
          <a:stretch>
            <a:fillRect/>
          </a:stretch>
        </p:blipFill>
        <p:spPr>
          <a:xfrm>
            <a:off x="592138" y="2524125"/>
            <a:ext cx="3652837" cy="2811463"/>
          </a:xfrm>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0363"/>
            <a:ext cx="7051675" cy="846137"/>
          </a:xfrm>
        </p:spPr>
        <p:txBody>
          <a:bodyPr/>
          <a:lstStyle/>
          <a:p>
            <a:pPr eaLnBrk="1" fontAlgn="auto" hangingPunct="1">
              <a:spcAft>
                <a:spcPts val="0"/>
              </a:spcAft>
              <a:defRPr/>
            </a:pPr>
            <a:r>
              <a:rPr lang="en-GB" sz="2400" dirty="0" smtClean="0"/>
              <a:t> The International skill standards specification</a:t>
            </a:r>
            <a:r>
              <a:rPr lang="en-GB" dirty="0" smtClean="0"/>
              <a:t> </a:t>
            </a:r>
            <a:endParaRPr lang="en-GB" dirty="0"/>
          </a:p>
        </p:txBody>
      </p:sp>
      <p:sp>
        <p:nvSpPr>
          <p:cNvPr id="3" name="Content Placeholder 2"/>
          <p:cNvSpPr>
            <a:spLocks noGrp="1"/>
          </p:cNvSpPr>
          <p:nvPr>
            <p:ph idx="1"/>
          </p:nvPr>
        </p:nvSpPr>
        <p:spPr>
          <a:xfrm>
            <a:off x="431800" y="1849438"/>
            <a:ext cx="7740650" cy="7258050"/>
          </a:xfrm>
        </p:spPr>
        <p:txBody>
          <a:bodyPr rtlCol="0"/>
          <a:lstStyle/>
          <a:p>
            <a:pPr algn="ctr" eaLnBrk="1" fontAlgn="auto" hangingPunct="1">
              <a:spcBef>
                <a:spcPts val="0"/>
              </a:spcBef>
              <a:buFont typeface="Arial" pitchFamily="34" charset="0"/>
              <a:buNone/>
              <a:defRPr/>
            </a:pPr>
            <a:endParaRPr dirty="0" smtClean="0"/>
          </a:p>
          <a:p>
            <a:pPr eaLnBrk="1" fontAlgn="auto" hangingPunct="1">
              <a:spcBef>
                <a:spcPts val="0"/>
              </a:spcBef>
              <a:buFont typeface="Arial" pitchFamily="34" charset="0"/>
              <a:buNone/>
              <a:defRPr/>
            </a:pPr>
            <a:r>
              <a:rPr sz="2800" b="1" i="1" dirty="0" smtClean="0"/>
              <a:t>Content Framework</a:t>
            </a:r>
            <a:r>
              <a:rPr sz="2000" b="1" i="1" dirty="0" smtClean="0"/>
              <a:t>: </a:t>
            </a:r>
          </a:p>
          <a:p>
            <a:pPr marL="285750" indent="-285750" eaLnBrk="1" fontAlgn="auto" hangingPunct="1">
              <a:spcBef>
                <a:spcPts val="0"/>
              </a:spcBef>
              <a:buFont typeface="Arial" pitchFamily="34" charset="0"/>
              <a:buChar char="•"/>
              <a:defRPr/>
            </a:pPr>
            <a:r>
              <a:rPr sz="2000" dirty="0" smtClean="0"/>
              <a:t>Work Organisation &amp; Self Management</a:t>
            </a:r>
          </a:p>
          <a:p>
            <a:pPr marL="285750" indent="-285750" eaLnBrk="1" fontAlgn="auto" hangingPunct="1">
              <a:spcBef>
                <a:spcPts val="0"/>
              </a:spcBef>
              <a:buFont typeface="Arial" pitchFamily="34" charset="0"/>
              <a:buChar char="•"/>
              <a:defRPr/>
            </a:pPr>
            <a:r>
              <a:rPr sz="2000" dirty="0" smtClean="0"/>
              <a:t>Problem Solving, Innovation &amp; Creativity</a:t>
            </a:r>
          </a:p>
          <a:p>
            <a:pPr marL="285750" indent="-285750" eaLnBrk="1" fontAlgn="auto" hangingPunct="1">
              <a:spcBef>
                <a:spcPts val="0"/>
              </a:spcBef>
              <a:buFont typeface="Arial" pitchFamily="34" charset="0"/>
              <a:buChar char="•"/>
              <a:defRPr/>
            </a:pPr>
            <a:r>
              <a:rPr sz="2000" dirty="0" smtClean="0"/>
              <a:t>Communication and Interpersonal Skills</a:t>
            </a:r>
          </a:p>
          <a:p>
            <a:pPr marL="285750" indent="-285750" eaLnBrk="1" fontAlgn="auto" hangingPunct="1">
              <a:spcBef>
                <a:spcPts val="0"/>
              </a:spcBef>
              <a:buFont typeface="Arial" pitchFamily="34" charset="0"/>
              <a:buChar char="•"/>
              <a:defRPr/>
            </a:pPr>
            <a:r>
              <a:rPr sz="2000" dirty="0" smtClean="0"/>
              <a:t>Technical Skills</a:t>
            </a:r>
          </a:p>
          <a:p>
            <a:pPr marL="285750" indent="-285750" eaLnBrk="1" fontAlgn="auto" hangingPunct="1">
              <a:spcBef>
                <a:spcPts val="0"/>
              </a:spcBef>
              <a:buFont typeface="Arial" pitchFamily="34" charset="0"/>
              <a:buChar char="•"/>
              <a:defRPr/>
            </a:pPr>
            <a:endParaRPr dirty="0"/>
          </a:p>
          <a:p>
            <a:pPr eaLnBrk="1" fontAlgn="auto" hangingPunct="1">
              <a:spcBef>
                <a:spcPts val="0"/>
              </a:spcBef>
              <a:buFont typeface="Arial" pitchFamily="34" charset="0"/>
              <a:buNone/>
              <a:defRPr/>
            </a:pPr>
            <a:r>
              <a:rPr sz="2800" b="1" i="1" dirty="0" smtClean="0"/>
              <a:t>Rationale</a:t>
            </a:r>
            <a:r>
              <a:rPr sz="2800" i="1" dirty="0" smtClean="0"/>
              <a:t>:</a:t>
            </a:r>
          </a:p>
          <a:p>
            <a:pPr marL="285750" indent="-285750" eaLnBrk="1" fontAlgn="auto" hangingPunct="1">
              <a:spcBef>
                <a:spcPts val="0"/>
              </a:spcBef>
              <a:buFont typeface="Arial" pitchFamily="34" charset="0"/>
              <a:buChar char="•"/>
              <a:defRPr/>
            </a:pPr>
            <a:r>
              <a:rPr dirty="0" smtClean="0"/>
              <a:t> </a:t>
            </a:r>
            <a:r>
              <a:rPr sz="2000" dirty="0" smtClean="0"/>
              <a:t>OECD and related research including MoVE </a:t>
            </a:r>
            <a:endParaRPr sz="2000" dirty="0"/>
          </a:p>
          <a:p>
            <a:pPr eaLnBrk="1" fontAlgn="auto" hangingPunct="1">
              <a:spcBef>
                <a:spcPts val="0"/>
              </a:spcBef>
              <a:buFont typeface="Arial" pitchFamily="34" charset="0"/>
              <a:buNone/>
              <a:defRPr/>
            </a:pPr>
            <a:endParaRPr dirty="0" smtClean="0"/>
          </a:p>
          <a:p>
            <a:pPr algn="ctr" eaLnBrk="1" fontAlgn="auto" hangingPunct="1">
              <a:spcBef>
                <a:spcPts val="0"/>
              </a:spcBef>
              <a:buFont typeface="Arial" pitchFamily="34" charset="0"/>
              <a:buNone/>
              <a:defRPr/>
            </a:pPr>
            <a:endParaRPr dirty="0"/>
          </a:p>
          <a:p>
            <a:pPr algn="ctr" eaLnBrk="1" fontAlgn="auto" hangingPunct="1">
              <a:spcBef>
                <a:spcPts val="0"/>
              </a:spcBef>
              <a:buFont typeface="Arial" pitchFamily="34" charset="0"/>
              <a:buNone/>
              <a:defRPr/>
            </a:pPr>
            <a:endParaRPr dirty="0" smtClean="0"/>
          </a:p>
          <a:p>
            <a:pPr algn="ctr" eaLnBrk="1" fontAlgn="auto" hangingPunct="1">
              <a:spcBef>
                <a:spcPts val="0"/>
              </a:spcBef>
              <a:buFont typeface="Arial" pitchFamily="34" charset="0"/>
              <a:buNone/>
              <a:defRPr/>
            </a:pPr>
            <a:endParaRPr dirty="0"/>
          </a:p>
          <a:p>
            <a:pPr algn="ctr" eaLnBrk="1" fontAlgn="auto" hangingPunct="1">
              <a:spcBef>
                <a:spcPts val="0"/>
              </a:spcBef>
              <a:buFont typeface="Arial" pitchFamily="34" charset="0"/>
              <a:buNone/>
              <a:defRPr/>
            </a:pPr>
            <a:endParaRPr dirty="0" smtClean="0"/>
          </a:p>
          <a:p>
            <a:pPr algn="ctr" eaLnBrk="1" fontAlgn="auto" hangingPunct="1">
              <a:spcBef>
                <a:spcPts val="0"/>
              </a:spcBef>
              <a:buFont typeface="Arial" pitchFamily="34" charset="0"/>
              <a:buNone/>
              <a:defRPr/>
            </a:pPr>
            <a:endParaRPr dirty="0"/>
          </a:p>
          <a:p>
            <a:pPr algn="ctr" eaLnBrk="1" fontAlgn="auto" hangingPunct="1">
              <a:spcBef>
                <a:spcPts val="0"/>
              </a:spcBef>
              <a:buFont typeface="Arial" pitchFamily="34" charset="0"/>
              <a:buNone/>
              <a:defRPr/>
            </a:pPr>
            <a:endParaRPr dirty="0" smtClean="0"/>
          </a:p>
          <a:p>
            <a:pPr algn="ctr" eaLnBrk="1" fontAlgn="auto" hangingPunct="1">
              <a:spcBef>
                <a:spcPts val="0"/>
              </a:spcBef>
              <a:buFont typeface="Arial" pitchFamily="34" charset="0"/>
              <a:buNone/>
              <a:defRPr/>
            </a:pPr>
            <a:endParaRPr dirty="0"/>
          </a:p>
          <a:p>
            <a:pPr eaLnBrk="1" fontAlgn="auto" hangingPunct="1">
              <a:spcBef>
                <a:spcPts val="0"/>
              </a:spcBef>
              <a:buFont typeface="Arial" pitchFamily="34" charset="0"/>
              <a:buNone/>
              <a:defRPr/>
            </a:pPr>
            <a:endParaRPr lang="en-GB" dirty="0"/>
          </a:p>
        </p:txBody>
      </p:sp>
      <p:sp>
        <p:nvSpPr>
          <p:cNvPr id="25603" name="Slide Number Placeholder 3"/>
          <p:cNvSpPr>
            <a:spLocks noGrp="1"/>
          </p:cNvSpPr>
          <p:nvPr>
            <p:ph type="sldNum" sz="quarter" idx="10"/>
          </p:nvPr>
        </p:nvSpPr>
        <p:spPr bwMode="auto">
          <a:noFill/>
          <a:ln>
            <a:miter lim="800000"/>
            <a:headEnd/>
            <a:tailEnd/>
          </a:ln>
        </p:spPr>
        <p:txBody>
          <a:bodyPr numCol="1" anchorCtr="0" compatLnSpc="1">
            <a:prstTxWarp prst="textNoShape">
              <a:avLst/>
            </a:prstTxWarp>
          </a:bodyPr>
          <a:lstStyle/>
          <a:p>
            <a:pPr fontAlgn="base">
              <a:spcBef>
                <a:spcPct val="0"/>
              </a:spcBef>
              <a:spcAft>
                <a:spcPct val="0"/>
              </a:spcAft>
            </a:pPr>
            <a:fld id="{268D237D-6143-420B-974B-765A7ADB24DE}" type="slidenum">
              <a:rPr lang="en-US" smtClean="0">
                <a:latin typeface="Arial" charset="0"/>
                <a:cs typeface="Arial" charset="0"/>
              </a:rPr>
              <a:pPr fontAlgn="base">
                <a:spcBef>
                  <a:spcPct val="0"/>
                </a:spcBef>
                <a:spcAft>
                  <a:spcPct val="0"/>
                </a:spcAft>
              </a:pPr>
              <a:t>5</a:t>
            </a:fld>
            <a:endParaRPr lang="en-US" smtClean="0">
              <a:latin typeface="Arial" charset="0"/>
              <a:cs typeface="Arial" charset="0"/>
            </a:endParaRPr>
          </a:p>
        </p:txBody>
      </p:sp>
      <p:pic>
        <p:nvPicPr>
          <p:cNvPr id="25604" name="Picture 2"/>
          <p:cNvPicPr>
            <a:picLocks noChangeAspect="1" noChangeArrowheads="1"/>
          </p:cNvPicPr>
          <p:nvPr/>
        </p:nvPicPr>
        <p:blipFill>
          <a:blip r:embed="rId3"/>
          <a:srcRect/>
          <a:stretch>
            <a:fillRect/>
          </a:stretch>
        </p:blipFill>
        <p:spPr bwMode="auto">
          <a:xfrm>
            <a:off x="6057900" y="2333625"/>
            <a:ext cx="2624138" cy="26685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0363"/>
            <a:ext cx="5694363" cy="846137"/>
          </a:xfrm>
        </p:spPr>
        <p:txBody>
          <a:bodyPr/>
          <a:lstStyle/>
          <a:p>
            <a:pPr eaLnBrk="1" fontAlgn="auto" hangingPunct="1">
              <a:spcAft>
                <a:spcPts val="0"/>
              </a:spcAft>
              <a:defRPr/>
            </a:pPr>
            <a:r>
              <a:rPr lang="en-GB" sz="2400" dirty="0" smtClean="0"/>
              <a:t>What success will look like</a:t>
            </a:r>
            <a:endParaRPr lang="en-GB" sz="2400" dirty="0"/>
          </a:p>
        </p:txBody>
      </p:sp>
      <p:sp>
        <p:nvSpPr>
          <p:cNvPr id="3" name="Content Placeholder 2"/>
          <p:cNvSpPr>
            <a:spLocks noGrp="1"/>
          </p:cNvSpPr>
          <p:nvPr>
            <p:ph idx="1"/>
          </p:nvPr>
        </p:nvSpPr>
        <p:spPr>
          <a:xfrm>
            <a:off x="431800" y="1849438"/>
            <a:ext cx="3973513" cy="10850562"/>
          </a:xfrm>
        </p:spPr>
        <p:txBody>
          <a:bodyPr rtlCol="0"/>
          <a:lstStyle/>
          <a:p>
            <a:pPr eaLnBrk="1" fontAlgn="auto" hangingPunct="1">
              <a:spcBef>
                <a:spcPts val="0"/>
              </a:spcBef>
              <a:buFont typeface="Arial" pitchFamily="34" charset="0"/>
              <a:buNone/>
              <a:defRPr/>
            </a:pPr>
            <a:r>
              <a:rPr b="1" dirty="0" smtClean="0"/>
              <a:t> </a:t>
            </a:r>
            <a:r>
              <a:rPr sz="2000" b="1" i="1" dirty="0" smtClean="0"/>
              <a:t> </a:t>
            </a:r>
            <a:endParaRPr b="1" i="1" dirty="0" smtClean="0"/>
          </a:p>
          <a:p>
            <a:pPr eaLnBrk="1" fontAlgn="auto" hangingPunct="1">
              <a:spcBef>
                <a:spcPts val="0"/>
              </a:spcBef>
              <a:buFont typeface="Arial" pitchFamily="34" charset="0"/>
              <a:buNone/>
              <a:defRPr/>
            </a:pPr>
            <a:r>
              <a:rPr b="1" i="1" dirty="0" smtClean="0"/>
              <a:t>Our Goals and Achievments:</a:t>
            </a:r>
          </a:p>
          <a:p>
            <a:pPr marL="285750" indent="-285750" eaLnBrk="1" fontAlgn="auto" hangingPunct="1">
              <a:spcBef>
                <a:spcPts val="0"/>
              </a:spcBef>
              <a:buFont typeface="Arial" pitchFamily="34" charset="0"/>
              <a:buChar char="•"/>
              <a:defRPr/>
            </a:pPr>
            <a:r>
              <a:rPr dirty="0" smtClean="0"/>
              <a:t>Development of 20+ draft International Skill Standards Specifications </a:t>
            </a:r>
          </a:p>
          <a:p>
            <a:pPr marL="285750" indent="-285750" eaLnBrk="1" fontAlgn="auto" hangingPunct="1">
              <a:spcBef>
                <a:spcPts val="0"/>
              </a:spcBef>
              <a:buFont typeface="Arial" pitchFamily="34" charset="0"/>
              <a:buChar char="•"/>
              <a:defRPr/>
            </a:pPr>
            <a:r>
              <a:rPr dirty="0"/>
              <a:t>S</a:t>
            </a:r>
            <a:r>
              <a:rPr dirty="0" smtClean="0"/>
              <a:t>upport and endorsement from the WorldSkills International community</a:t>
            </a:r>
          </a:p>
          <a:p>
            <a:pPr marL="285750" indent="-285750" eaLnBrk="1" fontAlgn="auto" hangingPunct="1">
              <a:spcBef>
                <a:spcPts val="0"/>
              </a:spcBef>
              <a:buFont typeface="Arial" pitchFamily="34" charset="0"/>
              <a:buChar char="•"/>
              <a:defRPr/>
            </a:pPr>
            <a:r>
              <a:rPr dirty="0" smtClean="0"/>
              <a:t>Positive response from UK employers </a:t>
            </a:r>
          </a:p>
          <a:p>
            <a:pPr marL="285750" indent="-285750" eaLnBrk="1" fontAlgn="auto" hangingPunct="1">
              <a:spcBef>
                <a:spcPts val="0"/>
              </a:spcBef>
              <a:buFont typeface="Arial" pitchFamily="34" charset="0"/>
              <a:buChar char="•"/>
              <a:defRPr/>
            </a:pPr>
            <a:r>
              <a:rPr dirty="0" smtClean="0"/>
              <a:t>Contributing to UK VET policy</a:t>
            </a:r>
          </a:p>
          <a:p>
            <a:pPr marL="285750" indent="-285750" eaLnBrk="1" fontAlgn="auto" hangingPunct="1">
              <a:spcBef>
                <a:spcPts val="0"/>
              </a:spcBef>
              <a:buFont typeface="Arial" pitchFamily="34" charset="0"/>
              <a:buChar char="•"/>
              <a:defRPr/>
            </a:pPr>
            <a:endParaRPr dirty="0" smtClean="0"/>
          </a:p>
          <a:p>
            <a:pPr marL="285750" indent="-285750" eaLnBrk="1" fontAlgn="auto" hangingPunct="1">
              <a:spcBef>
                <a:spcPts val="0"/>
              </a:spcBef>
              <a:buFont typeface="Arial" pitchFamily="34" charset="0"/>
              <a:buChar char="•"/>
              <a:defRPr/>
            </a:pPr>
            <a:endParaRPr dirty="0"/>
          </a:p>
          <a:p>
            <a:pPr eaLnBrk="1" fontAlgn="auto" hangingPunct="1">
              <a:spcBef>
                <a:spcPts val="0"/>
              </a:spcBef>
              <a:buFont typeface="Arial" pitchFamily="34" charset="0"/>
              <a:buNone/>
              <a:defRPr/>
            </a:pPr>
            <a:endParaRPr lang="en-GB" dirty="0" smtClean="0"/>
          </a:p>
          <a:p>
            <a:pPr eaLnBrk="1" fontAlgn="auto" hangingPunct="1">
              <a:spcBef>
                <a:spcPts val="0"/>
              </a:spcBef>
              <a:buFont typeface="Arial" pitchFamily="34" charset="0"/>
              <a:buNone/>
              <a:defRPr/>
            </a:pPr>
            <a:endParaRPr lang="en-GB" dirty="0"/>
          </a:p>
          <a:p>
            <a:pPr eaLnBrk="1" fontAlgn="auto" hangingPunct="1">
              <a:spcBef>
                <a:spcPts val="0"/>
              </a:spcBef>
              <a:buFont typeface="Arial" pitchFamily="34" charset="0"/>
              <a:buNone/>
              <a:defRPr/>
            </a:pPr>
            <a:endParaRPr lang="en-GB" dirty="0" smtClean="0"/>
          </a:p>
          <a:p>
            <a:pPr eaLnBrk="1" fontAlgn="auto" hangingPunct="1">
              <a:spcBef>
                <a:spcPts val="0"/>
              </a:spcBef>
              <a:buFont typeface="Arial" pitchFamily="34" charset="0"/>
              <a:buNone/>
              <a:defRPr/>
            </a:pPr>
            <a:endParaRPr lang="en-GB" dirty="0"/>
          </a:p>
          <a:p>
            <a:pPr eaLnBrk="1" fontAlgn="auto" hangingPunct="1">
              <a:spcBef>
                <a:spcPts val="0"/>
              </a:spcBef>
              <a:buFont typeface="Arial" pitchFamily="34" charset="0"/>
              <a:buNone/>
              <a:defRPr/>
            </a:pPr>
            <a:endParaRPr lang="en-GB" dirty="0" smtClean="0"/>
          </a:p>
          <a:p>
            <a:pPr eaLnBrk="1" fontAlgn="auto" hangingPunct="1">
              <a:spcBef>
                <a:spcPts val="0"/>
              </a:spcBef>
              <a:buFont typeface="Arial" pitchFamily="34" charset="0"/>
              <a:buNone/>
              <a:defRPr/>
            </a:pPr>
            <a:endParaRPr lang="en-GB" dirty="0"/>
          </a:p>
          <a:p>
            <a:pPr eaLnBrk="1" fontAlgn="auto" hangingPunct="1">
              <a:spcBef>
                <a:spcPts val="0"/>
              </a:spcBef>
              <a:buFont typeface="Arial" pitchFamily="34" charset="0"/>
              <a:buNone/>
              <a:defRPr/>
            </a:pPr>
            <a:endParaRPr lang="en-GB" dirty="0" smtClean="0"/>
          </a:p>
          <a:p>
            <a:pPr eaLnBrk="1" fontAlgn="auto" hangingPunct="1">
              <a:spcBef>
                <a:spcPts val="0"/>
              </a:spcBef>
              <a:buFont typeface="Arial" pitchFamily="34" charset="0"/>
              <a:buNone/>
              <a:defRPr/>
            </a:pPr>
            <a:endParaRPr lang="en-GB" dirty="0"/>
          </a:p>
          <a:p>
            <a:pPr eaLnBrk="1" fontAlgn="auto" hangingPunct="1">
              <a:spcBef>
                <a:spcPts val="0"/>
              </a:spcBef>
              <a:buFont typeface="Arial" pitchFamily="34" charset="0"/>
              <a:buNone/>
              <a:defRPr/>
            </a:pPr>
            <a:endParaRPr lang="en-GB" dirty="0" smtClean="0"/>
          </a:p>
          <a:p>
            <a:pPr eaLnBrk="1" fontAlgn="auto" hangingPunct="1">
              <a:spcBef>
                <a:spcPts val="0"/>
              </a:spcBef>
              <a:buFont typeface="Arial" pitchFamily="34" charset="0"/>
              <a:buNone/>
              <a:defRPr/>
            </a:pPr>
            <a:endParaRPr lang="en-GB" dirty="0"/>
          </a:p>
          <a:p>
            <a:pPr eaLnBrk="1" fontAlgn="auto" hangingPunct="1">
              <a:spcBef>
                <a:spcPts val="0"/>
              </a:spcBef>
              <a:buFont typeface="Arial" pitchFamily="34" charset="0"/>
              <a:buNone/>
              <a:defRPr/>
            </a:pPr>
            <a:endParaRPr lang="en-GB" dirty="0" smtClean="0"/>
          </a:p>
          <a:p>
            <a:pPr eaLnBrk="1" fontAlgn="auto" hangingPunct="1">
              <a:spcBef>
                <a:spcPts val="0"/>
              </a:spcBef>
              <a:buFont typeface="Arial" pitchFamily="34" charset="0"/>
              <a:buNone/>
              <a:defRPr/>
            </a:pPr>
            <a:endParaRPr lang="en-GB" dirty="0"/>
          </a:p>
          <a:p>
            <a:pPr eaLnBrk="1" fontAlgn="auto" hangingPunct="1">
              <a:spcBef>
                <a:spcPts val="0"/>
              </a:spcBef>
              <a:buFont typeface="Arial" pitchFamily="34" charset="0"/>
              <a:buNone/>
              <a:defRPr/>
            </a:pPr>
            <a:endParaRPr lang="en-GB" dirty="0" smtClean="0"/>
          </a:p>
          <a:p>
            <a:pPr eaLnBrk="1" fontAlgn="auto" hangingPunct="1">
              <a:spcBef>
                <a:spcPts val="0"/>
              </a:spcBef>
              <a:buFont typeface="Arial" pitchFamily="34" charset="0"/>
              <a:buNone/>
              <a:defRPr/>
            </a:pPr>
            <a:endParaRPr lang="en-GB" dirty="0"/>
          </a:p>
          <a:p>
            <a:pPr eaLnBrk="1" fontAlgn="auto" hangingPunct="1">
              <a:spcBef>
                <a:spcPts val="0"/>
              </a:spcBef>
              <a:buFont typeface="Arial" pitchFamily="34" charset="0"/>
              <a:buNone/>
              <a:defRPr/>
            </a:pPr>
            <a:endParaRPr lang="en-GB" dirty="0" smtClean="0"/>
          </a:p>
          <a:p>
            <a:pPr eaLnBrk="1" fontAlgn="auto" hangingPunct="1">
              <a:spcBef>
                <a:spcPts val="0"/>
              </a:spcBef>
              <a:buFont typeface="Arial" pitchFamily="34" charset="0"/>
              <a:buNone/>
              <a:defRPr/>
            </a:pPr>
            <a:endParaRPr lang="en-GB" dirty="0"/>
          </a:p>
        </p:txBody>
      </p:sp>
      <p:sp>
        <p:nvSpPr>
          <p:cNvPr id="27651" name="Slide Number Placeholder 3"/>
          <p:cNvSpPr>
            <a:spLocks noGrp="1"/>
          </p:cNvSpPr>
          <p:nvPr>
            <p:ph type="sldNum" sz="quarter" idx="12"/>
          </p:nvPr>
        </p:nvSpPr>
        <p:spPr bwMode="auto">
          <a:noFill/>
          <a:ln>
            <a:miter lim="800000"/>
            <a:headEnd/>
            <a:tailEnd/>
          </a:ln>
        </p:spPr>
        <p:txBody>
          <a:bodyPr numCol="1" anchorCtr="0" compatLnSpc="1">
            <a:prstTxWarp prst="textNoShape">
              <a:avLst/>
            </a:prstTxWarp>
          </a:bodyPr>
          <a:lstStyle/>
          <a:p>
            <a:pPr fontAlgn="base">
              <a:spcBef>
                <a:spcPct val="0"/>
              </a:spcBef>
              <a:spcAft>
                <a:spcPct val="0"/>
              </a:spcAft>
            </a:pPr>
            <a:fld id="{29503C77-CDB2-4C54-9E84-93C195BA1C5B}" type="slidenum">
              <a:rPr lang="en-US" smtClean="0">
                <a:latin typeface="Arial" charset="0"/>
                <a:cs typeface="Arial" charset="0"/>
              </a:rPr>
              <a:pPr fontAlgn="base">
                <a:spcBef>
                  <a:spcPct val="0"/>
                </a:spcBef>
                <a:spcAft>
                  <a:spcPct val="0"/>
                </a:spcAft>
              </a:pPr>
              <a:t>6</a:t>
            </a:fld>
            <a:endParaRPr lang="en-US" smtClean="0">
              <a:latin typeface="Arial" charset="0"/>
              <a:cs typeface="Arial" charset="0"/>
            </a:endParaRPr>
          </a:p>
        </p:txBody>
      </p:sp>
      <p:pic>
        <p:nvPicPr>
          <p:cNvPr id="27652" name="Picture 3"/>
          <p:cNvPicPr>
            <a:picLocks noGrp="1" noChangeAspect="1" noChangeArrowheads="1"/>
          </p:cNvPicPr>
          <p:nvPr>
            <p:ph idx="11"/>
          </p:nvPr>
        </p:nvPicPr>
        <p:blipFill>
          <a:blip r:embed="rId3"/>
          <a:srcRect/>
          <a:stretch>
            <a:fillRect/>
          </a:stretch>
        </p:blipFill>
        <p:spPr>
          <a:xfrm>
            <a:off x="4800600" y="2008188"/>
            <a:ext cx="3659188" cy="3659187"/>
          </a:xfrm>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0363"/>
            <a:ext cx="5694363" cy="846137"/>
          </a:xfrm>
        </p:spPr>
        <p:txBody>
          <a:bodyPr/>
          <a:lstStyle/>
          <a:p>
            <a:pPr eaLnBrk="1" hangingPunct="1">
              <a:defRPr/>
            </a:pPr>
            <a:r>
              <a:rPr lang="en-GB" sz="2800" dirty="0" smtClean="0"/>
              <a:t>Next steps</a:t>
            </a:r>
            <a:endParaRPr lang="en-GB" sz="2800" dirty="0"/>
          </a:p>
        </p:txBody>
      </p:sp>
      <p:sp>
        <p:nvSpPr>
          <p:cNvPr id="3" name="Content Placeholder 2"/>
          <p:cNvSpPr>
            <a:spLocks noGrp="1"/>
          </p:cNvSpPr>
          <p:nvPr>
            <p:ph idx="1"/>
          </p:nvPr>
        </p:nvSpPr>
        <p:spPr>
          <a:xfrm>
            <a:off x="431800" y="1849438"/>
            <a:ext cx="3973513" cy="693737"/>
          </a:xfrm>
        </p:spPr>
        <p:txBody>
          <a:bodyPr/>
          <a:lstStyle/>
          <a:p>
            <a:pPr marL="285750" indent="-285750" eaLnBrk="1" fontAlgn="auto" hangingPunct="1">
              <a:spcBef>
                <a:spcPts val="0"/>
              </a:spcBef>
              <a:buFont typeface="Arial" pitchFamily="34" charset="0"/>
              <a:buChar char="•"/>
              <a:defRPr/>
            </a:pPr>
            <a:endParaRPr lang="en-US" sz="2400" dirty="0" smtClean="0"/>
          </a:p>
          <a:p>
            <a:pPr eaLnBrk="1" hangingPunct="1">
              <a:defRPr/>
            </a:pPr>
            <a:endParaRPr lang="en-GB" dirty="0"/>
          </a:p>
        </p:txBody>
      </p:sp>
      <p:sp>
        <p:nvSpPr>
          <p:cNvPr id="29699" name="Slide Number Placeholder 3"/>
          <p:cNvSpPr>
            <a:spLocks noGrp="1"/>
          </p:cNvSpPr>
          <p:nvPr>
            <p:ph type="sldNum" sz="quarter" idx="12"/>
          </p:nvPr>
        </p:nvSpPr>
        <p:spPr bwMode="auto">
          <a:noFill/>
          <a:ln>
            <a:miter lim="800000"/>
            <a:headEnd/>
            <a:tailEnd/>
          </a:ln>
        </p:spPr>
        <p:txBody>
          <a:bodyPr numCol="1" anchorCtr="0" compatLnSpc="1">
            <a:prstTxWarp prst="textNoShape">
              <a:avLst/>
            </a:prstTxWarp>
          </a:bodyPr>
          <a:lstStyle/>
          <a:p>
            <a:pPr fontAlgn="base">
              <a:spcBef>
                <a:spcPct val="0"/>
              </a:spcBef>
              <a:spcAft>
                <a:spcPct val="0"/>
              </a:spcAft>
            </a:pPr>
            <a:fld id="{4B8F1EEF-9A5D-435A-B61E-E8811979E039}" type="slidenum">
              <a:rPr lang="en-US" smtClean="0">
                <a:latin typeface="Arial" charset="0"/>
                <a:cs typeface="Arial" charset="0"/>
              </a:rPr>
              <a:pPr fontAlgn="base">
                <a:spcBef>
                  <a:spcPct val="0"/>
                </a:spcBef>
                <a:spcAft>
                  <a:spcPct val="0"/>
                </a:spcAft>
              </a:pPr>
              <a:t>7</a:t>
            </a:fld>
            <a:endParaRPr lang="en-US" smtClean="0">
              <a:latin typeface="Arial" charset="0"/>
              <a:cs typeface="Arial" charset="0"/>
            </a:endParaRPr>
          </a:p>
        </p:txBody>
      </p:sp>
      <p:pic>
        <p:nvPicPr>
          <p:cNvPr id="29700" name="Picture 2" descr="C:\Users\helen.garratt\AppData\Local\Microsoft\Windows\Temporary Internet Files\Content.IE5\7N314ICJ\MP900442524[1].jpg"/>
          <p:cNvPicPr>
            <a:picLocks noGrp="1" noChangeAspect="1" noChangeArrowheads="1"/>
          </p:cNvPicPr>
          <p:nvPr>
            <p:ph idx="11"/>
          </p:nvPr>
        </p:nvPicPr>
        <p:blipFill>
          <a:blip r:embed="rId2"/>
          <a:srcRect/>
          <a:stretch>
            <a:fillRect/>
          </a:stretch>
        </p:blipFill>
        <p:spPr>
          <a:xfrm>
            <a:off x="669925" y="2513013"/>
            <a:ext cx="3006725" cy="2779712"/>
          </a:xfrm>
        </p:spPr>
      </p:pic>
      <p:sp>
        <p:nvSpPr>
          <p:cNvPr id="6" name="Rectangle 5"/>
          <p:cNvSpPr/>
          <p:nvPr/>
        </p:nvSpPr>
        <p:spPr>
          <a:xfrm>
            <a:off x="4181475" y="1989138"/>
            <a:ext cx="4206875" cy="4524375"/>
          </a:xfrm>
          <a:prstGeom prst="rect">
            <a:avLst/>
          </a:prstGeom>
        </p:spPr>
        <p:txBody>
          <a:bodyPr>
            <a:spAutoFit/>
          </a:bodyPr>
          <a:lstStyle/>
          <a:p>
            <a:pPr marL="285750" indent="-285750" fontAlgn="auto">
              <a:spcBef>
                <a:spcPts val="0"/>
              </a:spcBef>
              <a:buFont typeface="Arial" pitchFamily="34" charset="0"/>
              <a:buChar char="•"/>
              <a:defRPr/>
            </a:pPr>
            <a:r>
              <a:rPr lang="en-US" dirty="0"/>
              <a:t>Continue learning from WSC</a:t>
            </a:r>
          </a:p>
          <a:p>
            <a:pPr fontAlgn="auto">
              <a:spcBef>
                <a:spcPts val="0"/>
              </a:spcBef>
              <a:defRPr/>
            </a:pPr>
            <a:endParaRPr lang="en-US" dirty="0"/>
          </a:p>
          <a:p>
            <a:pPr marL="285750" indent="-285750" fontAlgn="auto">
              <a:spcBef>
                <a:spcPts val="0"/>
              </a:spcBef>
              <a:buFont typeface="Arial" pitchFamily="34" charset="0"/>
              <a:buChar char="•"/>
              <a:defRPr/>
            </a:pPr>
            <a:r>
              <a:rPr lang="en-US" dirty="0"/>
              <a:t>Develop 10  case studies to illustrate introduction of high level international standards to UK VET</a:t>
            </a:r>
          </a:p>
          <a:p>
            <a:pPr fontAlgn="auto">
              <a:spcBef>
                <a:spcPts val="0"/>
              </a:spcBef>
              <a:defRPr/>
            </a:pPr>
            <a:endParaRPr lang="en-US" dirty="0"/>
          </a:p>
          <a:p>
            <a:pPr marL="285750" indent="-285750" fontAlgn="auto">
              <a:spcBef>
                <a:spcPts val="0"/>
              </a:spcBef>
              <a:buFont typeface="Arial" pitchFamily="34" charset="0"/>
              <a:buChar char="•"/>
              <a:defRPr/>
            </a:pPr>
            <a:r>
              <a:rPr lang="en-US" dirty="0"/>
              <a:t>Explore UK government plans to enhance apprenticeship programmes e.g. practical end tests</a:t>
            </a:r>
          </a:p>
          <a:p>
            <a:pPr fontAlgn="auto">
              <a:spcBef>
                <a:spcPts val="0"/>
              </a:spcBef>
              <a:defRPr/>
            </a:pPr>
            <a:endParaRPr lang="en-US" dirty="0"/>
          </a:p>
          <a:p>
            <a:pPr marL="285750" indent="-285750" fontAlgn="auto">
              <a:spcBef>
                <a:spcPts val="0"/>
              </a:spcBef>
              <a:buFont typeface="Arial" pitchFamily="34" charset="0"/>
              <a:buChar char="•"/>
              <a:defRPr/>
            </a:pPr>
            <a:r>
              <a:rPr lang="en-US" dirty="0"/>
              <a:t>Review the impact of changes on those delivering UK VET</a:t>
            </a:r>
          </a:p>
          <a:p>
            <a:pPr fontAlgn="auto">
              <a:spcBef>
                <a:spcPts val="0"/>
              </a:spcBef>
              <a:defRPr/>
            </a:pPr>
            <a:endParaRPr lang="en-US" dirty="0"/>
          </a:p>
          <a:p>
            <a:pPr marL="285750" indent="-285750" fontAlgn="auto">
              <a:spcBef>
                <a:spcPts val="0"/>
              </a:spcBef>
              <a:buFont typeface="Arial" pitchFamily="34" charset="0"/>
              <a:buChar char="•"/>
              <a:defRPr/>
            </a:pPr>
            <a:r>
              <a:rPr lang="en-US" dirty="0"/>
              <a:t>Further develop established partnerships with member countries on parallel tracks</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0363"/>
            <a:ext cx="6389688" cy="846137"/>
          </a:xfrm>
          <a:solidFill>
            <a:schemeClr val="accent2"/>
          </a:solidFill>
        </p:spPr>
        <p:txBody>
          <a:bodyPr rIns="72000"/>
          <a:lstStyle/>
          <a:p>
            <a:pPr eaLnBrk="1" fontAlgn="auto" hangingPunct="1">
              <a:spcAft>
                <a:spcPts val="0"/>
              </a:spcAft>
              <a:defRPr/>
            </a:pPr>
            <a:r>
              <a:rPr lang="en-GB" dirty="0" smtClean="0">
                <a:solidFill>
                  <a:schemeClr val="bg1"/>
                </a:solidFill>
              </a:rPr>
              <a:t>MoVE International</a:t>
            </a:r>
            <a:endParaRPr lang="en-GB" dirty="0">
              <a:solidFill>
                <a:schemeClr val="bg1"/>
              </a:solidFill>
            </a:endParaRPr>
          </a:p>
        </p:txBody>
      </p:sp>
      <p:sp>
        <p:nvSpPr>
          <p:cNvPr id="30722" name="Content Placeholder 2"/>
          <p:cNvSpPr>
            <a:spLocks noGrp="1"/>
          </p:cNvSpPr>
          <p:nvPr>
            <p:ph idx="4294967295"/>
          </p:nvPr>
        </p:nvSpPr>
        <p:spPr>
          <a:xfrm>
            <a:off x="431800" y="1376363"/>
            <a:ext cx="7740650" cy="279400"/>
          </a:xfrm>
        </p:spPr>
        <p:txBody>
          <a:bodyPr/>
          <a:lstStyle/>
          <a:p>
            <a:pPr marL="0" indent="0" algn="ctr" eaLnBrk="1" hangingPunct="1">
              <a:buFont typeface="Arial" charset="0"/>
              <a:buNone/>
            </a:pPr>
            <a:r>
              <a:rPr lang="en-GB" sz="2000" b="1" smtClean="0">
                <a:solidFill>
                  <a:srgbClr val="595959"/>
                </a:solidFill>
                <a:latin typeface="Arial" charset="0"/>
                <a:cs typeface="Arial" charset="0"/>
              </a:rPr>
              <a:t>Findings from the MoVE International research project</a:t>
            </a:r>
            <a:endParaRPr lang="en-GB" smtClean="0">
              <a:solidFill>
                <a:srgbClr val="595959"/>
              </a:solidFill>
              <a:latin typeface="Arial" charset="0"/>
              <a:cs typeface="Arial" charset="0"/>
            </a:endParaRPr>
          </a:p>
        </p:txBody>
      </p:sp>
      <p:sp>
        <p:nvSpPr>
          <p:cNvPr id="30723" name="Slide Number Placeholder 3"/>
          <p:cNvSpPr txBox="1">
            <a:spLocks noGrp="1"/>
          </p:cNvSpPr>
          <p:nvPr/>
        </p:nvSpPr>
        <p:spPr bwMode="auto">
          <a:xfrm>
            <a:off x="8388350" y="6010275"/>
            <a:ext cx="323850" cy="92075"/>
          </a:xfrm>
          <a:prstGeom prst="rect">
            <a:avLst/>
          </a:prstGeom>
          <a:noFill/>
          <a:ln w="9525">
            <a:noFill/>
            <a:miter lim="800000"/>
            <a:headEnd/>
            <a:tailEnd/>
          </a:ln>
        </p:spPr>
        <p:txBody>
          <a:bodyPr lIns="0" tIns="0" rIns="0" bIns="0" anchor="ctr">
            <a:spAutoFit/>
          </a:bodyPr>
          <a:lstStyle/>
          <a:p>
            <a:pPr algn="r"/>
            <a:fld id="{B9EB71F8-AEF7-41E0-AA62-20B7A79B7AC1}" type="slidenum">
              <a:rPr lang="en-US" sz="600"/>
              <a:pPr algn="r"/>
              <a:t>8</a:t>
            </a:fld>
            <a:endParaRPr lang="en-US" sz="600"/>
          </a:p>
        </p:txBody>
      </p:sp>
      <p:pic>
        <p:nvPicPr>
          <p:cNvPr id="30724" name="Chart 3"/>
          <p:cNvPicPr>
            <a:picLocks noChangeArrowheads="1"/>
          </p:cNvPicPr>
          <p:nvPr/>
        </p:nvPicPr>
        <p:blipFill>
          <a:blip r:embed="rId3"/>
          <a:srcRect/>
          <a:stretch>
            <a:fillRect/>
          </a:stretch>
        </p:blipFill>
        <p:spPr bwMode="auto">
          <a:xfrm>
            <a:off x="223838" y="1927225"/>
            <a:ext cx="4476750" cy="2020888"/>
          </a:xfrm>
          <a:prstGeom prst="rect">
            <a:avLst/>
          </a:prstGeom>
          <a:noFill/>
          <a:ln w="9525">
            <a:noFill/>
            <a:miter lim="800000"/>
            <a:headEnd/>
            <a:tailEnd/>
          </a:ln>
        </p:spPr>
      </p:pic>
      <p:sp>
        <p:nvSpPr>
          <p:cNvPr id="4" name="TextBox 3"/>
          <p:cNvSpPr txBox="1"/>
          <p:nvPr/>
        </p:nvSpPr>
        <p:spPr>
          <a:xfrm>
            <a:off x="4851400" y="2317750"/>
            <a:ext cx="4098925" cy="1231900"/>
          </a:xfrm>
          <a:prstGeom prst="rect">
            <a:avLst/>
          </a:prstGeom>
        </p:spPr>
        <p:txBody>
          <a:bodyPr lIns="0" tIns="0" rIns="0" bIns="0">
            <a:spAutoFit/>
          </a:bodyPr>
          <a:lstStyle/>
          <a:p>
            <a:pPr marL="285750" indent="-285750">
              <a:buFont typeface="Arial" pitchFamily="34" charset="0"/>
              <a:buChar char="•"/>
              <a:defRPr/>
            </a:pPr>
            <a:r>
              <a:rPr lang="en-AU" sz="1600" dirty="0">
                <a:solidFill>
                  <a:schemeClr val="bg1">
                    <a:lumMod val="50000"/>
                  </a:schemeClr>
                </a:solidFill>
              </a:rPr>
              <a:t>Increased confidence; motivation; </a:t>
            </a:r>
          </a:p>
          <a:p>
            <a:pPr marL="285750" indent="-285750">
              <a:buFont typeface="Arial" pitchFamily="34" charset="0"/>
              <a:buChar char="•"/>
              <a:defRPr/>
            </a:pPr>
            <a:r>
              <a:rPr lang="en-AU" sz="1600" dirty="0">
                <a:solidFill>
                  <a:schemeClr val="bg1">
                    <a:lumMod val="50000"/>
                  </a:schemeClr>
                </a:solidFill>
              </a:rPr>
              <a:t>Enhanced sense of professional identity</a:t>
            </a:r>
          </a:p>
          <a:p>
            <a:pPr marL="285750" indent="-285750">
              <a:buFont typeface="Arial" pitchFamily="34" charset="0"/>
              <a:buChar char="•"/>
              <a:defRPr/>
            </a:pPr>
            <a:r>
              <a:rPr lang="en-AU" sz="1600" dirty="0">
                <a:solidFill>
                  <a:schemeClr val="bg1">
                    <a:lumMod val="50000"/>
                  </a:schemeClr>
                </a:solidFill>
              </a:rPr>
              <a:t>Teamwork; motivation; perseverance were  key points of difference between medal winners and other high performers</a:t>
            </a:r>
          </a:p>
        </p:txBody>
      </p:sp>
      <p:sp>
        <p:nvSpPr>
          <p:cNvPr id="5" name="TextBox 4"/>
          <p:cNvSpPr txBox="1"/>
          <p:nvPr/>
        </p:nvSpPr>
        <p:spPr>
          <a:xfrm>
            <a:off x="4700588" y="1927225"/>
            <a:ext cx="1360487" cy="276225"/>
          </a:xfrm>
          <a:prstGeom prst="rect">
            <a:avLst/>
          </a:prstGeom>
          <a:ln>
            <a:solidFill>
              <a:schemeClr val="bg1">
                <a:lumMod val="75000"/>
              </a:schemeClr>
            </a:solidFill>
          </a:ln>
        </p:spPr>
        <p:txBody>
          <a:bodyPr wrap="none" lIns="0" tIns="0" rIns="0" bIns="0">
            <a:spAutoFit/>
          </a:bodyPr>
          <a:lstStyle/>
          <a:p>
            <a:pPr>
              <a:defRPr/>
            </a:pPr>
            <a:r>
              <a:rPr lang="en-AU" b="1" dirty="0">
                <a:solidFill>
                  <a:schemeClr val="bg1">
                    <a:lumMod val="50000"/>
                  </a:schemeClr>
                </a:solidFill>
              </a:rPr>
              <a:t>Competitors</a:t>
            </a:r>
          </a:p>
        </p:txBody>
      </p:sp>
      <p:sp>
        <p:nvSpPr>
          <p:cNvPr id="10" name="TextBox 9"/>
          <p:cNvSpPr txBox="1"/>
          <p:nvPr/>
        </p:nvSpPr>
        <p:spPr>
          <a:xfrm>
            <a:off x="3011488" y="4270375"/>
            <a:ext cx="846137" cy="276225"/>
          </a:xfrm>
          <a:prstGeom prst="rect">
            <a:avLst/>
          </a:prstGeom>
          <a:ln>
            <a:solidFill>
              <a:schemeClr val="bg1">
                <a:lumMod val="75000"/>
              </a:schemeClr>
            </a:solidFill>
          </a:ln>
        </p:spPr>
        <p:txBody>
          <a:bodyPr wrap="none" lIns="0" tIns="0" rIns="0" bIns="0">
            <a:spAutoFit/>
          </a:bodyPr>
          <a:lstStyle/>
          <a:p>
            <a:pPr>
              <a:defRPr/>
            </a:pPr>
            <a:r>
              <a:rPr lang="en-AU" b="1" dirty="0">
                <a:solidFill>
                  <a:schemeClr val="bg1">
                    <a:lumMod val="50000"/>
                  </a:schemeClr>
                </a:solidFill>
              </a:rPr>
              <a:t>Experts</a:t>
            </a:r>
          </a:p>
        </p:txBody>
      </p:sp>
      <p:sp>
        <p:nvSpPr>
          <p:cNvPr id="11" name="TextBox 10"/>
          <p:cNvSpPr txBox="1"/>
          <p:nvPr/>
        </p:nvSpPr>
        <p:spPr>
          <a:xfrm>
            <a:off x="223838" y="5018088"/>
            <a:ext cx="3575050" cy="1108075"/>
          </a:xfrm>
          <a:prstGeom prst="rect">
            <a:avLst/>
          </a:prstGeom>
        </p:spPr>
        <p:txBody>
          <a:bodyPr lIns="0" tIns="0" rIns="0" bIns="0">
            <a:spAutoFit/>
          </a:bodyPr>
          <a:lstStyle/>
          <a:p>
            <a:pPr marL="285750" indent="-285750">
              <a:buFont typeface="Arial" pitchFamily="34" charset="0"/>
              <a:buChar char="•"/>
              <a:defRPr/>
            </a:pPr>
            <a:r>
              <a:rPr lang="en-AU" dirty="0">
                <a:solidFill>
                  <a:schemeClr val="bg1">
                    <a:lumMod val="50000"/>
                  </a:schemeClr>
                </a:solidFill>
              </a:rPr>
              <a:t>Increased sense of belonging to their profession </a:t>
            </a:r>
          </a:p>
          <a:p>
            <a:pPr marL="285750" indent="-285750">
              <a:buFont typeface="Arial" pitchFamily="34" charset="0"/>
              <a:buChar char="•"/>
              <a:defRPr/>
            </a:pPr>
            <a:r>
              <a:rPr lang="en-AU" dirty="0">
                <a:solidFill>
                  <a:schemeClr val="bg1">
                    <a:lumMod val="50000"/>
                  </a:schemeClr>
                </a:solidFill>
              </a:rPr>
              <a:t>Enhanced commitment to excellence</a:t>
            </a:r>
          </a:p>
        </p:txBody>
      </p:sp>
      <p:pic>
        <p:nvPicPr>
          <p:cNvPr id="30729" name="Picture 2"/>
          <p:cNvPicPr>
            <a:picLocks noChangeAspect="1" noChangeArrowheads="1"/>
          </p:cNvPicPr>
          <p:nvPr/>
        </p:nvPicPr>
        <p:blipFill>
          <a:blip r:embed="rId4"/>
          <a:srcRect/>
          <a:stretch>
            <a:fillRect/>
          </a:stretch>
        </p:blipFill>
        <p:spPr bwMode="auto">
          <a:xfrm>
            <a:off x="3857625" y="4259263"/>
            <a:ext cx="5178425" cy="20970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0363"/>
            <a:ext cx="6389688" cy="846137"/>
          </a:xfrm>
          <a:solidFill>
            <a:schemeClr val="accent2"/>
          </a:solidFill>
        </p:spPr>
        <p:txBody>
          <a:bodyPr rIns="72000"/>
          <a:lstStyle/>
          <a:p>
            <a:pPr eaLnBrk="1" fontAlgn="auto" hangingPunct="1">
              <a:spcAft>
                <a:spcPts val="0"/>
              </a:spcAft>
              <a:defRPr/>
            </a:pPr>
            <a:r>
              <a:rPr lang="en-GB" dirty="0" smtClean="0">
                <a:solidFill>
                  <a:schemeClr val="bg1"/>
                </a:solidFill>
              </a:rPr>
              <a:t>MoVE International</a:t>
            </a:r>
            <a:endParaRPr lang="en-GB" dirty="0">
              <a:solidFill>
                <a:schemeClr val="bg1"/>
              </a:solidFill>
            </a:endParaRPr>
          </a:p>
        </p:txBody>
      </p:sp>
      <p:sp>
        <p:nvSpPr>
          <p:cNvPr id="32770" name="Content Placeholder 2"/>
          <p:cNvSpPr>
            <a:spLocks noGrp="1"/>
          </p:cNvSpPr>
          <p:nvPr>
            <p:ph idx="4294967295"/>
          </p:nvPr>
        </p:nvSpPr>
        <p:spPr>
          <a:xfrm>
            <a:off x="431800" y="1376363"/>
            <a:ext cx="7740650" cy="279400"/>
          </a:xfrm>
        </p:spPr>
        <p:txBody>
          <a:bodyPr/>
          <a:lstStyle/>
          <a:p>
            <a:pPr marL="0" indent="0" algn="ctr" eaLnBrk="1" hangingPunct="1">
              <a:buFont typeface="Arial" charset="0"/>
              <a:buNone/>
            </a:pPr>
            <a:r>
              <a:rPr lang="en-GB" sz="2000" b="1" smtClean="0">
                <a:solidFill>
                  <a:srgbClr val="595959"/>
                </a:solidFill>
                <a:latin typeface="Arial" charset="0"/>
                <a:cs typeface="Arial" charset="0"/>
              </a:rPr>
              <a:t>Findings from the MoVE International research project</a:t>
            </a:r>
            <a:endParaRPr lang="en-GB" smtClean="0">
              <a:solidFill>
                <a:srgbClr val="595959"/>
              </a:solidFill>
              <a:latin typeface="Arial" charset="0"/>
              <a:cs typeface="Arial" charset="0"/>
            </a:endParaRPr>
          </a:p>
        </p:txBody>
      </p:sp>
      <p:sp>
        <p:nvSpPr>
          <p:cNvPr id="32771" name="Slide Number Placeholder 3"/>
          <p:cNvSpPr txBox="1">
            <a:spLocks noGrp="1"/>
          </p:cNvSpPr>
          <p:nvPr/>
        </p:nvSpPr>
        <p:spPr bwMode="auto">
          <a:xfrm>
            <a:off x="8388350" y="6010275"/>
            <a:ext cx="323850" cy="92075"/>
          </a:xfrm>
          <a:prstGeom prst="rect">
            <a:avLst/>
          </a:prstGeom>
          <a:noFill/>
          <a:ln w="9525">
            <a:noFill/>
            <a:miter lim="800000"/>
            <a:headEnd/>
            <a:tailEnd/>
          </a:ln>
        </p:spPr>
        <p:txBody>
          <a:bodyPr lIns="0" tIns="0" rIns="0" bIns="0" anchor="ctr">
            <a:spAutoFit/>
          </a:bodyPr>
          <a:lstStyle/>
          <a:p>
            <a:pPr algn="r"/>
            <a:fld id="{CDA1BBC5-35FA-4104-A188-30B0976623F0}" type="slidenum">
              <a:rPr lang="en-US" sz="600"/>
              <a:pPr algn="r"/>
              <a:t>9</a:t>
            </a:fld>
            <a:endParaRPr lang="en-US" sz="600"/>
          </a:p>
        </p:txBody>
      </p:sp>
      <p:sp>
        <p:nvSpPr>
          <p:cNvPr id="32772" name="Text Box 5"/>
          <p:cNvSpPr txBox="1">
            <a:spLocks noChangeArrowheads="1"/>
          </p:cNvSpPr>
          <p:nvPr/>
        </p:nvSpPr>
        <p:spPr bwMode="auto">
          <a:xfrm>
            <a:off x="1492250" y="5657850"/>
            <a:ext cx="6896100" cy="646113"/>
          </a:xfrm>
          <a:prstGeom prst="rect">
            <a:avLst/>
          </a:prstGeom>
          <a:noFill/>
          <a:ln w="9525">
            <a:noFill/>
            <a:miter lim="800000"/>
            <a:headEnd/>
            <a:tailEnd/>
          </a:ln>
        </p:spPr>
        <p:txBody>
          <a:bodyPr>
            <a:spAutoFit/>
          </a:bodyPr>
          <a:lstStyle/>
          <a:p>
            <a:endParaRPr lang="en-AU"/>
          </a:p>
          <a:p>
            <a:endParaRPr lang="en-AU"/>
          </a:p>
        </p:txBody>
      </p:sp>
      <p:pic>
        <p:nvPicPr>
          <p:cNvPr id="32773" name="Kuva 6"/>
          <p:cNvPicPr>
            <a:picLocks noChangeAspect="1" noChangeArrowheads="1"/>
          </p:cNvPicPr>
          <p:nvPr/>
        </p:nvPicPr>
        <p:blipFill>
          <a:blip r:embed="rId3"/>
          <a:srcRect t="6955" r="13486"/>
          <a:stretch>
            <a:fillRect/>
          </a:stretch>
        </p:blipFill>
        <p:spPr bwMode="auto">
          <a:xfrm>
            <a:off x="133350" y="1911350"/>
            <a:ext cx="8915400" cy="44958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20229_SFBWOS1202-WorldSkills-Vorlage">
  <a:themeElements>
    <a:clrScheme name="worldskills">
      <a:dk1>
        <a:sysClr val="windowText" lastClr="000000"/>
      </a:dk1>
      <a:lt1>
        <a:sysClr val="window" lastClr="FFFFFF"/>
      </a:lt1>
      <a:dk2>
        <a:srgbClr val="000000"/>
      </a:dk2>
      <a:lt2>
        <a:srgbClr val="FFFFFF"/>
      </a:lt2>
      <a:accent1>
        <a:srgbClr val="652D86"/>
      </a:accent1>
      <a:accent2>
        <a:srgbClr val="A71930"/>
      </a:accent2>
      <a:accent3>
        <a:srgbClr val="002F5F"/>
      </a:accent3>
      <a:accent4>
        <a:srgbClr val="008542"/>
      </a:accent4>
      <a:accent5>
        <a:srgbClr val="006778"/>
      </a:accent5>
      <a:accent6>
        <a:srgbClr val="D2492A"/>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wrap="square" lIns="0" tIns="0" rIns="0" bIns="0" rtlCol="0" anchor="ctr">
        <a:noAutofit/>
      </a:bodyPr>
      <a:lstStyle>
        <a:defPPr algn="ctr">
          <a:defRPr sz="1000" b="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spAutoFit/>
      </a:bodyPr>
      <a:lstStyle>
        <a:defPPr>
          <a:defRPr dirty="0" err="1" smtClean="0"/>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120229_SFBWOS1202-WorldSkills-Vorlage</Template>
  <TotalTime>981</TotalTime>
  <Words>1930</Words>
  <Application>Microsoft Office PowerPoint</Application>
  <PresentationFormat>On-screen Show (4:3)</PresentationFormat>
  <Paragraphs>334</Paragraphs>
  <Slides>19</Slides>
  <Notes>10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120229_SFBWOS1202-WorldSkills-Vorlage</vt:lpstr>
      <vt:lpstr>PowerPoint Presentation</vt:lpstr>
      <vt:lpstr>International standards – global partnerships</vt:lpstr>
      <vt:lpstr>Integrating  WorldSkills International Standards into  UK  VET</vt:lpstr>
      <vt:lpstr> WorldSkills  Standards</vt:lpstr>
      <vt:lpstr> The International skill standards specification </vt:lpstr>
      <vt:lpstr>What success will look like</vt:lpstr>
      <vt:lpstr>Next steps</vt:lpstr>
      <vt:lpstr>MoVE International</vt:lpstr>
      <vt:lpstr>MoVE International</vt:lpstr>
      <vt:lpstr>VET in Australia</vt:lpstr>
      <vt:lpstr>Pursuing excellence</vt:lpstr>
      <vt:lpstr>Strategies and initiatives</vt:lpstr>
      <vt:lpstr>Strategies and initiatives</vt:lpstr>
      <vt:lpstr>CHINA PARTNERSHIP </vt:lpstr>
      <vt:lpstr>Rationale for Skills  Competitions</vt:lpstr>
      <vt:lpstr>Activities IN CHINA</vt:lpstr>
      <vt:lpstr>Contacts</vt:lpstr>
      <vt:lpstr>Contacts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worldskills</dc:title>
  <dc:creator>André Hädicke</dc:creator>
  <cp:lastModifiedBy>helen.garratt</cp:lastModifiedBy>
  <cp:revision>376</cp:revision>
  <cp:lastPrinted>2013-06-12T17:15:16Z</cp:lastPrinted>
  <dcterms:created xsi:type="dcterms:W3CDTF">2012-02-29T15:21:29Z</dcterms:created>
  <dcterms:modified xsi:type="dcterms:W3CDTF">2013-06-24T08:31:22Z</dcterms:modified>
</cp:coreProperties>
</file>