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57" r:id="rId4"/>
    <p:sldId id="273" r:id="rId5"/>
    <p:sldId id="267" r:id="rId6"/>
    <p:sldId id="268" r:id="rId7"/>
    <p:sldId id="260" r:id="rId8"/>
    <p:sldId id="261" r:id="rId9"/>
    <p:sldId id="262" r:id="rId10"/>
    <p:sldId id="269" r:id="rId11"/>
    <p:sldId id="274" r:id="rId12"/>
    <p:sldId id="276" r:id="rId13"/>
    <p:sldId id="275" r:id="rId14"/>
    <p:sldId id="264" r:id="rId15"/>
    <p:sldId id="272" r:id="rId16"/>
  </p:sldIdLst>
  <p:sldSz cx="9144000" cy="6858000" type="screen4x3"/>
  <p:notesSz cx="6810375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  <a:srgbClr val="FECB00"/>
    <a:srgbClr val="E7AEC6"/>
    <a:srgbClr val="002F5F"/>
    <a:srgbClr val="FFFF00"/>
    <a:srgbClr val="006778"/>
    <a:srgbClr val="BED600"/>
    <a:srgbClr val="3BBBE9"/>
    <a:srgbClr val="008542"/>
    <a:srgbClr val="FFA1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94678" autoAdjust="0"/>
  </p:normalViewPr>
  <p:slideViewPr>
    <p:cSldViewPr snapToGrid="0" snapToObjects="1">
      <p:cViewPr>
        <p:scale>
          <a:sx n="70" d="100"/>
          <a:sy n="70" d="100"/>
        </p:scale>
        <p:origin x="-888" y="-192"/>
      </p:cViewPr>
      <p:guideLst>
        <p:guide orient="horz" pos="3769"/>
        <p:guide orient="horz" pos="1492"/>
        <p:guide orient="horz" pos="1450"/>
        <p:guide orient="horz" pos="2291"/>
        <p:guide orient="horz" pos="2807"/>
        <p:guide orient="horz" pos="3182"/>
        <p:guide pos="5430"/>
        <p:guide pos="277"/>
        <p:guide pos="358"/>
        <p:guide pos="2775"/>
        <p:guide pos="2984"/>
        <p:guide pos="4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1790" y="-72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E545B-6A55-4ABE-9A13-63C557D18070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222B6-A3B7-42C5-9CAE-793F4F0B31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162" cy="497126"/>
          </a:xfrm>
          <a:prstGeom prst="rect">
            <a:avLst/>
          </a:prstGeom>
        </p:spPr>
        <p:txBody>
          <a:bodyPr vert="horz" lIns="91554" tIns="45776" rIns="91554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1554" tIns="45776" rIns="91554" bIns="45776" rtlCol="0"/>
          <a:lstStyle>
            <a:lvl1pPr algn="r">
              <a:defRPr sz="1200"/>
            </a:lvl1pPr>
          </a:lstStyle>
          <a:p>
            <a:fld id="{ACB535F0-9C00-47CA-9F01-7FC108AF0457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4" tIns="45776" rIns="91554" bIns="45776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554" tIns="45776" rIns="91554" bIns="4577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51162" cy="497126"/>
          </a:xfrm>
          <a:prstGeom prst="rect">
            <a:avLst/>
          </a:prstGeom>
        </p:spPr>
        <p:txBody>
          <a:bodyPr vert="horz" lIns="91554" tIns="45776" rIns="91554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1554" tIns="45776" rIns="91554" bIns="45776" rtlCol="0" anchor="b"/>
          <a:lstStyle>
            <a:lvl1pPr algn="r">
              <a:defRPr sz="1200"/>
            </a:lvl1pPr>
          </a:lstStyle>
          <a:p>
            <a:fld id="{06EBAEDD-59CB-41CA-957B-87EFE3B1443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03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2AAC4-A6C9-42C0-A991-4ED1C885BFF2}" type="slidenum">
              <a:rPr lang="nl-BE" smtClean="0"/>
              <a:pPr>
                <a:defRPr/>
              </a:pPr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2AAC4-A6C9-42C0-A991-4ED1C885BFF2}" type="slidenum">
              <a:rPr lang="nl-BE" smtClean="0"/>
              <a:pPr>
                <a:defRPr/>
              </a:pPr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80A35-B07F-43D9-9D18-A23EDFC784CD}" type="slidenum">
              <a:rPr lang="nl-NL" smtClean="0">
                <a:latin typeface="Arial" charset="0"/>
                <a:ea typeface="MS PGothic" pitchFamily="34" charset="-128"/>
              </a:rPr>
              <a:pPr/>
              <a:t>7</a:t>
            </a:fld>
            <a:endParaRPr lang="nl-NL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2AAC4-A6C9-42C0-A991-4ED1C885BFF2}" type="slidenum">
              <a:rPr lang="nl-BE" smtClean="0"/>
              <a:pPr>
                <a:defRPr/>
              </a:pPr>
              <a:t>10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michelle.bussey@worldskills.org" TargetMode="External"/><Relationship Id="rId7" Type="http://schemas.openxmlformats.org/officeDocument/2006/relationships/hyperlink" Target="mailto:Bunzel@worldskillsleipzig2013.com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Eberhardt@worldskillsleipzig2013.com" TargetMode="External"/><Relationship Id="rId5" Type="http://schemas.openxmlformats.org/officeDocument/2006/relationships/hyperlink" Target="mailto:Ebben@bibb.de" TargetMode="External"/><Relationship Id="rId10" Type="http://schemas.openxmlformats.org/officeDocument/2006/relationships/image" Target="../media/image4.jpeg"/><Relationship Id="rId4" Type="http://schemas.openxmlformats.org/officeDocument/2006/relationships/hyperlink" Target="mailto:Haertel@bibb.de" TargetMode="External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Skills Marketplace -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30628"/>
            <a:ext cx="474345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5804" y="288000"/>
            <a:ext cx="806196" cy="90982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36288"/>
            <a:ext cx="9144000" cy="19225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025" y="-1"/>
            <a:ext cx="2466975" cy="31426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92104"/>
            <a:ext cx="494982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64949"/>
            <a:ext cx="3541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34948"/>
            <a:ext cx="2719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393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360000"/>
            <a:ext cx="5694637" cy="846386"/>
          </a:xfrm>
          <a:solidFill>
            <a:schemeClr val="accent2"/>
          </a:solidFill>
        </p:spPr>
        <p:txBody>
          <a:bodyPr wrap="none" lIns="432000" tIns="0" rIns="72000" bIns="0" anchor="ctr">
            <a:spAutoFit/>
          </a:bodyPr>
          <a:lstStyle>
            <a:lvl1pPr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r>
              <a:rPr lang="de-DE" dirty="0" smtClean="0"/>
              <a:t>Content Headline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" y="1850225"/>
            <a:ext cx="7740000" cy="1923604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buFont typeface="Arial" pitchFamily="34" charset="0"/>
              <a:buChar char="•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361950" indent="-18415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539750" indent="-17780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717550" indent="-177800">
              <a:buFont typeface="Arial" pitchFamily="34" charset="0"/>
              <a:buChar char="•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level</a:t>
            </a:r>
            <a:r>
              <a:rPr lang="de-DE" dirty="0" smtClean="0"/>
              <a:t> 2 </a:t>
            </a:r>
          </a:p>
          <a:p>
            <a:pPr lvl="2"/>
            <a:r>
              <a:rPr lang="de-DE" dirty="0" err="1" smtClean="0"/>
              <a:t>level</a:t>
            </a:r>
            <a:r>
              <a:rPr lang="de-DE" dirty="0" smtClean="0"/>
              <a:t> 3</a:t>
            </a:r>
          </a:p>
          <a:p>
            <a:pPr lvl="3"/>
            <a:r>
              <a:rPr lang="de-DE" dirty="0" err="1" smtClean="0"/>
              <a:t>level</a:t>
            </a:r>
            <a:r>
              <a:rPr lang="de-DE" dirty="0" smtClean="0"/>
              <a:t> 4</a:t>
            </a:r>
          </a:p>
          <a:p>
            <a:pPr lvl="4"/>
            <a:r>
              <a:rPr lang="de-DE" dirty="0" err="1" smtClean="0"/>
              <a:t>level</a:t>
            </a:r>
            <a:r>
              <a:rPr lang="de-DE" dirty="0" smtClean="0"/>
              <a:t> 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8392" y="0"/>
            <a:ext cx="143560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37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360000"/>
            <a:ext cx="5694637" cy="846386"/>
          </a:xfrm>
          <a:solidFill>
            <a:schemeClr val="accent2"/>
          </a:solidFill>
        </p:spPr>
        <p:txBody>
          <a:bodyPr wrap="none" lIns="432000" tIns="0" rIns="72000" bIns="0" anchor="ctr">
            <a:spAutoFit/>
          </a:bodyPr>
          <a:lstStyle>
            <a:lvl1pPr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r>
              <a:rPr lang="de-DE" dirty="0" smtClean="0"/>
              <a:t>Content Headline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" y="1850225"/>
            <a:ext cx="3973313" cy="3975447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361950" indent="-18415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539750" indent="-17780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717550" indent="-17780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level</a:t>
            </a:r>
            <a:r>
              <a:rPr lang="de-DE" dirty="0" smtClean="0"/>
              <a:t> 2 </a:t>
            </a:r>
          </a:p>
          <a:p>
            <a:pPr lvl="2"/>
            <a:r>
              <a:rPr lang="de-DE" dirty="0" err="1" smtClean="0"/>
              <a:t>level</a:t>
            </a:r>
            <a:r>
              <a:rPr lang="de-DE" dirty="0" smtClean="0"/>
              <a:t> 3</a:t>
            </a:r>
          </a:p>
          <a:p>
            <a:pPr lvl="3"/>
            <a:r>
              <a:rPr lang="de-DE" dirty="0" err="1" smtClean="0"/>
              <a:t>level</a:t>
            </a:r>
            <a:r>
              <a:rPr lang="de-DE" dirty="0" smtClean="0"/>
              <a:t> 4</a:t>
            </a:r>
          </a:p>
          <a:p>
            <a:pPr lvl="4"/>
            <a:r>
              <a:rPr lang="de-DE" dirty="0" err="1" smtClean="0"/>
              <a:t>level</a:t>
            </a:r>
            <a:r>
              <a:rPr lang="de-DE" dirty="0" smtClean="0"/>
              <a:t> 5</a:t>
            </a:r>
          </a:p>
          <a:p>
            <a:pPr lvl="4"/>
            <a:endParaRPr lang="de-DE" dirty="0" smtClean="0"/>
          </a:p>
          <a:p>
            <a:pPr lvl="4"/>
            <a:endParaRPr lang="de-DE" dirty="0" smtClean="0"/>
          </a:p>
          <a:p>
            <a:pPr lvl="4"/>
            <a:endParaRPr lang="de-DE" dirty="0" smtClean="0"/>
          </a:p>
          <a:p>
            <a:pPr lvl="4"/>
            <a:endParaRPr lang="de-DE" dirty="0" smtClean="0"/>
          </a:p>
          <a:p>
            <a:pPr lvl="4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8392" y="0"/>
            <a:ext cx="1435608" cy="1828800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1" hasCustomPrompt="1"/>
          </p:nvPr>
        </p:nvSpPr>
        <p:spPr>
          <a:xfrm>
            <a:off x="4644008" y="1850225"/>
            <a:ext cx="3973313" cy="3975447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361950" indent="-18415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539750" indent="-17780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717550" indent="-177800"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level</a:t>
            </a:r>
            <a:r>
              <a:rPr lang="de-DE" dirty="0" smtClean="0"/>
              <a:t> 2 </a:t>
            </a:r>
          </a:p>
          <a:p>
            <a:pPr lvl="2"/>
            <a:r>
              <a:rPr lang="de-DE" dirty="0" err="1" smtClean="0"/>
              <a:t>level</a:t>
            </a:r>
            <a:r>
              <a:rPr lang="de-DE" dirty="0" smtClean="0"/>
              <a:t> 3</a:t>
            </a:r>
          </a:p>
          <a:p>
            <a:pPr lvl="3"/>
            <a:r>
              <a:rPr lang="de-DE" dirty="0" err="1" smtClean="0"/>
              <a:t>level</a:t>
            </a:r>
            <a:r>
              <a:rPr lang="de-DE" dirty="0" smtClean="0"/>
              <a:t> 4</a:t>
            </a:r>
          </a:p>
          <a:p>
            <a:pPr lvl="4"/>
            <a:r>
              <a:rPr lang="de-DE" dirty="0" err="1" smtClean="0"/>
              <a:t>level</a:t>
            </a:r>
            <a:r>
              <a:rPr lang="de-DE" dirty="0" smtClean="0"/>
              <a:t> 5</a:t>
            </a:r>
          </a:p>
          <a:p>
            <a:pPr lvl="4"/>
            <a:endParaRPr lang="de-DE" dirty="0" smtClean="0"/>
          </a:p>
          <a:p>
            <a:pPr lvl="4"/>
            <a:endParaRPr lang="de-DE" dirty="0" smtClean="0"/>
          </a:p>
          <a:p>
            <a:pPr lvl="4"/>
            <a:endParaRPr lang="de-DE" dirty="0" smtClean="0"/>
          </a:p>
          <a:p>
            <a:pPr lvl="4"/>
            <a:endParaRPr lang="de-DE" dirty="0" smtClean="0"/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44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975999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3115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0" y="864000"/>
            <a:ext cx="3816000" cy="84638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432000" tIns="0" rIns="216000" bIns="0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de-DE" sz="5500" cap="all" baseline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>
                <a:solidFill>
                  <a:schemeClr val="accent2"/>
                </a:solidFill>
              </a:rPr>
              <a:t>Thank You!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0" y="1800000"/>
            <a:ext cx="5184000" cy="84638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432000" tIns="0" rIns="216000" bIns="0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de-DE" sz="5500" cap="all" baseline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>
                <a:solidFill>
                  <a:schemeClr val="accent2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xmlns="" val="39372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4141705" y="1852950"/>
            <a:ext cx="4965224" cy="4385816"/>
            <a:chOff x="3818965" y="1852950"/>
            <a:chExt cx="4965224" cy="4385816"/>
          </a:xfrm>
        </p:grpSpPr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680" y="4422233"/>
              <a:ext cx="1306509" cy="1668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feld 11"/>
            <p:cNvSpPr txBox="1"/>
            <p:nvPr userDrawn="1"/>
          </p:nvSpPr>
          <p:spPr>
            <a:xfrm>
              <a:off x="3818965" y="1852950"/>
              <a:ext cx="4801161" cy="4385816"/>
            </a:xfrm>
            <a:prstGeom prst="rect">
              <a:avLst/>
            </a:prstGeom>
          </p:spPr>
          <p:txBody>
            <a:bodyPr vert="horz" wrap="square" lIns="0" tIns="0" rIns="0" bIns="0" numCol="1" spcCol="0" rtlCol="0">
              <a:spAutoFit/>
            </a:bodyPr>
            <a:lstStyle>
              <a:lvl1pPr lvl="0" indent="0">
                <a:lnSpc>
                  <a:spcPts val="2200"/>
                </a:lnSpc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None/>
                <a:defRPr lang="de-DE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defRPr>
              </a:lvl1pPr>
              <a:lvl2pPr marL="177800" lvl="1" indent="-177800">
                <a:lnSpc>
                  <a:spcPts val="2200"/>
                </a:lnSpc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 lang="de-DE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defRPr>
              </a:lvl2pPr>
              <a:lvl3pPr marL="361950" lvl="2" indent="-184150">
                <a:lnSpc>
                  <a:spcPts val="2200"/>
                </a:lnSpc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 lang="de-DE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defRPr>
              </a:lvl3pPr>
              <a:lvl4pPr marL="539750" lvl="3" indent="-177800">
                <a:lnSpc>
                  <a:spcPts val="2200"/>
                </a:lnSpc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 lang="de-DE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defRPr>
              </a:lvl4pPr>
              <a:lvl5pPr marL="717550" lvl="4" indent="-177800">
                <a:lnSpc>
                  <a:spcPts val="2200"/>
                </a:lnSpc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Char char="•"/>
                <a:defRPr lang="de-DE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400" b="1" noProof="1" smtClean="0">
                  <a:solidFill>
                    <a:schemeClr val="bg1">
                      <a:lumMod val="50000"/>
                    </a:schemeClr>
                  </a:solidFill>
                </a:rPr>
                <a:t>organising committee contacts</a:t>
              </a: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endParaRPr lang="de-DE" sz="120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WorldSkills International</a:t>
              </a:r>
              <a:r>
                <a:rPr lang="de-DE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Michelle Bussey,</a:t>
              </a: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3"/>
                </a:rPr>
                <a:t>mailto:michelle.bussey@worldskills.org</a:t>
              </a:r>
              <a:endParaRPr lang="de-DE" sz="120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endParaRPr lang="en-US" sz="120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endParaRPr lang="en-US" sz="120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en-US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Federal Institute </a:t>
              </a: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en-US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 Vocational Education and Training (BIBB)</a:t>
              </a:r>
              <a:r>
                <a:rPr lang="en-US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Michael Härtel, </a:t>
              </a:r>
              <a:r>
                <a:rPr lang="de-DE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4"/>
                </a:rPr>
                <a:t>mailto:Haertel@bibb.de</a:t>
              </a:r>
              <a:endParaRPr lang="de-DE" sz="120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Jan Ebben, </a:t>
              </a:r>
              <a:r>
                <a:rPr lang="de-DE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5"/>
                </a:rPr>
                <a:t>mailto:Ebben@bibb.de</a:t>
              </a:r>
              <a:endParaRPr lang="de-DE" sz="120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endParaRPr lang="de-DE" sz="120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endParaRPr lang="de-DE" sz="120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WorldSkills Leipzig</a:t>
              </a:r>
              <a:r>
                <a:rPr lang="de-DE" sz="1200" b="1" baseline="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2013</a:t>
              </a:r>
              <a:endParaRPr lang="de-DE" sz="1200" b="1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Kjell Eberhardt, </a:t>
              </a: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6"/>
                </a:rPr>
                <a:t>mailto:Eberhardt@worldskillsleipzig2013.com</a:t>
              </a:r>
              <a:endParaRPr lang="de-DE" sz="1200" b="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1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Susanne Bunzel, </a:t>
              </a: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r>
                <a:rPr lang="de-DE" sz="1200" b="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7"/>
                </a:rPr>
                <a:t>mailto:Bunzel@worldskillsleipzig2013.com</a:t>
              </a:r>
              <a:endParaRPr lang="de-DE" sz="1200" b="0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>
                <a:lnSpc>
                  <a:spcPts val="1800"/>
                </a:lnSpc>
                <a:spcAft>
                  <a:spcPts val="0"/>
                </a:spcAft>
              </a:pPr>
              <a:endParaRPr lang="de-DE" sz="1200" b="1" noProof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007" y="3733073"/>
              <a:ext cx="1321118" cy="50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112" y="2291914"/>
              <a:ext cx="957040" cy="78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feld 3"/>
          <p:cNvSpPr txBox="1"/>
          <p:nvPr userDrawn="1"/>
        </p:nvSpPr>
        <p:spPr>
          <a:xfrm>
            <a:off x="0" y="360000"/>
            <a:ext cx="3182905" cy="846386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432000" tIns="0" rIns="216000" bIns="0" rtlCol="0" anchor="ctr">
            <a:spAutoFit/>
          </a:bodyPr>
          <a:lstStyle>
            <a:lvl1pPr>
              <a:lnSpc>
                <a:spcPts val="6500"/>
              </a:lnSpc>
              <a:spcBef>
                <a:spcPct val="0"/>
              </a:spcBef>
              <a:buNone/>
              <a:defRPr lang="de-DE" sz="5500" cap="all" baseline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1" smtClean="0"/>
              <a:t>contact</a:t>
            </a:r>
            <a:endParaRPr lang="en-US" noProof="1"/>
          </a:p>
        </p:txBody>
      </p:sp>
      <p:sp>
        <p:nvSpPr>
          <p:cNvPr id="6" name="Textfeld 5"/>
          <p:cNvSpPr txBox="1"/>
          <p:nvPr userDrawn="1"/>
        </p:nvSpPr>
        <p:spPr>
          <a:xfrm>
            <a:off x="431999" y="1852950"/>
            <a:ext cx="3623634" cy="1384995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600" b="1" noProof="1" smtClean="0">
                <a:solidFill>
                  <a:schemeClr val="bg1">
                    <a:lumMod val="50000"/>
                  </a:schemeClr>
                </a:solidFill>
              </a:rPr>
              <a:t>speaker contact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endParaRPr lang="de-DE" sz="1600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6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6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6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6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6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6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8392" y="0"/>
            <a:ext cx="1435608" cy="1828800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439738" y="4546987"/>
            <a:ext cx="1668761" cy="141911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logo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8650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more speak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0" y="360000"/>
            <a:ext cx="3182905" cy="846386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432000" tIns="0" rIns="216000" bIns="0" rtlCol="0" anchor="ctr">
            <a:spAutoFit/>
          </a:bodyPr>
          <a:lstStyle>
            <a:lvl1pPr>
              <a:lnSpc>
                <a:spcPts val="6500"/>
              </a:lnSpc>
              <a:spcBef>
                <a:spcPct val="0"/>
              </a:spcBef>
              <a:buNone/>
              <a:defRPr lang="de-DE" sz="5500" cap="all" baseline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1" smtClean="0"/>
              <a:t>contact</a:t>
            </a:r>
            <a:endParaRPr lang="en-US" noProof="1"/>
          </a:p>
        </p:txBody>
      </p:sp>
      <p:sp>
        <p:nvSpPr>
          <p:cNvPr id="6" name="Textfeld 5"/>
          <p:cNvSpPr txBox="1"/>
          <p:nvPr userDrawn="1"/>
        </p:nvSpPr>
        <p:spPr>
          <a:xfrm>
            <a:off x="526032" y="1852950"/>
            <a:ext cx="3623634" cy="1384995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speaker contact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endParaRPr lang="de-DE" sz="1400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8392" y="0"/>
            <a:ext cx="1435608" cy="1828800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7209547" y="2348773"/>
            <a:ext cx="1668761" cy="141911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logo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26032" y="3608580"/>
            <a:ext cx="3623634" cy="923330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6032" y="4870031"/>
            <a:ext cx="3623634" cy="923330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3585913" y="1852950"/>
            <a:ext cx="3623634" cy="1384995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speaker contact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endParaRPr lang="de-DE" sz="1400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3585913" y="3608580"/>
            <a:ext cx="3623634" cy="923330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3585913" y="4870031"/>
            <a:ext cx="3623634" cy="923330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</p:spTree>
    <p:extLst>
      <p:ext uri="{BB962C8B-B14F-4D97-AF65-F5344CB8AC3E}">
        <p14:creationId xmlns:p14="http://schemas.microsoft.com/office/powerpoint/2010/main" xmlns="" val="147529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more speak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0" y="360000"/>
            <a:ext cx="3182905" cy="846386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432000" tIns="0" rIns="216000" bIns="0" rtlCol="0" anchor="ctr">
            <a:spAutoFit/>
          </a:bodyPr>
          <a:lstStyle>
            <a:lvl1pPr>
              <a:lnSpc>
                <a:spcPts val="6500"/>
              </a:lnSpc>
              <a:spcBef>
                <a:spcPct val="0"/>
              </a:spcBef>
              <a:buNone/>
              <a:defRPr lang="de-DE" sz="5500" cap="all" baseline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1" smtClean="0"/>
              <a:t>contact</a:t>
            </a:r>
            <a:endParaRPr lang="en-US" noProof="1"/>
          </a:p>
        </p:txBody>
      </p:sp>
      <p:sp>
        <p:nvSpPr>
          <p:cNvPr id="6" name="Textfeld 5"/>
          <p:cNvSpPr txBox="1"/>
          <p:nvPr userDrawn="1"/>
        </p:nvSpPr>
        <p:spPr>
          <a:xfrm>
            <a:off x="526032" y="1852950"/>
            <a:ext cx="3623634" cy="1384995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speaker contact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endParaRPr lang="de-DE" sz="1400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8392" y="0"/>
            <a:ext cx="1435608" cy="1828800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7364" y="2143417"/>
            <a:ext cx="1374855" cy="116917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logo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26032" y="3608580"/>
            <a:ext cx="3623634" cy="923330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6032" y="4945337"/>
            <a:ext cx="3623634" cy="923330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157364" y="3410783"/>
            <a:ext cx="1374855" cy="116917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logo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3157364" y="4736767"/>
            <a:ext cx="1374855" cy="116917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logo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4856560" y="1852950"/>
            <a:ext cx="3623634" cy="1384995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endParaRPr lang="de-DE" sz="1400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endParaRPr lang="de-DE" sz="1400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20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7487892" y="2143417"/>
            <a:ext cx="1374855" cy="116917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logo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4856560" y="3608580"/>
            <a:ext cx="3623634" cy="923330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4856560" y="4945337"/>
            <a:ext cx="3623634" cy="923330"/>
          </a:xfrm>
          <a:prstGeom prst="rect">
            <a:avLst/>
          </a:prstGeom>
        </p:spPr>
        <p:txBody>
          <a:bodyPr vert="horz" wrap="square" lIns="0" tIns="0" rIns="0" bIns="0" numCol="1" spcCol="0" rtlCol="0">
            <a:spAutoFit/>
          </a:bodyPr>
          <a:lstStyle>
            <a:lvl1pPr lv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177800" lvl="1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361950" lvl="2" indent="-1841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3pPr>
            <a:lvl4pPr marL="539750" lvl="3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4pPr>
            <a:lvl5pPr marL="717550" lvl="4" indent="-1778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de-DE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first name</a:t>
            </a:r>
            <a:r>
              <a:rPr lang="de-DE" sz="1400" b="1" baseline="0" noProof="1" smtClean="0">
                <a:solidFill>
                  <a:schemeClr val="bg1">
                    <a:lumMod val="50000"/>
                  </a:schemeClr>
                </a:solidFill>
              </a:rPr>
              <a:t> last name</a:t>
            </a:r>
            <a:endParaRPr lang="de-DE" sz="1400" b="1" noProof="1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institution</a:t>
            </a:r>
          </a:p>
          <a:p>
            <a:pPr lvl="0">
              <a:lnSpc>
                <a:spcPts val="1800"/>
              </a:lnSpc>
              <a:spcAft>
                <a:spcPts val="0"/>
              </a:spcAft>
            </a:pPr>
            <a:r>
              <a:rPr lang="de-DE" sz="1400" b="1" noProof="1" smtClean="0">
                <a:solidFill>
                  <a:schemeClr val="bg1">
                    <a:lumMod val="50000"/>
                  </a:schemeClr>
                </a:solidFill>
              </a:rPr>
              <a:t>mailto: xxx@xxxx.xx</a:t>
            </a:r>
          </a:p>
        </p:txBody>
      </p:sp>
      <p:sp>
        <p:nvSpPr>
          <p:cNvPr id="2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7487892" y="3410783"/>
            <a:ext cx="1374855" cy="116917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logo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4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7487892" y="4736767"/>
            <a:ext cx="1374855" cy="116917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logo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5588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B3526-D560-4EB0-BCA4-E8451A7CD6B6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09D-6D1F-4315-9894-0661D5E6515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F0926-5CF4-49A3-9F4C-A358C08A4B52}" type="datetimeFigureOut">
              <a:rPr lang="nl-NL"/>
              <a:pPr>
                <a:defRPr/>
              </a:pPr>
              <a:t>14-6-2013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55720-901A-4457-9FB8-5B73DA9C1EE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 session -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1703270"/>
            <a:ext cx="474345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3881340"/>
            <a:ext cx="2773966" cy="355276"/>
          </a:xfrm>
          <a:solidFill>
            <a:srgbClr val="FECB00"/>
          </a:solidFill>
        </p:spPr>
        <p:txBody>
          <a:bodyPr wrap="none" lIns="432000" tIns="54000" rIns="72000" bIns="54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Speaker(s)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5804" y="288000"/>
            <a:ext cx="806196" cy="909828"/>
          </a:xfrm>
          <a:prstGeom prst="rect">
            <a:avLst/>
          </a:prstGeom>
        </p:spPr>
      </p:pic>
      <p:sp>
        <p:nvSpPr>
          <p:cNvPr id="10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64598"/>
            <a:ext cx="1077988" cy="355276"/>
          </a:xfrm>
          <a:solidFill>
            <a:srgbClr val="E7AEC6"/>
          </a:solidFill>
        </p:spPr>
        <p:txBody>
          <a:bodyPr vert="horz" wrap="none" lIns="432000" tIns="54000" rIns="72000" bIns="54000" rtlCol="0" anchor="ctr" anchorCtr="0">
            <a:spAutoFit/>
          </a:bodyPr>
          <a:lstStyle>
            <a:lvl1pPr marL="342900" indent="-342900">
              <a:spcAft>
                <a:spcPts val="0"/>
              </a:spcAft>
              <a:buNone/>
              <a:defRPr lang="de-DE" sz="1600" b="1" cap="all" baseline="0" dirty="0" smtClean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ct val="100000"/>
              </a:lnSpc>
            </a:pPr>
            <a:r>
              <a:rPr lang="de-DE" dirty="0" smtClean="0"/>
              <a:t>Title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36288"/>
            <a:ext cx="9144000" cy="19225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025" y="-1"/>
            <a:ext cx="2466975" cy="3142644"/>
          </a:xfrm>
          <a:prstGeom prst="rect">
            <a:avLst/>
          </a:prstGeom>
        </p:spPr>
      </p:pic>
      <p:sp>
        <p:nvSpPr>
          <p:cNvPr id="12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178057"/>
            <a:ext cx="1773692" cy="355276"/>
          </a:xfrm>
          <a:solidFill>
            <a:srgbClr val="E7AEC6"/>
          </a:solidFill>
        </p:spPr>
        <p:txBody>
          <a:bodyPr vert="horz" wrap="none" lIns="432000" tIns="54000" rIns="72000" bIns="54000" rtlCol="0" anchor="ctr" anchorCtr="0">
            <a:spAutoFit/>
          </a:bodyPr>
          <a:lstStyle>
            <a:lvl1pPr marL="342900" indent="-342900">
              <a:spcAft>
                <a:spcPts val="0"/>
              </a:spcAft>
              <a:buNone/>
              <a:defRPr lang="de-DE" sz="1600" b="1" cap="all" baseline="0" dirty="0" smtClean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ct val="100000"/>
              </a:lnSpc>
            </a:pPr>
            <a:r>
              <a:rPr lang="de-DE" dirty="0" smtClean="0"/>
              <a:t>Title </a:t>
            </a:r>
            <a:r>
              <a:rPr lang="de-DE" dirty="0" err="1" smtClean="0"/>
              <a:t>line</a:t>
            </a:r>
            <a:r>
              <a:rPr lang="de-DE" dirty="0" smtClean="0"/>
              <a:t> 2</a:t>
            </a:r>
          </a:p>
        </p:txBody>
      </p:sp>
      <p:sp>
        <p:nvSpPr>
          <p:cNvPr id="13" name="Untertitel 2"/>
          <p:cNvSpPr txBox="1">
            <a:spLocks/>
          </p:cNvSpPr>
          <p:nvPr userDrawn="1"/>
        </p:nvSpPr>
        <p:spPr>
          <a:xfrm>
            <a:off x="0" y="4327821"/>
            <a:ext cx="3469669" cy="355276"/>
          </a:xfrm>
          <a:prstGeom prst="rect">
            <a:avLst/>
          </a:prstGeom>
          <a:solidFill>
            <a:srgbClr val="FECB00"/>
          </a:solidFill>
        </p:spPr>
        <p:txBody>
          <a:bodyPr vert="horz" wrap="none" lIns="432000" tIns="54000" rIns="72000" bIns="5400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z="1600" b="1" kern="1200" cap="all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lang="de-DE"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Name of Speaker(s) Line 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50" y="742914"/>
            <a:ext cx="48402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203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icture blanc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4534966"/>
            <a:ext cx="2397259" cy="355276"/>
          </a:xfrm>
          <a:solidFill>
            <a:srgbClr val="FECB00"/>
          </a:solidFill>
        </p:spPr>
        <p:txBody>
          <a:bodyPr wrap="none" lIns="432000" tIns="54000" rIns="72000" bIns="54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OR SUBLINE HERE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3816000" cy="846386"/>
          </a:xfrm>
          <a:solidFill>
            <a:schemeClr val="accent2"/>
          </a:solidFill>
        </p:spPr>
        <p:txBody>
          <a:bodyPr wrap="none" lIns="432000" tIns="0" rIns="72000" bIns="0" anchor="ctr">
            <a:spAutoFit/>
          </a:bodyPr>
          <a:lstStyle>
            <a:lvl1pPr>
              <a:lnSpc>
                <a:spcPct val="100000"/>
              </a:lnSpc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r>
              <a:rPr lang="de-DE" dirty="0" smtClean="0"/>
              <a:t>Place your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32800"/>
            <a:ext cx="4608000" cy="846386"/>
          </a:xfrm>
          <a:solidFill>
            <a:schemeClr val="accent2"/>
          </a:solidFill>
          <a:ln>
            <a:noFill/>
          </a:ln>
        </p:spPr>
        <p:txBody>
          <a:bodyPr wrap="none" lIns="432000" tIns="0" rIns="72000" bIns="0" anchor="ctr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pPr lvl="0"/>
            <a:r>
              <a:rPr lang="de-DE" dirty="0" smtClean="0"/>
              <a:t>HEADLINE here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79186"/>
            <a:ext cx="3492000" cy="355276"/>
          </a:xfrm>
          <a:solidFill>
            <a:srgbClr val="E7AEC6"/>
          </a:solidFill>
        </p:spPr>
        <p:txBody>
          <a:bodyPr vert="horz" wrap="none" lIns="432000" tIns="54000" rIns="72000" bIns="54000" rtlCol="0" anchor="ctr" anchorCtr="0">
            <a:spAutoFit/>
          </a:bodyPr>
          <a:lstStyle>
            <a:lvl1pPr marL="342900" indent="-342900">
              <a:buNone/>
              <a:defRPr lang="de-DE" sz="1600" b="1" cap="all" baseline="0" dirty="0" smtClean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ct val="100000"/>
              </a:lnSpc>
            </a:pP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subline</a:t>
            </a:r>
            <a:r>
              <a:rPr lang="de-DE" dirty="0" smtClean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37772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icture blanc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0" y="864000"/>
            <a:ext cx="3231957" cy="846386"/>
          </a:xfrm>
          <a:solidFill>
            <a:schemeClr val="accent2"/>
          </a:solidFill>
        </p:spPr>
        <p:txBody>
          <a:bodyPr wrap="none" lIns="432000" tIns="0" rIns="216000" bIns="0" anchor="t">
            <a:spAutoFit/>
          </a:bodyPr>
          <a:lstStyle>
            <a:lvl1pPr>
              <a:lnSpc>
                <a:spcPct val="100000"/>
              </a:lnSpc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0000"/>
            <a:ext cx="4982436" cy="846386"/>
          </a:xfrm>
          <a:solidFill>
            <a:schemeClr val="accent2"/>
          </a:solidFill>
          <a:ln>
            <a:noFill/>
          </a:ln>
        </p:spPr>
        <p:txBody>
          <a:bodyPr wrap="none" lIns="432000" tIns="0" rIns="21600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pPr lvl="0"/>
            <a:r>
              <a:rPr lang="de-DE" dirty="0" smtClean="0"/>
              <a:t>HEADLINE </a:t>
            </a:r>
            <a:r>
              <a:rPr lang="de-DE" dirty="0" err="1" smtClean="0"/>
              <a:t>line</a:t>
            </a:r>
            <a:r>
              <a:rPr lang="de-DE" dirty="0" smtClean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xmlns="" val="200001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icture blanc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16063"/>
            <a:ext cx="4608000" cy="846386"/>
          </a:xfrm>
          <a:solidFill>
            <a:schemeClr val="accent2"/>
          </a:solidFill>
          <a:ln>
            <a:noFill/>
          </a:ln>
        </p:spPr>
        <p:txBody>
          <a:bodyPr wrap="none" lIns="432000" tIns="0" rIns="72000" bIns="0" anchor="ctr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pPr lvl="0"/>
            <a:r>
              <a:rPr lang="de-DE" dirty="0" smtClean="0"/>
              <a:t>HEADLINE here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166124"/>
            <a:ext cx="3492000" cy="355276"/>
          </a:xfrm>
          <a:solidFill>
            <a:srgbClr val="E7AEC6"/>
          </a:solidFill>
        </p:spPr>
        <p:txBody>
          <a:bodyPr vert="horz" wrap="none" lIns="432000" tIns="54000" rIns="72000" bIns="54000" rtlCol="0" anchor="ctr" anchorCtr="0">
            <a:spAutoFit/>
          </a:bodyPr>
          <a:lstStyle>
            <a:lvl1pPr marL="342900" indent="-342900">
              <a:buNone/>
              <a:defRPr lang="de-DE" sz="1600" b="1" cap="all" baseline="0" dirty="0" smtClean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ct val="100000"/>
              </a:lnSpc>
            </a:pP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subline</a:t>
            </a:r>
            <a:r>
              <a:rPr lang="de-DE" dirty="0" smtClean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xmlns="" val="74891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icture blanc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4534966"/>
            <a:ext cx="2397259" cy="355276"/>
          </a:xfrm>
          <a:solidFill>
            <a:srgbClr val="FECB00"/>
          </a:solidFill>
        </p:spPr>
        <p:txBody>
          <a:bodyPr wrap="none" lIns="432000" tIns="54000" rIns="72000" bIns="54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OR SUBLINE HERE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3816000" cy="846386"/>
          </a:xfrm>
          <a:solidFill>
            <a:schemeClr val="accent2"/>
          </a:solidFill>
        </p:spPr>
        <p:txBody>
          <a:bodyPr wrap="none" lIns="432000" tIns="0" rIns="72000" bIns="0" anchor="ctr">
            <a:spAutoFit/>
          </a:bodyPr>
          <a:lstStyle>
            <a:lvl1pPr>
              <a:lnSpc>
                <a:spcPct val="100000"/>
              </a:lnSpc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r>
              <a:rPr lang="de-DE" dirty="0" smtClean="0"/>
              <a:t>Place your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32800"/>
            <a:ext cx="4608000" cy="846386"/>
          </a:xfrm>
          <a:solidFill>
            <a:schemeClr val="accent2"/>
          </a:solidFill>
          <a:ln>
            <a:noFill/>
          </a:ln>
        </p:spPr>
        <p:txBody>
          <a:bodyPr wrap="none" lIns="432000" tIns="0" rIns="72000" bIns="0" anchor="ctr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pPr lvl="0"/>
            <a:r>
              <a:rPr lang="de-DE" dirty="0" smtClean="0"/>
              <a:t>HEADLINE here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79186"/>
            <a:ext cx="3492000" cy="355276"/>
          </a:xfrm>
          <a:solidFill>
            <a:srgbClr val="E7AEC6"/>
          </a:solidFill>
        </p:spPr>
        <p:txBody>
          <a:bodyPr vert="horz" wrap="none" lIns="432000" tIns="54000" rIns="72000" bIns="54000" rtlCol="0" anchor="ctr" anchorCtr="0">
            <a:spAutoFit/>
          </a:bodyPr>
          <a:lstStyle>
            <a:lvl1pPr marL="342900" indent="-342900">
              <a:buNone/>
              <a:defRPr lang="de-DE" sz="1600" b="1" cap="all" baseline="0" dirty="0" smtClean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ct val="100000"/>
              </a:lnSpc>
            </a:pP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subline</a:t>
            </a:r>
            <a:r>
              <a:rPr lang="de-DE" dirty="0" smtClean="0"/>
              <a:t> here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330918"/>
            <a:ext cx="2440541" cy="846386"/>
          </a:xfrm>
          <a:solidFill>
            <a:schemeClr val="accent2"/>
          </a:solidFill>
        </p:spPr>
        <p:txBody>
          <a:bodyPr wrap="none" lIns="432000" rIns="7200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  <a:lvl2pPr marL="457200" indent="0">
              <a:lnSpc>
                <a:spcPct val="100000"/>
              </a:lnSpc>
              <a:spcAft>
                <a:spcPts val="0"/>
              </a:spcAft>
              <a:buNone/>
              <a:defRPr sz="5500">
                <a:latin typeface="Impact" pitchFamily="34" charset="0"/>
              </a:defRPr>
            </a:lvl2pPr>
            <a:lvl3pPr marL="914400" indent="0">
              <a:lnSpc>
                <a:spcPct val="100000"/>
              </a:lnSpc>
              <a:spcAft>
                <a:spcPts val="0"/>
              </a:spcAft>
              <a:buNone/>
              <a:defRPr sz="5500">
                <a:latin typeface="Impact" pitchFamily="34" charset="0"/>
              </a:defRPr>
            </a:lvl3pPr>
            <a:lvl4pPr marL="1371600" indent="0">
              <a:lnSpc>
                <a:spcPct val="100000"/>
              </a:lnSpc>
              <a:spcAft>
                <a:spcPts val="0"/>
              </a:spcAft>
              <a:buNone/>
              <a:defRPr sz="5500">
                <a:latin typeface="Impact" pitchFamily="34" charset="0"/>
              </a:defRPr>
            </a:lvl4pPr>
            <a:lvl5pPr marL="1828800" indent="0">
              <a:lnSpc>
                <a:spcPct val="100000"/>
              </a:lnSpc>
              <a:spcAft>
                <a:spcPts val="0"/>
              </a:spcAft>
              <a:buNone/>
              <a:defRPr sz="5500">
                <a:latin typeface="Impact" pitchFamily="34" charset="0"/>
              </a:defRPr>
            </a:lvl5pPr>
          </a:lstStyle>
          <a:p>
            <a:pPr lvl="0"/>
            <a:r>
              <a:rPr lang="de-DE" dirty="0" smtClean="0"/>
              <a:t>PLEASE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9173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" y="1850225"/>
            <a:ext cx="7740000" cy="1744067"/>
          </a:xfrm>
        </p:spPr>
        <p:txBody>
          <a:bodyPr lIns="0" tIns="0" rIns="0" bIns="0">
            <a:spAutoFit/>
          </a:bodyPr>
          <a:lstStyle>
            <a:lvl1pPr marL="180975" indent="-180975">
              <a:lnSpc>
                <a:spcPct val="100000"/>
              </a:lnSpc>
              <a:spcAft>
                <a:spcPts val="1000"/>
              </a:spcAft>
              <a:buFont typeface="Arial" pitchFamily="34" charset="0"/>
              <a:buChar char="•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61950" indent="-180975">
              <a:lnSpc>
                <a:spcPct val="100000"/>
              </a:lnSpc>
              <a:spcAft>
                <a:spcPts val="1000"/>
              </a:spcAft>
              <a:buFont typeface="Arial" pitchFamily="34" charset="0"/>
              <a:buChar char="•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4988" indent="-173038">
              <a:lnSpc>
                <a:spcPct val="100000"/>
              </a:lnSpc>
              <a:spcAft>
                <a:spcPts val="1000"/>
              </a:spcAft>
              <a:buFont typeface="Arial" pitchFamily="34" charset="0"/>
              <a:buChar char="•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15963" indent="-180975">
              <a:lnSpc>
                <a:spcPct val="100000"/>
              </a:lnSpc>
              <a:spcAft>
                <a:spcPts val="1000"/>
              </a:spcAft>
              <a:buFont typeface="Arial" pitchFamily="34" charset="0"/>
              <a:buChar char="•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896938" indent="-180975">
              <a:lnSpc>
                <a:spcPct val="100000"/>
              </a:lnSpc>
              <a:spcAft>
                <a:spcPts val="1000"/>
              </a:spcAft>
              <a:buFont typeface="Arial" pitchFamily="34" charset="0"/>
              <a:buChar char="•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level</a:t>
            </a:r>
            <a:r>
              <a:rPr lang="de-DE" dirty="0" smtClean="0"/>
              <a:t> 2 </a:t>
            </a:r>
          </a:p>
          <a:p>
            <a:pPr lvl="2"/>
            <a:r>
              <a:rPr lang="de-DE" dirty="0" err="1" smtClean="0"/>
              <a:t>level</a:t>
            </a:r>
            <a:r>
              <a:rPr lang="de-DE" dirty="0" smtClean="0"/>
              <a:t> 3</a:t>
            </a:r>
          </a:p>
          <a:p>
            <a:pPr lvl="3"/>
            <a:r>
              <a:rPr lang="de-DE" dirty="0" err="1" smtClean="0"/>
              <a:t>level</a:t>
            </a:r>
            <a:r>
              <a:rPr lang="de-DE" dirty="0" smtClean="0"/>
              <a:t> 4</a:t>
            </a:r>
          </a:p>
          <a:p>
            <a:pPr lvl="4"/>
            <a:r>
              <a:rPr lang="de-DE" dirty="0" err="1" smtClean="0"/>
              <a:t>level</a:t>
            </a:r>
            <a:r>
              <a:rPr lang="de-DE" dirty="0" smtClean="0"/>
              <a:t> 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360000"/>
            <a:ext cx="3565849" cy="846386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432000" tIns="0" rIns="72000" bIns="0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de-DE" sz="5500" cap="all" baseline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AGENDA V 1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8392" y="0"/>
            <a:ext cx="143560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04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13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838800"/>
            <a:ext cx="5034200" cy="846386"/>
          </a:xfrm>
          <a:solidFill>
            <a:schemeClr val="bg2"/>
          </a:solidFill>
        </p:spPr>
        <p:txBody>
          <a:bodyPr wrap="none" lIns="432000" tIns="0" rIns="72000" bIns="0" anchor="ctr">
            <a:spAutoFit/>
          </a:bodyPr>
          <a:lstStyle>
            <a:lvl1pPr>
              <a:defRPr sz="5500" cap="all" baseline="0">
                <a:solidFill>
                  <a:schemeClr val="accent2"/>
                </a:solidFill>
                <a:latin typeface="Impact" pitchFamily="34" charset="0"/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V 1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36288"/>
            <a:ext cx="9144000" cy="19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99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5119158" cy="846386"/>
          </a:xfrm>
          <a:solidFill>
            <a:schemeClr val="accent2"/>
          </a:solidFill>
        </p:spPr>
        <p:txBody>
          <a:bodyPr wrap="none" lIns="432000" tIns="0" rIns="72000" bIns="0" anchor="ctr">
            <a:spAutoFit/>
          </a:bodyPr>
          <a:lstStyle>
            <a:lvl1pPr>
              <a:lnSpc>
                <a:spcPct val="100000"/>
              </a:lnSpc>
              <a:defRPr sz="5500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Text V 2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32000" y="6138000"/>
            <a:ext cx="8280000" cy="0"/>
          </a:xfrm>
          <a:prstGeom prst="line">
            <a:avLst/>
          </a:prstGeom>
          <a:ln w="3175">
            <a:solidFill>
              <a:srgbClr val="878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36288"/>
            <a:ext cx="9144000" cy="19225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025" y="-1"/>
            <a:ext cx="2466975" cy="31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13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360000"/>
            <a:ext cx="5074962" cy="846386"/>
          </a:xfrm>
          <a:prstGeom prst="rect">
            <a:avLst/>
          </a:prstGeom>
          <a:noFill/>
        </p:spPr>
        <p:txBody>
          <a:bodyPr vert="horz" wrap="none" lIns="432000" tIns="0" rIns="216000" bIns="0" rtlCol="0" anchor="ctr">
            <a:spAutoFit/>
          </a:bodyPr>
          <a:lstStyle/>
          <a:p>
            <a:pPr lvl="0"/>
            <a:r>
              <a:rPr lang="en-US" noProof="0" dirty="0" err="1" smtClean="0"/>
              <a:t>masterformaT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584000"/>
            <a:ext cx="8280200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lvl="0" indent="0">
              <a:buNone/>
            </a:pPr>
            <a:r>
              <a:rPr lang="en-US" noProof="0" dirty="0" smtClean="0"/>
              <a:t>text</a:t>
            </a:r>
          </a:p>
          <a:p>
            <a:pPr marL="177800" lvl="1" indent="-177800">
              <a:buChar char="•"/>
            </a:pPr>
            <a:r>
              <a:rPr lang="en-US" noProof="0" dirty="0" smtClean="0"/>
              <a:t>level 2</a:t>
            </a:r>
          </a:p>
          <a:p>
            <a:pPr marL="361950" lvl="2" indent="-184150"/>
            <a:r>
              <a:rPr lang="en-US" noProof="0" dirty="0" smtClean="0"/>
              <a:t>level 3</a:t>
            </a:r>
          </a:p>
          <a:p>
            <a:pPr marL="539750" lvl="3" indent="-177800">
              <a:buChar char="•"/>
            </a:pPr>
            <a:r>
              <a:rPr lang="en-US" noProof="0" dirty="0" smtClean="0"/>
              <a:t>level 4</a:t>
            </a:r>
          </a:p>
          <a:p>
            <a:pPr marL="717550" lvl="4" indent="-177800">
              <a:buChar char="•"/>
            </a:pPr>
            <a:r>
              <a:rPr lang="en-US" noProof="0" dirty="0" smtClean="0"/>
              <a:t>level 5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388000" y="6010504"/>
            <a:ext cx="323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8294B9E-3211-431C-9641-09BFEBE8EFC9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6759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76" r:id="rId2"/>
    <p:sldLayoutId id="2147483736" r:id="rId3"/>
    <p:sldLayoutId id="2147483775" r:id="rId4"/>
    <p:sldLayoutId id="2147483742" r:id="rId5"/>
    <p:sldLayoutId id="2147483748" r:id="rId6"/>
    <p:sldLayoutId id="2147483710" r:id="rId7"/>
    <p:sldLayoutId id="2147483670" r:id="rId8"/>
    <p:sldLayoutId id="2147483720" r:id="rId9"/>
    <p:sldLayoutId id="2147483725" r:id="rId10"/>
    <p:sldLayoutId id="2147483777" r:id="rId11"/>
    <p:sldLayoutId id="2147483676" r:id="rId12"/>
    <p:sldLayoutId id="2147483705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de-DE" sz="5500" kern="1200" cap="all" baseline="0">
          <a:solidFill>
            <a:schemeClr val="tx1"/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200"/>
        </a:lnSpc>
        <a:spcBef>
          <a:spcPts val="0"/>
        </a:spcBef>
        <a:spcAft>
          <a:spcPts val="1000"/>
        </a:spcAft>
        <a:buFont typeface="Arial" pitchFamily="34" charset="0"/>
        <a:buChar char="•"/>
        <a:defRPr lang="de-DE" sz="1800" kern="1200" smtClean="0">
          <a:solidFill>
            <a:srgbClr val="87888A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ts val="2200"/>
        </a:lnSpc>
        <a:spcBef>
          <a:spcPts val="0"/>
        </a:spcBef>
        <a:spcAft>
          <a:spcPts val="1000"/>
        </a:spcAft>
        <a:buFont typeface="Arial" pitchFamily="34" charset="0"/>
        <a:buChar char="–"/>
        <a:defRPr lang="de-DE" sz="1800" kern="1200" smtClean="0">
          <a:solidFill>
            <a:srgbClr val="87888A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ts val="2200"/>
        </a:lnSpc>
        <a:spcBef>
          <a:spcPts val="0"/>
        </a:spcBef>
        <a:spcAft>
          <a:spcPts val="1000"/>
        </a:spcAft>
        <a:buFont typeface="Arial" pitchFamily="34" charset="0"/>
        <a:buChar char="•"/>
        <a:defRPr lang="de-DE" sz="1800" kern="1200" smtClean="0">
          <a:solidFill>
            <a:srgbClr val="87888A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ts val="2200"/>
        </a:lnSpc>
        <a:spcBef>
          <a:spcPts val="0"/>
        </a:spcBef>
        <a:spcAft>
          <a:spcPts val="1000"/>
        </a:spcAft>
        <a:buFont typeface="Arial" pitchFamily="34" charset="0"/>
        <a:buChar char="–"/>
        <a:defRPr lang="de-DE" sz="1800" kern="1200" smtClean="0">
          <a:solidFill>
            <a:srgbClr val="87888A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0"/>
        </a:spcBef>
        <a:spcAft>
          <a:spcPts val="1000"/>
        </a:spcAft>
        <a:buFont typeface="Arial" pitchFamily="34" charset="0"/>
        <a:buChar char="»"/>
        <a:defRPr lang="de-DE" sz="1800" kern="1200">
          <a:solidFill>
            <a:srgbClr val="87888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zuydbrandportal.nl/default.asp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gif"/><Relationship Id="rId5" Type="http://schemas.openxmlformats.org/officeDocument/2006/relationships/hyperlink" Target="http://www.zuydbrandportal.nl/default.aspx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ec.europa.eu/dgs/education_culture/index_en.html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ydbrandportal.nl/default.aspx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5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hyperlink" Target="http://www.zuydbrandportal.nl/default.aspx" TargetMode="Externa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13.png"/><Relationship Id="rId4" Type="http://schemas.openxmlformats.org/officeDocument/2006/relationships/image" Target="../media/image26.png"/><Relationship Id="rId9" Type="http://schemas.openxmlformats.org/officeDocument/2006/relationships/hyperlink" Target="http://www.zuydbrandportal.nl/defaul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50019" y="288429"/>
            <a:ext cx="6050756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000" dirty="0" smtClean="0"/>
              <a:t>The District of Tomorrow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European real life living lab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Ludo Kockelkorn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Zuyd University of Applied Sciences</a:t>
            </a:r>
          </a:p>
        </p:txBody>
      </p:sp>
      <p:pic>
        <p:nvPicPr>
          <p:cNvPr id="5" name="Picture 6" descr="http://www.zuydbrandportal.nl/images/zuyd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8554" cy="112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822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nfonet.hszuyd.nl/nieuws/files/158604/2011.08.30_foto_wijkvanmorgenwinnend+ontwerpblo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16653"/>
            <a:ext cx="9144000" cy="6868731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512" y="5445224"/>
            <a:ext cx="58681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l-NL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Gebouw 4; </a:t>
            </a:r>
            <a:r>
              <a:rPr lang="nl-NL" sz="1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startersgebouw</a:t>
            </a:r>
            <a:r>
              <a:rPr lang="nl-NL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algn="r"/>
            <a:r>
              <a:rPr lang="nl-NL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voor duurzame ondernemers</a:t>
            </a:r>
          </a:p>
          <a:p>
            <a:pPr algn="r"/>
            <a:r>
              <a:rPr lang="nl-NL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Winnend ontwerp: “</a:t>
            </a:r>
            <a:r>
              <a:rPr lang="nl-NL" sz="1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MAXergy</a:t>
            </a:r>
            <a:r>
              <a:rPr lang="nl-NL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House”</a:t>
            </a:r>
          </a:p>
          <a:p>
            <a:pPr algn="r"/>
            <a:r>
              <a:rPr lang="nl-NL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Studenten; I. Schoenmakers, Ruby Willems</a:t>
            </a:r>
            <a:endParaRPr lang="nl-NL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3" descr="http://www.dewijkvanmorgen.nl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877272"/>
            <a:ext cx="2800051" cy="716995"/>
          </a:xfrm>
          <a:prstGeom prst="rect">
            <a:avLst/>
          </a:prstGeom>
          <a:noFill/>
        </p:spPr>
      </p:pic>
      <p:pic>
        <p:nvPicPr>
          <p:cNvPr id="6" name="Picture 6" descr="http://www.zuydbrandportal.nl/images/zuydLogo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68560" y="5301208"/>
            <a:ext cx="1773423" cy="1378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09D-6D1F-4315-9894-0661D5E6515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kstvak 2"/>
          <p:cNvSpPr txBox="1"/>
          <p:nvPr/>
        </p:nvSpPr>
        <p:spPr>
          <a:xfrm>
            <a:off x="1565753" y="367605"/>
            <a:ext cx="595693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nl-NL" sz="2400" i="1" dirty="0" err="1" smtClean="0">
                <a:solidFill>
                  <a:srgbClr val="996633"/>
                </a:solidFill>
              </a:rPr>
              <a:t>Think</a:t>
            </a:r>
            <a:r>
              <a:rPr lang="nl-NL" sz="2400" i="1" dirty="0" smtClean="0">
                <a:solidFill>
                  <a:srgbClr val="996633"/>
                </a:solidFill>
              </a:rPr>
              <a:t> Paper    &gt;&gt;&gt;    </a:t>
            </a:r>
            <a:r>
              <a:rPr lang="nl-NL" sz="2400" i="1" dirty="0" err="1" smtClean="0">
                <a:solidFill>
                  <a:srgbClr val="996633"/>
                </a:solidFill>
              </a:rPr>
              <a:t>Sustainable</a:t>
            </a:r>
            <a:r>
              <a:rPr lang="nl-NL" sz="2400" i="1" dirty="0" smtClean="0">
                <a:solidFill>
                  <a:srgbClr val="996633"/>
                </a:solidFill>
              </a:rPr>
              <a:t> </a:t>
            </a:r>
            <a:r>
              <a:rPr lang="nl-NL" sz="2400" i="1" dirty="0" err="1" smtClean="0">
                <a:solidFill>
                  <a:srgbClr val="996633"/>
                </a:solidFill>
              </a:rPr>
              <a:t>Artistic</a:t>
            </a:r>
            <a:r>
              <a:rPr lang="nl-NL" sz="2400" i="1" dirty="0" smtClean="0">
                <a:solidFill>
                  <a:srgbClr val="996633"/>
                </a:solidFill>
              </a:rPr>
              <a:t> Atelier</a:t>
            </a:r>
            <a:endParaRPr lang="en-US" sz="2400" i="1" dirty="0" err="1" smtClean="0">
              <a:solidFill>
                <a:srgbClr val="996633"/>
              </a:solidFill>
            </a:endParaRPr>
          </a:p>
        </p:txBody>
      </p:sp>
      <p:pic>
        <p:nvPicPr>
          <p:cNvPr id="3074" name="Picture 2" descr="I:\OPL\EC_GEBOUWDE_OMGEVING\afbeeldingen en foto's\130705 think paper\210792_198115986993523_90568224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080789"/>
            <a:ext cx="2643188" cy="1982391"/>
          </a:xfrm>
          <a:prstGeom prst="rect">
            <a:avLst/>
          </a:prstGeom>
          <a:noFill/>
        </p:spPr>
      </p:pic>
      <p:pic>
        <p:nvPicPr>
          <p:cNvPr id="3075" name="Picture 3" descr="I:\OPL\EC_GEBOUWDE_OMGEVING\afbeeldingen en foto's\130705 think paper\774825_200103456794776_83692014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872" y="1080789"/>
            <a:ext cx="3901440" cy="1924050"/>
          </a:xfrm>
          <a:prstGeom prst="rect">
            <a:avLst/>
          </a:prstGeom>
          <a:noFill/>
        </p:spPr>
      </p:pic>
      <p:pic>
        <p:nvPicPr>
          <p:cNvPr id="3076" name="Picture 4" descr="I:\OPL\EC_GEBOUWDE_OMGEVING\afbeeldingen en foto's\130705 think paper\886564_227951344009987_744418320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19346"/>
            <a:ext cx="3998275" cy="1971806"/>
          </a:xfrm>
          <a:prstGeom prst="rect">
            <a:avLst/>
          </a:prstGeom>
          <a:noFill/>
        </p:spPr>
      </p:pic>
      <p:pic>
        <p:nvPicPr>
          <p:cNvPr id="3077" name="Picture 5" descr="I:\OPL\EC_GEBOUWDE_OMGEVING\afbeeldingen en foto's\130705 think paper\904438_241462589325529_231694058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6894" y="3572240"/>
            <a:ext cx="4646900" cy="2318912"/>
          </a:xfrm>
          <a:prstGeom prst="rect">
            <a:avLst/>
          </a:prstGeom>
          <a:noFill/>
        </p:spPr>
      </p:pic>
      <p:cxnSp>
        <p:nvCxnSpPr>
          <p:cNvPr id="9" name="Gekromde verbindingslijn 8"/>
          <p:cNvCxnSpPr/>
          <p:nvPr/>
        </p:nvCxnSpPr>
        <p:spPr>
          <a:xfrm flipV="1">
            <a:off x="2986088" y="1778795"/>
            <a:ext cx="1285875" cy="500062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kromde verbindingslijn 9"/>
          <p:cNvCxnSpPr/>
          <p:nvPr/>
        </p:nvCxnSpPr>
        <p:spPr>
          <a:xfrm rot="5400000">
            <a:off x="3665355" y="2693376"/>
            <a:ext cx="942549" cy="815182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09D-6D1F-4315-9894-0661D5E6515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50000" cy="31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525" y="3276283"/>
            <a:ext cx="6350000" cy="31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8171" y="0"/>
            <a:ext cx="3865829" cy="1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1164431"/>
            <a:ext cx="4398860" cy="1281549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      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1600" i="1" dirty="0" smtClean="0">
                <a:solidFill>
                  <a:srgbClr val="0070C0"/>
                </a:solidFill>
                <a:latin typeface="+mn-lt"/>
              </a:rPr>
              <a:t>EURL</a:t>
            </a:r>
            <a:r>
              <a:rPr lang="nl-NL" sz="1600" i="1" baseline="30000" dirty="0" smtClean="0">
                <a:solidFill>
                  <a:srgbClr val="0070C0"/>
                </a:solidFill>
                <a:latin typeface="+mn-lt"/>
              </a:rPr>
              <a:t>3</a:t>
            </a:r>
            <a:r>
              <a:rPr lang="en-US" sz="1600" i="1" dirty="0" smtClean="0">
                <a:solidFill>
                  <a:srgbClr val="0070C0"/>
                </a:solidFill>
                <a:latin typeface="+mn-lt"/>
              </a:rPr>
              <a:t>A</a:t>
            </a:r>
            <a:br>
              <a:rPr lang="en-US" sz="1600" i="1" dirty="0" smtClean="0">
                <a:solidFill>
                  <a:srgbClr val="0070C0"/>
                </a:solidFill>
                <a:latin typeface="+mn-lt"/>
              </a:rPr>
            </a:br>
            <a:r>
              <a:rPr lang="en-US" sz="1600" i="1" dirty="0" smtClean="0">
                <a:solidFill>
                  <a:srgbClr val="0070C0"/>
                </a:solidFill>
                <a:latin typeface="+mn-lt"/>
              </a:rPr>
              <a:t>European Real Life Learning Lab Alliance</a:t>
            </a:r>
            <a:br>
              <a:rPr lang="en-US" sz="1600" i="1" dirty="0" smtClean="0">
                <a:solidFill>
                  <a:srgbClr val="0070C0"/>
                </a:solidFill>
                <a:latin typeface="+mn-lt"/>
              </a:rPr>
            </a:br>
            <a:r>
              <a:rPr lang="en-US" sz="1600" i="1" dirty="0" smtClean="0">
                <a:solidFill>
                  <a:srgbClr val="0070C0"/>
                </a:solidFill>
                <a:latin typeface="+mn-lt"/>
              </a:rPr>
              <a:t>(Reference EAC-2012-0600)</a:t>
            </a:r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endParaRPr lang="en-US" sz="2400" dirty="0" smtClean="0">
              <a:solidFill>
                <a:srgbClr val="C00000"/>
              </a:solidFill>
            </a:endParaRPr>
          </a:p>
        </p:txBody>
      </p:sp>
      <p:pic>
        <p:nvPicPr>
          <p:cNvPr id="9221" name="Picture 2" descr="Directorate-general for Education and Cul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28625"/>
            <a:ext cx="61817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:\OPL\EC_GEBOUWDE_OMGEVING\afbeeldingen en foto's\2012_10_10 kerkrade west\foto kw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2131" y="3479953"/>
            <a:ext cx="4322114" cy="3228972"/>
          </a:xfrm>
          <a:prstGeom prst="rect">
            <a:avLst/>
          </a:prstGeom>
          <a:noFill/>
        </p:spPr>
      </p:pic>
      <p:pic>
        <p:nvPicPr>
          <p:cNvPr id="2051" name="Picture 3" descr="I:\OPL\EC_GEBOUWDE_OMGEVING\afbeeldingen en foto's\2012_10_10 kerkrade west\foto kw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1694" y="3479953"/>
            <a:ext cx="2412306" cy="3228972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5146926" y="2736056"/>
            <a:ext cx="281463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nl-NL" dirty="0" err="1" smtClean="0"/>
              <a:t>Contribution</a:t>
            </a:r>
            <a:r>
              <a:rPr lang="nl-NL" dirty="0" smtClean="0"/>
              <a:t> to the </a:t>
            </a:r>
            <a:r>
              <a:rPr lang="nl-NL" dirty="0" err="1" smtClean="0"/>
              <a:t>real</a:t>
            </a:r>
            <a:r>
              <a:rPr lang="nl-NL" dirty="0" smtClean="0"/>
              <a:t> </a:t>
            </a:r>
            <a:r>
              <a:rPr lang="nl-NL" dirty="0" err="1" smtClean="0"/>
              <a:t>world</a:t>
            </a:r>
            <a:endParaRPr lang="nl-NL" dirty="0" smtClean="0"/>
          </a:p>
          <a:p>
            <a:pPr algn="ctr"/>
            <a:r>
              <a:rPr lang="nl-NL" dirty="0" smtClean="0"/>
              <a:t>Kerkrade West</a:t>
            </a:r>
            <a:endParaRPr lang="en-US" dirty="0" err="1" smtClean="0"/>
          </a:p>
        </p:txBody>
      </p:sp>
      <p:sp>
        <p:nvSpPr>
          <p:cNvPr id="7" name="PIJL-RECHTS 6"/>
          <p:cNvSpPr/>
          <p:nvPr/>
        </p:nvSpPr>
        <p:spPr>
          <a:xfrm rot="11370401">
            <a:off x="6731694" y="757238"/>
            <a:ext cx="997844" cy="3143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IJL-RECHTS 7"/>
          <p:cNvSpPr/>
          <p:nvPr/>
        </p:nvSpPr>
        <p:spPr>
          <a:xfrm rot="7737076">
            <a:off x="7249721" y="1924051"/>
            <a:ext cx="997844" cy="3143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logo de wijk van morgen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57188"/>
            <a:ext cx="2352675" cy="684212"/>
          </a:xfrm>
          <a:noFill/>
        </p:spPr>
      </p:pic>
      <p:sp>
        <p:nvSpPr>
          <p:cNvPr id="2355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65250"/>
            <a:ext cx="8716963" cy="12065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1400" dirty="0" smtClean="0">
                <a:latin typeface="Arial" pitchFamily="34" charset="0"/>
                <a:ea typeface="+mn-ea"/>
                <a:cs typeface="Arial" pitchFamily="34" charset="0"/>
              </a:rPr>
              <a:t>Recommendations:</a:t>
            </a:r>
            <a:br>
              <a:rPr lang="en-US" sz="1400" dirty="0" smtClean="0"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ea typeface="+mn-ea"/>
                <a:cs typeface="Arial" pitchFamily="34" charset="0"/>
              </a:rPr>
              <a:t>1) show results (instead of reports) of cooperation and applied knowledge</a:t>
            </a:r>
            <a:br>
              <a:rPr lang="en-US" sz="1400" dirty="0" smtClean="0"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ea typeface="+mn-ea"/>
                <a:cs typeface="Arial" pitchFamily="34" charset="0"/>
              </a:rPr>
              <a:t>2) create private/public cooperation by cross border “real life learning labs”</a:t>
            </a:r>
            <a:endParaRPr lang="nl-NL" sz="1400" dirty="0" smtClean="0">
              <a:latin typeface="Arial" charset="0"/>
              <a:ea typeface="+mn-ea"/>
              <a:cs typeface="+mn-cs"/>
            </a:endParaRPr>
          </a:p>
        </p:txBody>
      </p:sp>
      <p:pic>
        <p:nvPicPr>
          <p:cNvPr id="27654" name="Picture 6" descr="http://www.zuydbrandportal.nl/images/zuyd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0"/>
            <a:ext cx="12287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 descr="data:image/jpeg;base64,/9j/4AAQSkZJRgABAQAAAQABAAD/2wCEAAkGBhQSERUUExQWFRUWGBwaGBgXGR4YGBgYFxgXGBgYHxggHiYeGB0jGRgYHy8gIycpLCwsFyAxNTAqNSYrLCkBCQoKDgwOGg8PGiwlHyQsLCwsLCwsLywsLCwsLCwsLCwsLCwsLSwsLCwsLCwsLCwsLCwsLCwsLCwsLCwsLCwsLP/AABEIALUBFwMBIgACEQEDEQH/xAAbAAABBQEBAAAAAAAAAAAAAAADAAIEBQYBB//EAEsQAAECAwUEBQoDBAgEBwAAAAECEQADIQQSMUFRBWFxkQYTIoGhFDJCUpKxwdHh8BVTYnKCovEWIzNjstLT4kNzk8IHJESjs8Py/8QAGQEAAwEBAQAAAAAAAAAAAAAAAQIDAAQF/8QALREAAgIBAwMCBQQDAQAAAAAAAAECEQMSITFBUWETIgQykaGxFHGB8FLB0SP/2gAMAwEAAhEDEQA/AL5NugqbbwjLo2tv8fpElG0H9Vt5b4R0NEkzReXCHC3iM0u1kHBI3h2hhtZ1HAGDSFcmakbREPTb4ziJtB201xFX+Udmzw/ZU44GBsG2aXy+Oi3iMxItwftLYbxT3iJvlUsg1TxCFF+HagOkFWy98tjqbZGYmWr1Uq0rQGJUkqI8yZhl/wDqA2kFWy+FtjitoAYxn5k1ST2pc0aUJiPOdz537zpPLGMqA2zT/iQjn4oIzSJzBy4GAe8B7g8PXtFkggk7u03PAwdjWzRjaUI7Q3RmpFrfdz50h063gVxGt6Ma3Ro/L90IbQjLq2mCaI/iJ90DmWx9BxU8YFmr/ExqIb+JiMgLaK4jvhote8eLwaQutmy8vhvl8ZFNrTV1V4/SHptgJ85uJEbY2o1H4kNYQ2kNRGdXMA9PjXCOFafXpy+JjWg+40v4gNRHfL06iMyZqMLx44Y7iBBDNlAUJO/APxJaBaGWo0Bt6dRDTbRGd8sRvL4G98IRtqQcVc2PJo2xtzQG2CBm3JjOnaSXFThu+jGEq3pOePD4wdjWzReWJbGB+Wp1imVPRTtA8BWBqtwAoTyHzEDYO5eG2JhvlqYoJtvJwNN2FN+H8oXlbD50GOoUYOwNy9NtTCigXaizkjHjCg7GtgrRYUpJDlKsi4+JEQ1JSMZyNdfc7mK9AGZSdAfkPfh74kyVq828Rvo+TnH7eJ6mPoHhY9JRO8CnixhXhiHPc3xhgclgTT0TixbNJIY/bQ2fMWklK0h8ikatUGld8bULoXUK5Z2LbockKxLgb6DWOSpM+ZVMtakOBgGOhowffwgirJOUHKkoQ+ClpFQK9gEnI4wNQNASROUaJdxXsmvIRxVoWMVFya1r845LswKQ1oIJIDUuvq9/DeQIbJsZILTkFsXZg5pWp8IGoOlkhFpmVIq2LfMcI7J2vdIJlpUBxBanpEkjCOy7qQbyUKP/ADFMa+6IVony71QE1wQCTVvSJL6wmu3RnGupaTOk5YhMsJBADAvTjrvhsvbJIZq5n6axUm65BYVZ72/GgpzJifZp8hIqlauBCRwdyT4QHJLoZN3uwi9pqAa7TLHmWq26HfjYNC51bsjF8PvCDjbkgUEgsP1mENtyc5HNT+8GE9R9htv8l9/+HJe1ZZBe8MGI1B+UCn7VQ/ZSWatSa8Kc4nnaVjOKf/aDYYYP3/yiLbFWNST1aUpVWpCw2jM4x1gLLvwx3HbaSIv4mlw4VyDcKnxgptkpgacKOONeJ7oqBLToPH5wWTLkHz7ya0uB6b3VFdaIqXQsFW2WoFICRWn3jpjrxhplJzBA5j2hjHJuxEqbq0Tw+qAx73oIZP6Mzk4JUx3p+CoX1V3HcJdvsPlWQLolKn3B/CCr2OpNVJUEjEkNSIEyXMQQgjtAOxNW1xiPPUXeZMIOinzyjapPqTpLlFkuzYXQhW4O/Il34QWXY8L6AkOKu3ENj7oqZak4+d3tElFub0A+RClA+CoOthjKPUmWmydlS3QqvorJVi2BNcoiJWnBSCneXxpT45mGrtKSHMvtk1N4tuLkku1PtoLKlWZQ7UycgmpDBSXGGA+Eb1K5HpN7UPkSpSvTCVAOQXAIL+kRQilDTGC/hrpJSTMarJIJAA7RuuQWZsfdD7LsiQ7otVdFAe4tBzsiYlLC0IKce0kV4kFzhA9eK6jrE30/H/Sm6pKsCQLzEkYUc0FeT/Kejo4SkK6xCaObymYaszxBt1gIJKpksvkFFuV2I8myJV501O57xZu75Q/q7XZPSk6aJVp2eUgFCr9D5hBoGq2JFRlEZNnWcQU59oNTLj3PDUoKf+Jey80tdIY+cnQ+McFrmBw8tn9RNSGY+a4aldxxhtYKQ6bLALAktiRnpShjq5azgSxw7TgjkHgFwrqVoS25I76MYCtRSCOspuCm90HWbYnGXNFTep+kndlCiHZ7apJcTG/ZrlpCgOTD7TqrUVhQlBSsASoMMcRgAHOetYJO2csh1BKGLUusTgc+HOGz9tXiRQEOxTeUVOMG9KtK4b4iz7acVXyp/SPZbB7rOnnlE9TKOg83Z8x6rKw7djtigDAkKaoyyhlitK0kgAJIxBQ5buLwFFoUl2FGYkOX7iWNM9++HylACicddNGwbdAcu4jaiyZOnKvMTLJNAAi8XIfDKIt9RUEqWGOJGIb9NGrEuTtkywwEumHYFN+6OJsc+0qvBBP6iAlPG9QQqmFy1cW2EQEqPpTD6L3n4FJYD6RbWbZkhkieFk4hCSx9lLqPhCsHRFOM1V79KMO9RryHfF/ZpUuUnshKE5kU5nPvjly5E9k3/Gx0YsEuZIbs6wyUglNlAORms5/xL5tEHaWw1TTeWZEsD1ZbAcST74btHpfLR2ZQ6w6+jzxV3c4zNr2hOnntXlaJALDgkRPHhalr/O5ss8aWnn9tvwRLYg9YQAClNAQPOY+djT6xLsyFzLqEIN7c1R3ktxh+z7ElRebMEpIxGKzuCcu/kY09m2/ZJCLstxqySVHeTnHRPI1slZz48ereTSQyxdF3lhU1SpamN4dkgM9XG6sZufOF4hJLPQnFsi2UW22+lyZksol3he84kN2dBxp3RnULgY9XMjZ/TTUcf1JUiQVqCU1KiAOJpFrL6PzUntSyoD1VJr3vFVYLd1UxKwHKS7GLxfTdeUtI5n4xpyn0FxrFXve4Kbssj/084cGPwMcARKrMs62P5iG8XTHD0ynH1R+6Ii7S6QTJ6QmYoqALgMAHYjIaEwFq6jSeNfL+EbbZipS5YKEpu6MzbrpJaOWuVJLgqCWFWXdI0OLDvEYFW0VnFUAWXxq5rjVnA955wnpu7st+rVVpNhM2JIKkqVaDeTgVFJwOeBZxnSKS2SRLIEwpUwKQtBvJrVHZB7JxN2rvEGWm+XZBLZjKGL2UtQwktj2SR4gRWFrlkpZIvhAZF0rZSTdrkdNAHfAPlEuXLlhJIklVWvX1DF/RSxFAakZR2z7PUEsu6rKgBLPqpvhHNnqTLmuDMCgT6FKFx7mDYUi2oCSYa91bnqyCCxSoFbUBY3kgg+MAm7QlnCWD+woperUBvB3em6AbXcLlsgiWAXYkLUSe27uxq2DBuMIql3QJfWBTYLKCk8iD94RN0BpLYOZYoQKF6KIcM2hzfTKElgWujnSIKpxGIIh0ue5A17vpA3JWuxaygtT3ReCQ6gnIN94RDUdUHHMHDRvjFps+z2uRe6tKk3qlwlQdmBrE5G1LaMZIVwdPHMwmuuPydUcaa3tfwZiVPAJDCoZiCeNcMhDTUAhC8aEpJTRsKVNcI0Ns29NunrrGWpUsoZXqs4o7QESbLOAEtapai7IJOOt01FMwYb1O6/2F4uia/BRpSs06tzuBB90R514GqCni/wAaxLVZlVCFzFlJwukYb3+EQTILv2gRix94ziqkc0o1ydEzd4/CFBDbWNQkHegV7sOQEcg6mLt3IklaiWS53JDM4bIaQRTpLKKanIgsN5gRnKIYlk6JF1PKgjkuUlw5pmCfiAYnqRR9ibKtQoB2lHSnIYmLOxdHJs3z+wneXPsgjxIgdh6RS5QZMqWN6bzniSHMW9h6VS1HAvoD8wIjJyXyo6McMT+aRaWHozJlMQlzqcfp3RMtEtCUlS6JGJUqg5lhFQjplJUgm6oKDhiHcgt5wJbWM5tC0KtK+3NwwS4SlPdgOJrEabfuOiWWGNVBWa5NslHzVSz+8k/GJCEJb0eAAMZSx9EpZYrnp/ZSUmn7T05GL2xbBs6PNlJUdVG+fl4QHpXDHhKcuYr6ku122XJF6YQkZD0jwTGZ2p0smTHTLeWjce0eJy4DmY2SMMANzRnumm0LktMtNFLLlqG6n5luRg42rqhPiFLS3dIyN4xxSjoYYJ6tTzMHlWs6nnHXdHk7BtlbPVOmpQBifDM9wrG4X0MlE+fMHeP8sYlFrUmoUobwSD4QQbTm/mzPbV84lPU3szoxyxwXujZr/wChcr8yZ/D8oeOhMv8AMXzHygXRfpMmY0qeWXgleStx/V7+OOrMkRzSnKOzPQx4sORXFGaPQyVrM9ofKM7tfZJRMKZSJikgYlKlVzYgMRG92lYesR2VrlqyUgtzGBEYm1qtspZT1kxQHpJLpZ/4eBhozb6ks+KMV8v0KdSVChSoUdrpdtWaIircwcpIDgVS2MS1zrQuclRmKSsJa9fJUBVw4o0FmWU+auZMWSHAKiR2Xaj0EW1dzhqPQr/xAPdzoNM9YJI2td7KVAAYUfxfjBF2AFnUvBhXLSsNmbKSc1AjGiflG1oFBkbYJaqT61MKcax2bNCu0lbuzs+58uz341iL+FAdm9UYulPzh67MU0QtsHcO5HDiWG+DqQVQW1Spi3VLV1hCQLmKmBqa5tX96IMySQLxo5oMzqNaatEpNtuui6DexqrBweJwhk5ai10IBBdwVPTvzhlMZ6WR0W3JVR4/WGTpiBgocIeULZrqSdSTU5nCA+RH1Uuc6H3isNqQjiibZOks9Auy5tG81QvAcDlFmnp3OAAMqWrUgkOeGUZnyVaAPNJ5PnpDEylvVgM2OEZxg+Skcs47JmmndM1TewSbPSqkpvqJyAqAnxjtk6sXurmBN4G8ZqXJJB9NJOdWYRSzJKEjsDrKuCosR4sRxjpmJLFTXu9xyYQlLoO8knyWkuzKViuQQPSvtyYBQ5RKTZVKUB16CPVWL/JSgKd8VNj2OucCZTEjEXkuOLl/CGWyRNsy7qyDucgEbjR4NXwxlNpW1t3NEjZ0xJ7UqXMH6VKTw7KnHjHIg7K6Qyk4majdfExHcGccoUSeu+C8fTa5X2/2jKOSYJMl3SynvChGDHRzv3d8SLXLCrpTRSgaCmBxbQxYWfYs6YAXlqBFCS/i0WeRI41jb4RUCdolPfX3xY7Otc1agiWEuaUQkEDMkgYZvFjI6FrVipA4Xj8IudkdGVSCSJiS+LoemgN4NCSyxrYrD4ed78C/o4kpAcP6RCQATrRmiFO6J6KHP4EfGNMQBR+QhjCOZ5Gdz+HhLlGDmyUS1lJULySRUFqcMYGqWojslJ0uqrrujbHYFnJK1ygSSSSVK4nOPOjMqWoMYtBqXB5+bG8fJaSDaAQAqanvU0aDZvR9c0hU9ZIADBwpRGO8JEY6XaVJwUR3xPsu3poHnZ45w0oti45wXzWbk9HLOwHVJpnV+cZ/acmyJ/skqWS7XC6XHcSf3YdsK1KtUwyVrUnskghRZ0tQpcPT/DvjR2fZ67MkqSqVdFVKW6S1cVV1HIaxBtxfJ2JRyq4xSXejKyNgzV+bIU2qnQPEiFtLYarOhKpoSLymASpzg5ybxzi8s3TuWT2g3eW8RvHJR0EVnSHaKrUsXUjq0vduqBUbzVIehwpk8FOd7kZY8Wm4u2VKAggnttrTHg3xixHS60BIQJxAFHuAqbeokl4qJ4VTskAYUPviMo/yhueTn1OPy7GrkdJ09WpKlLWtVLy6hKc2TqdeUFtG2Za5aZUl0pTUvipXrEj75CMrJlFTtj9tzixsgF0UIOJGZOfH5ROSSKLJJ7DtnsXN4E1fc2WG6HXwVklQ0Fat/L3wOzWYpM1kFiKbyQE4fvQLyZYJdCuW54PO4mnYlKR26NdSO6B2kEdrPAxHmy1ZpI7iICZxGZ5xhGgqgTVOI8RDpc1wGqYALSrMvxAMGRbiaXX3B/dWGbMglrsaggLKboNAos27OlddIs+jdglWkFCryJiQ5F0MQ7XkqzD++GbP2gEgoWm9LW4UlwSDzpz0ziNItZs84KkrK5eRLuBmlXzH0jJ2qOiOmLTfHU1ieh8oF7yj3J9zQf8AA0DLwHyiZsraqZ6AtHeNDEtUS1M9GMIVaKdex5ZFUg9w+UU20ehSFVlKMtWhqn5j7pGrXFDtvpGiSClLLmaZJ3q+WPCNGUr2BkhjSuRhdqbKm2dTTAz4EFwW+84rlKeLS1WxcxRWpRUo4k+4aDdAVF8QD3COlSPIk1e3BDkTlIIUhRSoZgsR9PCNJYuliJiertaApPrt4lOR3p5RSy1FKgpNFDAjERo9ndKElkzgEn1m7J4+r7uEaT8FcLV1qr8ES39CwsdZZVhaTgCfcvPgawo1cqdSgDGtAK76Yx2EWaSOt/Cwe55Btu03llqNQbtByjWdBdppmSercBSDwcKJL83EYQkqQVMTUjDPGLDoxNVLtAuAEkFLKcByxGHBo6Z404Ndjnwz0zs9ZRPAgip3GKGXNtR/IT3rV8BDjLtJxnIT+zLf3mOBo9HV4ZdAw8HdFPZrHMCgVT1qAxF1KQeQeLRJhKodO+hE2/tFUuUQiWtZUCkFIcJJGJGOD8owgsswU6lXsLjZW3pZIlLKDeURjdAIB0ckVi4slqRMliYlXZIdzRtX0ar8ItGWhcHJkxxzS+bgxuxtgS5yVGarqC4Cb7gLJqQLxyA8RANp9HzJVdSpKyQ4CVBRIwcNjwaA9JNteUTeyTcTRG8Zq7/cBBNi7CNpUyTdSlrymw4fqittbtnE1FvRFX5CbGsJCzNmrVJlI85YJC1E+ghqqURpgIb0g6TLtKmHYlJ81Dvhmo+kr3eJv+kNhsspIvX74SwCVOpX7V4Ed5DxmrOiWs/2ZG5Ki53B3hYzT3Y04OH/AJpkKUl+EWOz9nKnrCJaa+AGpOQjRr6FoTZ+tmFUklgASDUuwODUBOOWsTtgbRlS0XJaQ2ZB7ZriQcaAmhpQMHgSybbGh8P7qm6LfZmwJcqWEXQs+kpQck544DdugW2JNmkSzMmIFMAHdSsQBXWsSztuUmWpZUwSO0DRQ3XcXem8x5tt3bqrTMKlUAohOSU/M5n5RCKlJndmyQxRpJeBs3aqlEkMgPRIFAKsHNTQ4mBqtyz6Z933gOUREmLXZWz76FTGvXVJSAcLynYnXDDUiLcHmJykyIm+rC8d43b4stqyVTBLmAG8pICwNQCAW3geEcVPBPZwGBxJajh6JFKNXfkD2WyzJgVdc/vNXGjmpZ+cC+g6j0KlE6YnEqTxfjD1bQUfOuq4gHX5xNVfQSFKYjEFQLbiKiBKCFecwPrJHOmGHujWgaX3AS5so+ckp3pLjLI40fDWJUuyBaiUqQEliSLwujMXQ5YPqXbGINrs5lqKTWjgj0gcDEeXOKS4LGCDVTpo1Nn2LKSHXMKpfry6JGZCqXgW4Rao6MyFAXE0x7Ki6hmxrXfFDs7arpIBAWoVF13qkncXANDQuaOXi42Rb5MpaSqY0tQ83AuwDAl3TpV8HdnPVjlCqa3K6U90Q5mzLRZFX0FxmWyBqFpAqP1Cox3RdWLpEqchZlynWkgXOsSHBSDef1SSwLF2yi6XtSzrSRKCXY3itVQEg1qQzHPxEYHaU5SLQZiVJvBiDLVfSQ2BrU43gWx4GIZIR5RaM3DgLtuTtKbQhMtB9FCwB3qdzz7ozp6J2jRPtx6LsvbCLRLpi3aTod25/qxgVosxTUVETWVx2oo/h45PdbZ59/RK06J9uF/RK0fp9v6RvI4UxvXkD9JDyYX+iNp/T7f0hf0QtH6Pb+kbZRht+D68gfpYeTO7LsFskBgpCk+oSTypSORo+tGcKFc296Kxx6VSbKiVY0hN1hdZmajcIrVbFEpZmykhVCFSl+atJxAOKTmDkQDlFpZ5wWkKGBDwdKYyk1wVlCMluVNk2ul6LJTmFefLODLoyg9L472NIuZSs35VrpFNtOUJSuvSAR5s1OS0Ghprvhmx9kTJVqUEkGUpIWDiVJVVBDYb+EFxTVonGUoy0M00sxm+kfSpnlSTXBSwcNw3740vVn1VNwMNVLSMUjvSPlE4tJ20UyRlJVF0eWgxPlbXmJkqkgkIUXI+D5A0pm0WXSTpClby5QSE5qAHa3Dd7+GNHJkFTnADEx1XatnkyWmVRdjpfaIABcxqk9K0yZKZUhBlt5yiQovq7YnXlGXM0AMlxqczE3Y2xl2hbJokVUovdSNSfcM4SVPng2NyTqHLDWSQu0TQkOtSjgHJ3lz7zG8s9lkbPReWQueRQJbsYPdejh8TrpAjbbLsuQQhN+esZtfUGdz+WjcKnxGfV0+K2E+RLmN5t10KS5wSQ7coSPufGx0rTi2b934LDb+05lqWhKQah0y0uTg5JDYtnkGjOXlXylOINdzfWNJsi0InhZljyWWxM6epQXM80/1SGAxfADfi0Ze1ySWCCwGepeh+zAko6vaSyf5F1LWmYnq5xdmZZPaGjnTjqTFPb9nLlzLhDnLeN0OsSbtCSTq/ui7RbyAZalFPqLTiEsSneQ10NjXkUxdprcp5ex5jOoCWnVZu+GJixsFrlyAtJWqYFMFBKboBBdKgpVbwIcFol2ezpSSVhy7dYTeBqzOcDuhtokomqCWf9VX+Z4Q3Tkb09KtAPJQp1SiJicWRRYJqewTQeAyJpHdgbanItUmWb0uUqYApBdjeo6noTUYNEyx7Ps6VFMy8lSElSA1VAJdRVShOTqTk1GKq+07TmoIShage0ohRdk31BIZTsQEE4+kIs8elamZSrcj21N2YsE+keTx2y2ZaqsyfWVRPPPuhv4rNVUr/AIUg6YtAZpUqqlFXEvHLSRNyQfaSCpYB7F0XUvmAaF83cYRXT7KsHB+FYmSrUpIug3k+qrtJ5Zd0HkzJcwhI/q1GgB7SDkADiO+GvsGoyIFhfrUsCO0xy3H4xapscmYtSZpWlIcgoAJvEApFaM5U/GDWeyXSVEhRSKBL4mhxA4d53RCCnvK1PuofGHUnHfqPp0qi7Vti4UXe2AlKVAruBd1vOTcIqAHY1ziptklAUoSj2HJSDiEmoSd4du6I5wht6sK3YXK+R1ltapK76VXT4Pk+40BGhehAI2myNspnovJoRRaDik/EaH4xhFxyRaVyzfQSFJxPrJVRzrVknV0wHHUh8eV434PQZ9nzThEZ4rLBbV2hI6q0KlLB7aVJTMDNRqAs+b6g1i7lWWgvKdTVIDAnMtVuERcaO6MlJWiO0cVLiX5ONY71H6oyC0Vi5RhRPNkPrDl9YUMLRhOjlsVeXKLXUgFJzqajhn3xoAqMnY5vVzkLcBJ7KuB91WjXolDWHl3EwSuNPoDXKCgQQ4OPfEXZEwy0qRXrLKbydV2dZ7YGrYgRbIkjXwiDtJpE2VaQfMVdXR3lq84fesCL6DZF1NJ5aGcKozvkzO5OUYPpZ0rXOeVKfq/SVmvd+z7+FI70smqlhMqUr/y8xPWSyPSSovdfRKqNwjMXYeKrc5M2Zv2o6izNVQPCFMnE/AR2usHsk9CFBUwX0g1S7Xtz5Q172chd9GOhU20kLX2JXrn0v0pGZjS9JOkcmwoFmsyU3wHUAXShTUUo3f6xe7AUfSKa3f8AiQ8oJkSEyVXQkKCnCQMkpYXafeuLmzyVVJUoniSY2hyfuOh5I441j57h7VbFLUVLJUtRxOJJh9jspJc5Yk4Ddxjlis1bxyOPyicqSWqQgZDPiE4niaQZS6Igl1YWzhKQWoNeGcCkWlay7C5rro0PSUpASxNMy3Nq+MPlTyRpwp44xEJISkA9qnv++MEmTrzmgAGDOwAAHKkQ1KiRIkAsThkPv3QpvBL2ZNUKkkJ0xJDucaAe94spKmUFoN1QqCg3VOC6QAaDQmK54UNZVOjS2HaaZagSxU7rKksVOGlpSa0Tn9YoLbs1XWKISntpYAKoDdAIS+QaKvbkwhKWJFT4gRUItSxgsjvMUtyjuxJTXFF2jZcwDANT0hgcDjgYInZkx/QFSKqeoDtyirkWlZFVq0x0wgpmqdiTzMI0JcSwRs0HzplDd80ZKwrT6QdkSFdhLkN2jU41G6jVEUF8g74lfiwLdYm8RR3YkaHWD+wymkTUbXmAvQviCMWAD0Yg0hi7aFF1C6SakVfiIFJny5pYdheQJN1W6poYDOlEEhmOh+8d2PGDug2+5LwS+IZyoVA13iG50qIPsHo/OtKuwyE1dayyaBzTMt9iDbcskuStusvXvTTSoxcOQofqwOtIbTtYy3VkCZEKfNurcaDgcXBHA+MTFJOXbGqQx5YHuMV86yKB7d1JOSlAEfuu4pujJVyLK6HS7XMkzErlvdNQSXukecg6jDexBxjYWXbs2b1ZloCkGi8SpBY0xbFiDmCcCCBjpqxdShLqAJUVaqIAYA1AAGdS5LCgiRsefMlTAtCVKAxTVlDQtzfIiC6Y8JuLroehWeeSKgg7xBb0Vo6QoAS6JjkOwAJG41oYAvpSjKXM5JH/AHRJwb6HcskV1LgmFFErpQPy1d6kfOFE9GQb1cZiVTQQ2UaXo7tO+nq1eegY+snI7zrGSNnmj0FcjCRaVAgjsrSXBw7t43R0OBwY8jg7PSHgdokCYhSFYKDHvjPWXpohgJqSlWbB08cX98Xljt6JgdCgobsuIyiMotHoRnGapMorOhU+Wqxr/tZBKpBPpD0pXeGUMO/LOTUEFjRtcRGq6TbLJ/r5ZZaRVqOE1cH1h44aRkbXtRZ889YsnzyakZA+txNd8Xj7zz80dLpiUYEpcHMm87KBA0f4gGIy5ZwEMlRztUcK8hUxOsNhoSWAwKjr6ozPd/IdksgAdWB0xX3+il888tRIn2hmJLAUAAwGgGUCT6IKVckmXOu0AAbA5tl+z3Od8czcmsV0q1KWoBNA/wDP6fSLJKIlJVyMtziUVg6RA0iHQjMx0T5I7KeHvrFYFRMTbSkC8AwHDCkYyZMT8Y6YDLtiTkR7t9YPKZQoRGKckHbY/qxuUPcYpAYv9tIPVGmY+MZ4ExSHBGa3JVlV5w74kTVYRGsb3sDUQaY+mcB8ijCYFMGcFulsDDVIVpDIFAT9/AxabO2ulwJyQsCiSpyxyvAEXkg1YxXizqbCGeSKJ+6wbQVaNnsi5LlCWSylEMEuyksC4AoQ7muG6I/SuWhr14BaaBDuSlyXb0SHwOkVVj2zNkyzLSUsWYlLrSz+arLFuB5QwFLUSHKjVR7mJJwAxqdYzae51PLcNNCsU8oJV6pwyJyccfcYkSrQiYWWLpOeR7/nzEQbVRN1PaapORLZZsPjDJBQ5vnIAd+e+DElG+DQ7PsElDqW62DoS3nHecGGbcN4rJ9tVMWAVKSC7XWbOjZMRhESTa1SywVTTEfz34xY+Vypvni4v1hmdcgfA7zDWh9nsiLNsRPmrmBRZyQCKd5LPENCyCQqik4gnkRuOsTLbYlSwWDg0vOpmONMi2sQ5oK2DMzXFkHEAOk49mo9+sM6kuwGiBOnFyQTCjiu0HGIoRpCgqupInp2wt/OypT5RJlbcOCgFDQ18C8UolQ5Mou5P1gv9ylsuzKkzhQBC8moOWHs8ohCTMkqvAqSdUwMGDy7WoCpcaGsJqvkxHti1TV35hvGnCg0jiwk4iJgmy1YoIOqYS5EvJZ4EfGB/IHFvciKQngd1MIl2lCUEJlzEzkkAutBSUkUKDmci4LYd/U7PTRpiD3wROyf1o5/Fmg8KqBolZFnWlRJN0VrQ/e4QI1IcEipPuArFknYisig/vCO/g8zQcxCU+wdLK4WgjBGrMdMMs4MJ5oyTvqNH79Im/hEz1RzEO/CZnqjmPnArwbSyIbVRNFP6QowLA94emUKXaHZ0qxGlAcThlEz8JmepHTsmYPQPdWBXg2lkRM8PUKAppqxy0rD0WjUFvr8RWJH4Yv1Dwb4QlWNQxQofun7/mYXYGlnb0s4XiztRqg8cxWGSxddiRVTHUZcIXUscCO4waXKfAYAnPBIJPgIWg0Mk2h3ClHSoByp973g6Aj11ZehufXWkDSBnBZQTjTnAZkOloSTVZDt6OD455eMNmAJI7Zw9XN9H8YnypSTpAZwTCWNRCM5I9I0fLlnifCAruse3n6ugfWlYPMUmAqUN0OhSNNUHooce5/pDBNyelGL4E+7GDqI3Q1huhkChsqahxeLg1aocmgFDqxO544q33g1AACboDDs7syd7mOKSNBDepBcthjwNPfDLcwIWhONQK+EN8qSSQ7Nrnw7o6qUnSGKkJ0htgD02u8B2iQBR8gVEsNHJJbUw2ZPCWBKS+DEHAtlAhKTlDV2YEg6fzhqj1NZORtPqiEk0IoDUNhQjDh4QVdnTMdSMRjuIHh3aVAilRYmNTTHfDOoWlKglR7izh8C3GHSXcZS7kq0C6sk8Gwcan5woLstN50zCwal7X4UhQHXcKi3ug6T/c/wn/JBEUH9kDxSp/8A44lptsn10+yflHTbZHrD2DFLKV5IiVf3I9k/6cPCz+SPZP8ApxJFuk+t/B9Iem1yThMD/sD5QLDXkihZ/JHsn/TggmFv7Eeyr/Tg3lUn80f9P6Qk26V6475eO7CBZq8jBPP5Q9lX+nHevP5X8J/04kSZ8pqzUv8A8s+FDAbVteQhQTevXiMJeD61EDk1eTgtH90PZP8Apw7ys/lfw/7IkJtUr8xPsHnEmSEn0kbqKDiAGvJAFs/u/D/bBBbj6jffCLEdXSqaP62bP7oIEo1TzVGNXkq/Lz6p5mO/iH6T7X+6J02fLFOsSk7ys+EM69P5yOS/80a/Jqfcjp2m3on2h/mgqNtEEdkULsbrEaHtjnBhaUZzUnhf+cPTapf5n+P5xtXk1PudG3QaGXL8fhOjo2ikv2UCihic0kZrh3lUoYr/AMcOsu0pKSCvts7gGYkHT0n0zgavIafcALXvTyT/AJoKLSGZkO7lRCS+GTtrziSrpBZfyf45p/8Augf9ILPgEAFsL0zD/rQLXdfQH8iRO3oH7qa+MK1WlBUSlMtIJoGSWGjlVe+OK21KOAbgpRfd/aGI87a8rIq9pv8AuMC13X0DXkGuenO57KPnDBODVEp+Ce70oava8vWZ7Yb3QP8AGpefW+2P8sHUu/2F/kcuYn+79lHzhqpqNJXJPzhqttyf732v9sCO3ZWk32/pDX5+xtu47rEaS+SPnBE2hNPMxqRdYpIZmfeawA7alazPa+kMO2Zf957X0g6v7Rtu4czBl1fspxbjAl3dJfJPzgR25L/vOf0hDbMuvn95jX/aNa7iRcAPmP8AspGu+Eop0R3hPzjg2zK1mDlHRtiTqvvEa/7QNu5xCEE/8IUo4GLhhjiX0yjqurdglGJ9EQG2bYlBBIK1U81g/PxjiNtSVgF1Xmr2Uk8caOG7wYbobY6qSgnzZe+lfAwoJImylqICu0cLyQB3ZR2B9BtKfYyqTD0woUBnOEekCkEti9YUKAuAsOEb4cZe884UKFbANSlzBfJg/D71hQoJjikB23t4tDVywFNvHjHIUYwRNmFC5zhqpTZmrDHSvjHIUKmYFPVdSpSSQXfwoOEE6wgpS5N4Gr54vChQ64/vYA2TNVeLk4PpRJZvHGJJRdu1JdRz1SfCmEKFCy5MgsvFq5DwJeC+kRoHyzcNhujkKJsYAq1Ne3D57t0FJCiafY+/COwoMlSAWGzbMnq1k+sGAoPdB51jSA9ef0hQoje4SKqzp0POOLko9XxPzhQocUEZafV8T84YJST6I8fnChQxiPaJYFRTc8RL8KFFUBiCoGpUKFDAGdZC6yFCggOomboBOPVrDVcvpp845Cho80MuDRWKyImSkqKWNQWJYscWyhQoUZHXGKaR/9k="/>
          <p:cNvSpPr>
            <a:spLocks noChangeAspect="1" noChangeArrowheads="1"/>
          </p:cNvSpPr>
          <p:nvPr/>
        </p:nvSpPr>
        <p:spPr bwMode="auto">
          <a:xfrm>
            <a:off x="0" y="-831850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228975"/>
            <a:ext cx="4214810" cy="316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logo de wijk van morg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66" y="3051733"/>
            <a:ext cx="2410517" cy="700557"/>
          </a:xfrm>
          <a:noFill/>
        </p:spPr>
      </p:pic>
      <p:pic>
        <p:nvPicPr>
          <p:cNvPr id="23555" name="Afbeelding 5" descr="Groep Wijk van Morgen 02 L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02075"/>
            <a:ext cx="485933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Tijdelijke aanduiding voor inhoud 3" descr="DSCN514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8635" y="4264182"/>
            <a:ext cx="1945363" cy="259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150019" y="950317"/>
            <a:ext cx="6050756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000" dirty="0" smtClean="0"/>
              <a:t>Thank you for your attention </a:t>
            </a:r>
          </a:p>
          <a:p>
            <a:pPr algn="ctr"/>
            <a:endParaRPr lang="en-US" sz="2000" dirty="0" smtClean="0"/>
          </a:p>
          <a:p>
            <a:pPr algn="ctr"/>
            <a:r>
              <a:rPr lang="nl-NL" sz="2000" dirty="0" smtClean="0"/>
              <a:t>The District of </a:t>
            </a:r>
            <a:r>
              <a:rPr lang="nl-NL" sz="2000" dirty="0" err="1" smtClean="0"/>
              <a:t>Tomorrow</a:t>
            </a:r>
            <a:endParaRPr lang="en-US" sz="2000" dirty="0" smtClean="0"/>
          </a:p>
          <a:p>
            <a:pPr algn="ctr"/>
            <a:r>
              <a:rPr lang="en-US" sz="2000" dirty="0" smtClean="0"/>
              <a:t>Ludo Kockelkorn</a:t>
            </a:r>
          </a:p>
          <a:p>
            <a:pPr algn="ctr"/>
            <a:r>
              <a:rPr lang="en-US" sz="2000" dirty="0" smtClean="0"/>
              <a:t>Zuyd University of Applied Sciences</a:t>
            </a:r>
          </a:p>
        </p:txBody>
      </p:sp>
      <p:pic>
        <p:nvPicPr>
          <p:cNvPr id="8" name="Picture 6" descr="http://www.zuydbrandportal.nl/images/zuydLogo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287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OPL\EC_GEBOUWDE_OMGEVING\afbeeldingen en foto's\130705 think paper\ben en ralp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8635" y="2109458"/>
            <a:ext cx="1919162" cy="19191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:\1 RONALD-ROVERS\beeld\2012\120NIKON\DSCN0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6985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600">
                <a:solidFill>
                  <a:schemeClr val="bg1"/>
                </a:solidFill>
              </a:rPr>
              <a:t>District of Tomorrow </a:t>
            </a:r>
          </a:p>
          <a:p>
            <a:pPr algn="ctr">
              <a:spcBef>
                <a:spcPct val="50000"/>
              </a:spcBef>
            </a:pPr>
            <a:r>
              <a:rPr lang="nl-NL" sz="2400">
                <a:solidFill>
                  <a:schemeClr val="bg1"/>
                </a:solidFill>
              </a:rPr>
              <a:t>De Wijk van Morgen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84888" y="908050"/>
            <a:ext cx="30591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ko-KR" i="1">
                <a:ea typeface="Gulim" pitchFamily="34" charset="-127"/>
              </a:rPr>
              <a:t>District of Tomorrow</a:t>
            </a:r>
          </a:p>
          <a:p>
            <a:r>
              <a:rPr lang="nl-NL" altLang="ko-KR" i="1">
                <a:ea typeface="Gulim" pitchFamily="34" charset="-127"/>
              </a:rPr>
              <a:t>Viertel von Morgen </a:t>
            </a:r>
          </a:p>
          <a:p>
            <a:r>
              <a:rPr lang="nl-NL" altLang="ko-KR" i="1">
                <a:ea typeface="Gulim" pitchFamily="34" charset="-127"/>
              </a:rPr>
              <a:t>Quartier de Demain</a:t>
            </a:r>
          </a:p>
          <a:p>
            <a:r>
              <a:rPr lang="nl-NL" altLang="ko-KR" i="1">
                <a:ea typeface="Gulim" pitchFamily="34" charset="-127"/>
              </a:rPr>
              <a:t>Wijk van Morgen</a:t>
            </a:r>
          </a:p>
          <a:p>
            <a:endParaRPr lang="nl-NL">
              <a:ea typeface="Gulim" pitchFamily="34" charset="-127"/>
            </a:endParaRPr>
          </a:p>
        </p:txBody>
      </p:sp>
      <p:pic>
        <p:nvPicPr>
          <p:cNvPr id="11269" name="Picture 3" descr="F:\beeld-prof\logos\logo-sust-energy-eu-SEE_Part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0825" y="5373688"/>
            <a:ext cx="1273175" cy="1484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0" name="Picture 2" descr="K:\3 LECTORAAT\RiBuilT\logo ribuilt 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53125"/>
            <a:ext cx="18002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4639"/>
            <a:ext cx="6866431" cy="677108"/>
          </a:xfrm>
        </p:spPr>
        <p:txBody>
          <a:bodyPr/>
          <a:lstStyle/>
          <a:p>
            <a:r>
              <a:rPr lang="de-DE" sz="4400" dirty="0" smtClean="0"/>
              <a:t>The </a:t>
            </a:r>
            <a:r>
              <a:rPr lang="de-DE" sz="4400" dirty="0" err="1" smtClean="0"/>
              <a:t>district</a:t>
            </a:r>
            <a:r>
              <a:rPr lang="de-DE" sz="4400" dirty="0" smtClean="0"/>
              <a:t> </a:t>
            </a:r>
            <a:r>
              <a:rPr lang="de-DE" sz="4400" dirty="0" err="1" smtClean="0"/>
              <a:t>of</a:t>
            </a:r>
            <a:r>
              <a:rPr lang="de-DE" sz="4400" dirty="0" smtClean="0"/>
              <a:t> </a:t>
            </a:r>
            <a:r>
              <a:rPr lang="de-DE" sz="4400" dirty="0" err="1" smtClean="0"/>
              <a:t>tomorrow</a:t>
            </a:r>
            <a:endParaRPr lang="de-DE" sz="4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3" descr="Slide05"/>
          <p:cNvSpPr>
            <a:spLocks noGrp="1" noChangeAspect="1" noChangeArrowheads="1"/>
          </p:cNvSpPr>
          <p:nvPr isPhoto="1">
            <p:ph idx="1"/>
          </p:nvPr>
        </p:nvSpPr>
        <p:spPr bwMode="auto">
          <a:xfrm>
            <a:off x="398941" y="1530837"/>
            <a:ext cx="6467490" cy="4572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657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B9E-3211-431C-9641-09BFEBE8EFC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b2bf0fb1-5b8d-4f26-ac0d-01a6867e4778@HSZuy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9" y="3650567"/>
            <a:ext cx="3929857" cy="28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86019b86-c30d-425f-bf5d-cd6ab148cc2a@HSZuy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1615" y="2300287"/>
            <a:ext cx="442109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:\OPL\EC_GEBOUWDE_OMGEVING\afbeeldingen en foto's\121001 bouwbord\divers 010 bouwbo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89" y="0"/>
            <a:ext cx="3906667" cy="2917942"/>
          </a:xfrm>
          <a:prstGeom prst="rect">
            <a:avLst/>
          </a:prstGeom>
          <a:noFill/>
        </p:spPr>
      </p:pic>
      <p:sp>
        <p:nvSpPr>
          <p:cNvPr id="6" name="Vrije vorm 5"/>
          <p:cNvSpPr/>
          <p:nvPr/>
        </p:nvSpPr>
        <p:spPr>
          <a:xfrm>
            <a:off x="3886200" y="1550194"/>
            <a:ext cx="1171575" cy="1907381"/>
          </a:xfrm>
          <a:custGeom>
            <a:avLst/>
            <a:gdLst>
              <a:gd name="connsiteX0" fmla="*/ 431820 w 1774845"/>
              <a:gd name="connsiteY0" fmla="*/ 0 h 1907381"/>
              <a:gd name="connsiteX1" fmla="*/ 874732 w 1774845"/>
              <a:gd name="connsiteY1" fmla="*/ 7144 h 1907381"/>
              <a:gd name="connsiteX2" fmla="*/ 917595 w 1774845"/>
              <a:gd name="connsiteY2" fmla="*/ 14287 h 1907381"/>
              <a:gd name="connsiteX3" fmla="*/ 1124763 w 1774845"/>
              <a:gd name="connsiteY3" fmla="*/ 28575 h 1907381"/>
              <a:gd name="connsiteX4" fmla="*/ 1217632 w 1774845"/>
              <a:gd name="connsiteY4" fmla="*/ 50006 h 1907381"/>
              <a:gd name="connsiteX5" fmla="*/ 1246207 w 1774845"/>
              <a:gd name="connsiteY5" fmla="*/ 64294 h 1907381"/>
              <a:gd name="connsiteX6" fmla="*/ 1296213 w 1774845"/>
              <a:gd name="connsiteY6" fmla="*/ 92869 h 1907381"/>
              <a:gd name="connsiteX7" fmla="*/ 1353363 w 1774845"/>
              <a:gd name="connsiteY7" fmla="*/ 114300 h 1907381"/>
              <a:gd name="connsiteX8" fmla="*/ 1417657 w 1774845"/>
              <a:gd name="connsiteY8" fmla="*/ 164306 h 1907381"/>
              <a:gd name="connsiteX9" fmla="*/ 1467663 w 1774845"/>
              <a:gd name="connsiteY9" fmla="*/ 185737 h 1907381"/>
              <a:gd name="connsiteX10" fmla="*/ 1517670 w 1774845"/>
              <a:gd name="connsiteY10" fmla="*/ 221456 h 1907381"/>
              <a:gd name="connsiteX11" fmla="*/ 1539101 w 1774845"/>
              <a:gd name="connsiteY11" fmla="*/ 242887 h 1907381"/>
              <a:gd name="connsiteX12" fmla="*/ 1560532 w 1774845"/>
              <a:gd name="connsiteY12" fmla="*/ 257175 h 1907381"/>
              <a:gd name="connsiteX13" fmla="*/ 1596251 w 1774845"/>
              <a:gd name="connsiteY13" fmla="*/ 307181 h 1907381"/>
              <a:gd name="connsiteX14" fmla="*/ 1617682 w 1774845"/>
              <a:gd name="connsiteY14" fmla="*/ 328612 h 1907381"/>
              <a:gd name="connsiteX15" fmla="*/ 1624826 w 1774845"/>
              <a:gd name="connsiteY15" fmla="*/ 350044 h 1907381"/>
              <a:gd name="connsiteX16" fmla="*/ 1667688 w 1774845"/>
              <a:gd name="connsiteY16" fmla="*/ 428625 h 1907381"/>
              <a:gd name="connsiteX17" fmla="*/ 1689120 w 1774845"/>
              <a:gd name="connsiteY17" fmla="*/ 478631 h 1907381"/>
              <a:gd name="connsiteX18" fmla="*/ 1696263 w 1774845"/>
              <a:gd name="connsiteY18" fmla="*/ 500062 h 1907381"/>
              <a:gd name="connsiteX19" fmla="*/ 1724838 w 1774845"/>
              <a:gd name="connsiteY19" fmla="*/ 557212 h 1907381"/>
              <a:gd name="connsiteX20" fmla="*/ 1739126 w 1774845"/>
              <a:gd name="connsiteY20" fmla="*/ 607219 h 1907381"/>
              <a:gd name="connsiteX21" fmla="*/ 1746270 w 1774845"/>
              <a:gd name="connsiteY21" fmla="*/ 635794 h 1907381"/>
              <a:gd name="connsiteX22" fmla="*/ 1753413 w 1774845"/>
              <a:gd name="connsiteY22" fmla="*/ 657225 h 1907381"/>
              <a:gd name="connsiteX23" fmla="*/ 1767701 w 1774845"/>
              <a:gd name="connsiteY23" fmla="*/ 721519 h 1907381"/>
              <a:gd name="connsiteX24" fmla="*/ 1774845 w 1774845"/>
              <a:gd name="connsiteY24" fmla="*/ 857250 h 1907381"/>
              <a:gd name="connsiteX25" fmla="*/ 1760557 w 1774845"/>
              <a:gd name="connsiteY25" fmla="*/ 1050131 h 1907381"/>
              <a:gd name="connsiteX26" fmla="*/ 1753413 w 1774845"/>
              <a:gd name="connsiteY26" fmla="*/ 1071562 h 1907381"/>
              <a:gd name="connsiteX27" fmla="*/ 1731982 w 1774845"/>
              <a:gd name="connsiteY27" fmla="*/ 1128712 h 1907381"/>
              <a:gd name="connsiteX28" fmla="*/ 1724838 w 1774845"/>
              <a:gd name="connsiteY28" fmla="*/ 1185862 h 1907381"/>
              <a:gd name="connsiteX29" fmla="*/ 1703407 w 1774845"/>
              <a:gd name="connsiteY29" fmla="*/ 1271587 h 1907381"/>
              <a:gd name="connsiteX30" fmla="*/ 1696263 w 1774845"/>
              <a:gd name="connsiteY30" fmla="*/ 1293019 h 1907381"/>
              <a:gd name="connsiteX31" fmla="*/ 1639113 w 1774845"/>
              <a:gd name="connsiteY31" fmla="*/ 1393031 h 1907381"/>
              <a:gd name="connsiteX32" fmla="*/ 1589107 w 1774845"/>
              <a:gd name="connsiteY32" fmla="*/ 1457325 h 1907381"/>
              <a:gd name="connsiteX33" fmla="*/ 1567676 w 1774845"/>
              <a:gd name="connsiteY33" fmla="*/ 1464469 h 1907381"/>
              <a:gd name="connsiteX34" fmla="*/ 1524813 w 1774845"/>
              <a:gd name="connsiteY34" fmla="*/ 1493044 h 1907381"/>
              <a:gd name="connsiteX35" fmla="*/ 1503382 w 1774845"/>
              <a:gd name="connsiteY35" fmla="*/ 1507331 h 1907381"/>
              <a:gd name="connsiteX36" fmla="*/ 1467663 w 1774845"/>
              <a:gd name="connsiteY36" fmla="*/ 1514475 h 1907381"/>
              <a:gd name="connsiteX37" fmla="*/ 1446232 w 1774845"/>
              <a:gd name="connsiteY37" fmla="*/ 1521619 h 1907381"/>
              <a:gd name="connsiteX38" fmla="*/ 1389082 w 1774845"/>
              <a:gd name="connsiteY38" fmla="*/ 1543050 h 1907381"/>
              <a:gd name="connsiteX39" fmla="*/ 1296213 w 1774845"/>
              <a:gd name="connsiteY39" fmla="*/ 1564481 h 1907381"/>
              <a:gd name="connsiteX40" fmla="*/ 1246207 w 1774845"/>
              <a:gd name="connsiteY40" fmla="*/ 1585912 h 1907381"/>
              <a:gd name="connsiteX41" fmla="*/ 1181913 w 1774845"/>
              <a:gd name="connsiteY41" fmla="*/ 1600200 h 1907381"/>
              <a:gd name="connsiteX42" fmla="*/ 1139051 w 1774845"/>
              <a:gd name="connsiteY42" fmla="*/ 1621631 h 1907381"/>
              <a:gd name="connsiteX43" fmla="*/ 1074757 w 1774845"/>
              <a:gd name="connsiteY43" fmla="*/ 1635919 h 1907381"/>
              <a:gd name="connsiteX44" fmla="*/ 974745 w 1774845"/>
              <a:gd name="connsiteY44" fmla="*/ 1657350 h 1907381"/>
              <a:gd name="connsiteX45" fmla="*/ 446107 w 1774845"/>
              <a:gd name="connsiteY45" fmla="*/ 1671637 h 1907381"/>
              <a:gd name="connsiteX46" fmla="*/ 288945 w 1774845"/>
              <a:gd name="connsiteY46" fmla="*/ 1685925 h 1907381"/>
              <a:gd name="connsiteX47" fmla="*/ 253226 w 1774845"/>
              <a:gd name="connsiteY47" fmla="*/ 1693069 h 1907381"/>
              <a:gd name="connsiteX48" fmla="*/ 210363 w 1774845"/>
              <a:gd name="connsiteY48" fmla="*/ 1707356 h 1907381"/>
              <a:gd name="connsiteX49" fmla="*/ 188932 w 1774845"/>
              <a:gd name="connsiteY49" fmla="*/ 1728787 h 1907381"/>
              <a:gd name="connsiteX50" fmla="*/ 138926 w 1774845"/>
              <a:gd name="connsiteY50" fmla="*/ 1764506 h 1907381"/>
              <a:gd name="connsiteX51" fmla="*/ 124638 w 1774845"/>
              <a:gd name="connsiteY51" fmla="*/ 1785937 h 1907381"/>
              <a:gd name="connsiteX52" fmla="*/ 103207 w 1774845"/>
              <a:gd name="connsiteY52" fmla="*/ 1800225 h 1907381"/>
              <a:gd name="connsiteX53" fmla="*/ 60345 w 1774845"/>
              <a:gd name="connsiteY53" fmla="*/ 1828800 h 1907381"/>
              <a:gd name="connsiteX54" fmla="*/ 46057 w 1774845"/>
              <a:gd name="connsiteY54" fmla="*/ 1850231 h 1907381"/>
              <a:gd name="connsiteX55" fmla="*/ 3195 w 1774845"/>
              <a:gd name="connsiteY55" fmla="*/ 1885950 h 1907381"/>
              <a:gd name="connsiteX56" fmla="*/ 3195 w 1774845"/>
              <a:gd name="connsiteY56" fmla="*/ 1907381 h 19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74845" h="1907381">
                <a:moveTo>
                  <a:pt x="431820" y="0"/>
                </a:moveTo>
                <a:lnTo>
                  <a:pt x="874732" y="7144"/>
                </a:lnTo>
                <a:cubicBezTo>
                  <a:pt x="889210" y="7570"/>
                  <a:pt x="903163" y="13050"/>
                  <a:pt x="917595" y="14287"/>
                </a:cubicBezTo>
                <a:cubicBezTo>
                  <a:pt x="986562" y="20198"/>
                  <a:pt x="1124763" y="28575"/>
                  <a:pt x="1124763" y="28575"/>
                </a:cubicBezTo>
                <a:cubicBezTo>
                  <a:pt x="1144216" y="32466"/>
                  <a:pt x="1206147" y="44264"/>
                  <a:pt x="1217632" y="50006"/>
                </a:cubicBezTo>
                <a:cubicBezTo>
                  <a:pt x="1227157" y="54769"/>
                  <a:pt x="1236961" y="59010"/>
                  <a:pt x="1246207" y="64294"/>
                </a:cubicBezTo>
                <a:cubicBezTo>
                  <a:pt x="1282069" y="84787"/>
                  <a:pt x="1253050" y="74371"/>
                  <a:pt x="1296213" y="92869"/>
                </a:cubicBezTo>
                <a:cubicBezTo>
                  <a:pt x="1325988" y="105629"/>
                  <a:pt x="1317162" y="94554"/>
                  <a:pt x="1353363" y="114300"/>
                </a:cubicBezTo>
                <a:cubicBezTo>
                  <a:pt x="1464396" y="174864"/>
                  <a:pt x="1348923" y="115209"/>
                  <a:pt x="1417657" y="164306"/>
                </a:cubicBezTo>
                <a:cubicBezTo>
                  <a:pt x="1433108" y="175343"/>
                  <a:pt x="1450171" y="179907"/>
                  <a:pt x="1467663" y="185737"/>
                </a:cubicBezTo>
                <a:cubicBezTo>
                  <a:pt x="1496587" y="229122"/>
                  <a:pt x="1462744" y="187128"/>
                  <a:pt x="1517670" y="221456"/>
                </a:cubicBezTo>
                <a:cubicBezTo>
                  <a:pt x="1526237" y="226810"/>
                  <a:pt x="1531340" y="236419"/>
                  <a:pt x="1539101" y="242887"/>
                </a:cubicBezTo>
                <a:cubicBezTo>
                  <a:pt x="1545697" y="248384"/>
                  <a:pt x="1554461" y="251104"/>
                  <a:pt x="1560532" y="257175"/>
                </a:cubicBezTo>
                <a:cubicBezTo>
                  <a:pt x="1586263" y="282907"/>
                  <a:pt x="1575972" y="282847"/>
                  <a:pt x="1596251" y="307181"/>
                </a:cubicBezTo>
                <a:cubicBezTo>
                  <a:pt x="1602719" y="314942"/>
                  <a:pt x="1610538" y="321468"/>
                  <a:pt x="1617682" y="328612"/>
                </a:cubicBezTo>
                <a:cubicBezTo>
                  <a:pt x="1620063" y="335756"/>
                  <a:pt x="1621458" y="343309"/>
                  <a:pt x="1624826" y="350044"/>
                </a:cubicBezTo>
                <a:cubicBezTo>
                  <a:pt x="1650913" y="402220"/>
                  <a:pt x="1635308" y="331488"/>
                  <a:pt x="1667688" y="428625"/>
                </a:cubicBezTo>
                <a:cubicBezTo>
                  <a:pt x="1684445" y="478894"/>
                  <a:pt x="1662632" y="416826"/>
                  <a:pt x="1689120" y="478631"/>
                </a:cubicBezTo>
                <a:cubicBezTo>
                  <a:pt x="1692086" y="485552"/>
                  <a:pt x="1693147" y="493207"/>
                  <a:pt x="1696263" y="500062"/>
                </a:cubicBezTo>
                <a:cubicBezTo>
                  <a:pt x="1705076" y="519452"/>
                  <a:pt x="1719672" y="536549"/>
                  <a:pt x="1724838" y="557212"/>
                </a:cubicBezTo>
                <a:cubicBezTo>
                  <a:pt x="1747171" y="646540"/>
                  <a:pt x="1718628" y="535479"/>
                  <a:pt x="1739126" y="607219"/>
                </a:cubicBezTo>
                <a:cubicBezTo>
                  <a:pt x="1741823" y="616659"/>
                  <a:pt x="1743573" y="626354"/>
                  <a:pt x="1746270" y="635794"/>
                </a:cubicBezTo>
                <a:cubicBezTo>
                  <a:pt x="1748339" y="643034"/>
                  <a:pt x="1751344" y="649985"/>
                  <a:pt x="1753413" y="657225"/>
                </a:cubicBezTo>
                <a:cubicBezTo>
                  <a:pt x="1760140" y="680771"/>
                  <a:pt x="1762789" y="696960"/>
                  <a:pt x="1767701" y="721519"/>
                </a:cubicBezTo>
                <a:cubicBezTo>
                  <a:pt x="1770082" y="766763"/>
                  <a:pt x="1774845" y="811944"/>
                  <a:pt x="1774845" y="857250"/>
                </a:cubicBezTo>
                <a:cubicBezTo>
                  <a:pt x="1774845" y="898362"/>
                  <a:pt x="1771625" y="994792"/>
                  <a:pt x="1760557" y="1050131"/>
                </a:cubicBezTo>
                <a:cubicBezTo>
                  <a:pt x="1759080" y="1057515"/>
                  <a:pt x="1755986" y="1064485"/>
                  <a:pt x="1753413" y="1071562"/>
                </a:cubicBezTo>
                <a:cubicBezTo>
                  <a:pt x="1746460" y="1090682"/>
                  <a:pt x="1739126" y="1109662"/>
                  <a:pt x="1731982" y="1128712"/>
                </a:cubicBezTo>
                <a:cubicBezTo>
                  <a:pt x="1729601" y="1147762"/>
                  <a:pt x="1727757" y="1166887"/>
                  <a:pt x="1724838" y="1185862"/>
                </a:cubicBezTo>
                <a:cubicBezTo>
                  <a:pt x="1719937" y="1217718"/>
                  <a:pt x="1712976" y="1239691"/>
                  <a:pt x="1703407" y="1271587"/>
                </a:cubicBezTo>
                <a:cubicBezTo>
                  <a:pt x="1701243" y="1278800"/>
                  <a:pt x="1699419" y="1286182"/>
                  <a:pt x="1696263" y="1293019"/>
                </a:cubicBezTo>
                <a:cubicBezTo>
                  <a:pt x="1653692" y="1385258"/>
                  <a:pt x="1677203" y="1338618"/>
                  <a:pt x="1639113" y="1393031"/>
                </a:cubicBezTo>
                <a:cubicBezTo>
                  <a:pt x="1626694" y="1410772"/>
                  <a:pt x="1609878" y="1443478"/>
                  <a:pt x="1589107" y="1457325"/>
                </a:cubicBezTo>
                <a:cubicBezTo>
                  <a:pt x="1582842" y="1461502"/>
                  <a:pt x="1574820" y="1462088"/>
                  <a:pt x="1567676" y="1464469"/>
                </a:cubicBezTo>
                <a:cubicBezTo>
                  <a:pt x="1527051" y="1505094"/>
                  <a:pt x="1566167" y="1472367"/>
                  <a:pt x="1524813" y="1493044"/>
                </a:cubicBezTo>
                <a:cubicBezTo>
                  <a:pt x="1517134" y="1496884"/>
                  <a:pt x="1511421" y="1504316"/>
                  <a:pt x="1503382" y="1507331"/>
                </a:cubicBezTo>
                <a:cubicBezTo>
                  <a:pt x="1492013" y="1511594"/>
                  <a:pt x="1479443" y="1511530"/>
                  <a:pt x="1467663" y="1514475"/>
                </a:cubicBezTo>
                <a:cubicBezTo>
                  <a:pt x="1460358" y="1516301"/>
                  <a:pt x="1453283" y="1518975"/>
                  <a:pt x="1446232" y="1521619"/>
                </a:cubicBezTo>
                <a:cubicBezTo>
                  <a:pt x="1427001" y="1528831"/>
                  <a:pt x="1408891" y="1537648"/>
                  <a:pt x="1389082" y="1543050"/>
                </a:cubicBezTo>
                <a:cubicBezTo>
                  <a:pt x="1341701" y="1555972"/>
                  <a:pt x="1337862" y="1556151"/>
                  <a:pt x="1296213" y="1564481"/>
                </a:cubicBezTo>
                <a:cubicBezTo>
                  <a:pt x="1279544" y="1571625"/>
                  <a:pt x="1263411" y="1580177"/>
                  <a:pt x="1246207" y="1585912"/>
                </a:cubicBezTo>
                <a:cubicBezTo>
                  <a:pt x="1222456" y="1593829"/>
                  <a:pt x="1204806" y="1591043"/>
                  <a:pt x="1181913" y="1600200"/>
                </a:cubicBezTo>
                <a:cubicBezTo>
                  <a:pt x="1167082" y="1606133"/>
                  <a:pt x="1153882" y="1615698"/>
                  <a:pt x="1139051" y="1621631"/>
                </a:cubicBezTo>
                <a:cubicBezTo>
                  <a:pt x="1126828" y="1626520"/>
                  <a:pt x="1085313" y="1633280"/>
                  <a:pt x="1074757" y="1635919"/>
                </a:cubicBezTo>
                <a:cubicBezTo>
                  <a:pt x="1025053" y="1648345"/>
                  <a:pt x="1071397" y="1652802"/>
                  <a:pt x="974745" y="1657350"/>
                </a:cubicBezTo>
                <a:cubicBezTo>
                  <a:pt x="798663" y="1665636"/>
                  <a:pt x="446107" y="1671637"/>
                  <a:pt x="446107" y="1671637"/>
                </a:cubicBezTo>
                <a:cubicBezTo>
                  <a:pt x="393720" y="1676400"/>
                  <a:pt x="340527" y="1675608"/>
                  <a:pt x="288945" y="1685925"/>
                </a:cubicBezTo>
                <a:cubicBezTo>
                  <a:pt x="277039" y="1688306"/>
                  <a:pt x="264940" y="1689874"/>
                  <a:pt x="253226" y="1693069"/>
                </a:cubicBezTo>
                <a:cubicBezTo>
                  <a:pt x="238696" y="1697032"/>
                  <a:pt x="210363" y="1707356"/>
                  <a:pt x="210363" y="1707356"/>
                </a:cubicBezTo>
                <a:cubicBezTo>
                  <a:pt x="203219" y="1714500"/>
                  <a:pt x="196693" y="1722319"/>
                  <a:pt x="188932" y="1728787"/>
                </a:cubicBezTo>
                <a:cubicBezTo>
                  <a:pt x="164598" y="1749066"/>
                  <a:pt x="164658" y="1738775"/>
                  <a:pt x="138926" y="1764506"/>
                </a:cubicBezTo>
                <a:cubicBezTo>
                  <a:pt x="132855" y="1770577"/>
                  <a:pt x="130709" y="1779866"/>
                  <a:pt x="124638" y="1785937"/>
                </a:cubicBezTo>
                <a:cubicBezTo>
                  <a:pt x="118567" y="1792008"/>
                  <a:pt x="109803" y="1794728"/>
                  <a:pt x="103207" y="1800225"/>
                </a:cubicBezTo>
                <a:cubicBezTo>
                  <a:pt x="67534" y="1829953"/>
                  <a:pt x="98007" y="1816245"/>
                  <a:pt x="60345" y="1828800"/>
                </a:cubicBezTo>
                <a:cubicBezTo>
                  <a:pt x="55582" y="1835944"/>
                  <a:pt x="52128" y="1844160"/>
                  <a:pt x="46057" y="1850231"/>
                </a:cubicBezTo>
                <a:cubicBezTo>
                  <a:pt x="29648" y="1866640"/>
                  <a:pt x="14897" y="1862547"/>
                  <a:pt x="3195" y="1885950"/>
                </a:cubicBezTo>
                <a:cubicBezTo>
                  <a:pt x="0" y="1892339"/>
                  <a:pt x="3195" y="1900237"/>
                  <a:pt x="3195" y="1907381"/>
                </a:cubicBezTo>
              </a:path>
            </a:pathLst>
          </a:cu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Vrije vorm 6"/>
          <p:cNvSpPr/>
          <p:nvPr/>
        </p:nvSpPr>
        <p:spPr>
          <a:xfrm>
            <a:off x="3886200" y="3343275"/>
            <a:ext cx="0" cy="114300"/>
          </a:xfrm>
          <a:custGeom>
            <a:avLst/>
            <a:gdLst>
              <a:gd name="connsiteX0" fmla="*/ 0 w 0"/>
              <a:gd name="connsiteY0" fmla="*/ 114300 h 114300"/>
              <a:gd name="connsiteX1" fmla="*/ 0 w 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Vrije vorm 7"/>
          <p:cNvSpPr/>
          <p:nvPr/>
        </p:nvSpPr>
        <p:spPr>
          <a:xfrm>
            <a:off x="3893344" y="3464719"/>
            <a:ext cx="128587" cy="0"/>
          </a:xfrm>
          <a:custGeom>
            <a:avLst/>
            <a:gdLst>
              <a:gd name="connsiteX0" fmla="*/ 0 w 128587"/>
              <a:gd name="connsiteY0" fmla="*/ 0 h 0"/>
              <a:gd name="connsiteX1" fmla="*/ 128587 w 1285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587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/>
          <p:cNvSpPr txBox="1"/>
          <p:nvPr/>
        </p:nvSpPr>
        <p:spPr>
          <a:xfrm>
            <a:off x="5230811" y="5978001"/>
            <a:ext cx="372189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nl-NL" dirty="0" smtClean="0"/>
              <a:t>25 </a:t>
            </a:r>
            <a:r>
              <a:rPr lang="nl-NL" dirty="0" err="1" smtClean="0"/>
              <a:t>June</a:t>
            </a:r>
            <a:r>
              <a:rPr lang="nl-NL" dirty="0" smtClean="0"/>
              <a:t> 2013  Opening </a:t>
            </a:r>
            <a:r>
              <a:rPr lang="nl-NL" dirty="0" err="1" smtClean="0"/>
              <a:t>FlEx</a:t>
            </a:r>
            <a:r>
              <a:rPr lang="nl-NL" dirty="0" smtClean="0"/>
              <a:t> House</a:t>
            </a:r>
          </a:p>
          <a:p>
            <a:endParaRPr lang="en-US" dirty="0" err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9166" y="5674022"/>
            <a:ext cx="53669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l-NL" sz="1800" dirty="0" smtClean="0">
                <a:latin typeface="Arial" charset="0"/>
                <a:cs typeface="Arial" charset="0"/>
              </a:rPr>
              <a:t>Gebouw 2; kantoor en expositie</a:t>
            </a:r>
          </a:p>
          <a:p>
            <a:pPr algn="r"/>
            <a:r>
              <a:rPr lang="nl-NL" sz="1800" dirty="0" smtClean="0">
                <a:latin typeface="Arial" charset="0"/>
                <a:cs typeface="Arial" charset="0"/>
              </a:rPr>
              <a:t>Winnend ontwerp: “</a:t>
            </a:r>
            <a:r>
              <a:rPr lang="nl-NL" sz="1800" dirty="0" err="1" smtClean="0">
                <a:latin typeface="Arial" charset="0"/>
                <a:cs typeface="Arial" charset="0"/>
              </a:rPr>
              <a:t>Eco</a:t>
            </a:r>
            <a:r>
              <a:rPr lang="nl-NL" sz="1800" dirty="0" smtClean="0">
                <a:latin typeface="Arial" charset="0"/>
                <a:cs typeface="Arial" charset="0"/>
              </a:rPr>
              <a:t>/</a:t>
            </a:r>
            <a:r>
              <a:rPr lang="nl-NL" sz="1800" dirty="0" err="1" smtClean="0">
                <a:latin typeface="Arial" charset="0"/>
                <a:cs typeface="Arial" charset="0"/>
              </a:rPr>
              <a:t>nnect</a:t>
            </a:r>
            <a:r>
              <a:rPr lang="nl-NL" sz="1800" dirty="0" smtClean="0">
                <a:latin typeface="Arial" charset="0"/>
                <a:cs typeface="Arial" charset="0"/>
              </a:rPr>
              <a:t>”</a:t>
            </a:r>
          </a:p>
          <a:p>
            <a:pPr algn="r"/>
            <a:r>
              <a:rPr lang="nl-NL" sz="1800" dirty="0" smtClean="0">
                <a:latin typeface="Arial" charset="0"/>
                <a:cs typeface="Arial" charset="0"/>
              </a:rPr>
              <a:t>Studenten; Roel Derkx, Leroy Merks</a:t>
            </a:r>
            <a:endParaRPr lang="nl-NL" sz="2000" dirty="0">
              <a:latin typeface="Arial" charset="0"/>
              <a:cs typeface="Arial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89240"/>
            <a:ext cx="930870" cy="108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ttp://www.dewijkvanmorgen.nl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877272"/>
            <a:ext cx="2800051" cy="716995"/>
          </a:xfrm>
          <a:prstGeom prst="rect">
            <a:avLst/>
          </a:prstGeom>
          <a:noFill/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-675456"/>
            <a:ext cx="9144000" cy="62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6064" y="5746030"/>
            <a:ext cx="5436096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l-NL" sz="1800" dirty="0" smtClean="0">
                <a:latin typeface="Arial" charset="0"/>
                <a:cs typeface="Arial" charset="0"/>
              </a:rPr>
              <a:t>Gebouw 3; wonen en zorg</a:t>
            </a:r>
          </a:p>
          <a:p>
            <a:pPr algn="r"/>
            <a:r>
              <a:rPr lang="nl-NL" sz="1800" dirty="0" smtClean="0">
                <a:latin typeface="Arial" charset="0"/>
                <a:cs typeface="Arial" charset="0"/>
              </a:rPr>
              <a:t>Winnend ontwerp 3: “</a:t>
            </a:r>
            <a:r>
              <a:rPr lang="nl-NL" sz="1800" dirty="0" err="1" smtClean="0">
                <a:latin typeface="Arial" charset="0"/>
                <a:cs typeface="Arial" charset="0"/>
              </a:rPr>
              <a:t>Fl-Ex</a:t>
            </a:r>
            <a:r>
              <a:rPr lang="nl-NL" sz="1800" dirty="0" smtClean="0">
                <a:latin typeface="Arial" charset="0"/>
                <a:cs typeface="Arial" charset="0"/>
              </a:rPr>
              <a:t> House”</a:t>
            </a:r>
          </a:p>
          <a:p>
            <a:pPr algn="r"/>
            <a:r>
              <a:rPr lang="nl-NL" sz="1800" dirty="0" smtClean="0">
                <a:latin typeface="Arial" charset="0"/>
                <a:cs typeface="Arial" charset="0"/>
              </a:rPr>
              <a:t>Studenten; Nadine Huids, Marieke v/d Goor</a:t>
            </a:r>
            <a:endParaRPr lang="nl-NL" sz="2000" dirty="0">
              <a:latin typeface="Arial" charset="0"/>
              <a:cs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89240"/>
            <a:ext cx="930870" cy="108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ttp://www.dewijkvanmorgen.nl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877272"/>
            <a:ext cx="2800051" cy="716995"/>
          </a:xfrm>
          <a:prstGeom prst="rect">
            <a:avLst/>
          </a:prstGeom>
          <a:noFill/>
        </p:spPr>
      </p:pic>
      <p:pic>
        <p:nvPicPr>
          <p:cNvPr id="189442" name="Picture 2" descr="http://infonet.hszuyd.nl/nieuws/files/9286/wvm+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-27384"/>
            <a:ext cx="8568952" cy="569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124577" y="6356467"/>
            <a:ext cx="2894846" cy="3650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12" rIns="91425" bIns="45712"/>
          <a:lstStyle/>
          <a:p>
            <a:fld id="{6E0D0D74-088D-44F3-8A31-9D9A70F6A34B}" type="slidenum">
              <a:rPr lang="nl-NL">
                <a:solidFill>
                  <a:srgbClr val="000000"/>
                </a:solidFill>
              </a:rPr>
              <a:pPr/>
              <a:t>7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6" t="3368" r="46481" b="3838"/>
          <a:stretch>
            <a:fillRect/>
          </a:stretch>
        </p:blipFill>
        <p:spPr bwMode="auto">
          <a:xfrm>
            <a:off x="3236467" y="-266638"/>
            <a:ext cx="3203137" cy="707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4107" y="5120090"/>
            <a:ext cx="640389" cy="88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3075" y="1896624"/>
            <a:ext cx="2753199" cy="84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al 6"/>
          <p:cNvSpPr/>
          <p:nvPr/>
        </p:nvSpPr>
        <p:spPr>
          <a:xfrm flipV="1">
            <a:off x="3844718" y="5835887"/>
            <a:ext cx="298769" cy="29838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45712" rIns="91425" bIns="45712" anchor="ctr"/>
          <a:lstStyle/>
          <a:p>
            <a:pPr algn="ctr" defTabSz="457123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 flipV="1">
            <a:off x="4330367" y="5166117"/>
            <a:ext cx="298769" cy="29838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45712" rIns="91425" bIns="45712" anchor="ctr"/>
          <a:lstStyle/>
          <a:p>
            <a:pPr algn="ctr" defTabSz="457123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 flipV="1">
            <a:off x="5513540" y="2680668"/>
            <a:ext cx="298769" cy="29996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45712" rIns="91425" bIns="45712" anchor="ctr"/>
          <a:lstStyle/>
          <a:p>
            <a:pPr algn="ctr" defTabSz="457123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4" name="Picture 10" descr="http://www.inter.nl/upload/Image/Control_Room_Systems/Groot/Chemelo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9862" y="4247167"/>
            <a:ext cx="3010307" cy="131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al 12"/>
          <p:cNvSpPr/>
          <p:nvPr/>
        </p:nvSpPr>
        <p:spPr>
          <a:xfrm flipV="1">
            <a:off x="4952901" y="6151725"/>
            <a:ext cx="298769" cy="29996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45712" rIns="91425" bIns="45712" anchor="ctr"/>
          <a:lstStyle/>
          <a:p>
            <a:pPr algn="ctr" defTabSz="457123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0187" name="Tekstvak 7"/>
          <p:cNvSpPr txBox="1">
            <a:spLocks noChangeArrowheads="1"/>
          </p:cNvSpPr>
          <p:nvPr/>
        </p:nvSpPr>
        <p:spPr bwMode="auto">
          <a:xfrm>
            <a:off x="5251670" y="6134268"/>
            <a:ext cx="2156201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nl-NL" b="1">
                <a:latin typeface="Calibri" pitchFamily="34" charset="0"/>
              </a:rPr>
              <a:t>District of Tomorrow</a:t>
            </a:r>
          </a:p>
        </p:txBody>
      </p:sp>
      <p:sp>
        <p:nvSpPr>
          <p:cNvPr id="18" name="Afgeronde rechthoek 17"/>
          <p:cNvSpPr/>
          <p:nvPr/>
        </p:nvSpPr>
        <p:spPr>
          <a:xfrm>
            <a:off x="180929" y="6134267"/>
            <a:ext cx="3663789" cy="5666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5122" name="Picture 2" descr="K:\1 RONALD-ROVERS\beeld-prof\plaatjes\Chi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520895" cy="548680"/>
          </a:xfrm>
          <a:prstGeom prst="rect">
            <a:avLst/>
          </a:prstGeom>
          <a:noFill/>
        </p:spPr>
      </p:pic>
      <p:sp>
        <p:nvSpPr>
          <p:cNvPr id="16" name="Tekstvak 15"/>
          <p:cNvSpPr txBox="1"/>
          <p:nvPr/>
        </p:nvSpPr>
        <p:spPr>
          <a:xfrm>
            <a:off x="0" y="0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Chill, Centre of expertise</a:t>
            </a:r>
            <a:endParaRPr lang="en-US" sz="1200" dirty="0"/>
          </a:p>
        </p:txBody>
      </p:sp>
      <p:pic>
        <p:nvPicPr>
          <p:cNvPr id="17" name="Picture 2" descr="K:\3 LECTORAAT\RiBuilT\logo ribuilt s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953125"/>
            <a:ext cx="1800225" cy="904875"/>
          </a:xfrm>
          <a:prstGeom prst="rect">
            <a:avLst/>
          </a:prstGeom>
          <a:noFill/>
        </p:spPr>
      </p:pic>
      <p:pic>
        <p:nvPicPr>
          <p:cNvPr id="19" name="Picture 6" descr="http://www.zuydbrandportal.nl/images/zuydLogo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21631" y="5358049"/>
            <a:ext cx="12287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hthoek 21"/>
          <p:cNvSpPr/>
          <p:nvPr/>
        </p:nvSpPr>
        <p:spPr>
          <a:xfrm>
            <a:off x="180929" y="3193256"/>
            <a:ext cx="5005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b="1" dirty="0" smtClean="0">
                <a:solidFill>
                  <a:srgbClr val="FFC000"/>
                </a:solidFill>
              </a:rPr>
              <a:t>The </a:t>
            </a:r>
            <a:r>
              <a:rPr lang="nl-NL" sz="2000" b="1" dirty="0" err="1" smtClean="0">
                <a:solidFill>
                  <a:srgbClr val="FFC000"/>
                </a:solidFill>
              </a:rPr>
              <a:t>Netherlands</a:t>
            </a:r>
            <a:endParaRPr lang="nl-NL" sz="2000" b="1" dirty="0" smtClean="0">
              <a:solidFill>
                <a:srgbClr val="FFC000"/>
              </a:solidFill>
            </a:endParaRPr>
          </a:p>
          <a:p>
            <a:r>
              <a:rPr lang="nl-NL" dirty="0" smtClean="0"/>
              <a:t>26 </a:t>
            </a:r>
            <a:r>
              <a:rPr lang="nl-NL" dirty="0" err="1" smtClean="0"/>
              <a:t>Centres</a:t>
            </a:r>
            <a:r>
              <a:rPr lang="nl-NL" dirty="0" smtClean="0"/>
              <a:t> of expertise (</a:t>
            </a:r>
            <a:r>
              <a:rPr lang="nl-NL" dirty="0" err="1" smtClean="0"/>
              <a:t>applied</a:t>
            </a:r>
            <a:r>
              <a:rPr lang="nl-NL" dirty="0" smtClean="0"/>
              <a:t> </a:t>
            </a:r>
            <a:r>
              <a:rPr lang="nl-NL" dirty="0" err="1" smtClean="0"/>
              <a:t>sciences</a:t>
            </a:r>
            <a:r>
              <a:rPr lang="nl-NL" dirty="0" smtClean="0"/>
              <a:t>)</a:t>
            </a:r>
          </a:p>
          <a:p>
            <a:r>
              <a:rPr lang="nl-NL" dirty="0" smtClean="0"/>
              <a:t>15 </a:t>
            </a:r>
            <a:r>
              <a:rPr lang="nl-NL" dirty="0" err="1" smtClean="0"/>
              <a:t>Centres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innovative</a:t>
            </a:r>
            <a:r>
              <a:rPr lang="nl-NL" dirty="0" smtClean="0"/>
              <a:t> </a:t>
            </a:r>
            <a:r>
              <a:rPr lang="nl-NL" dirty="0" err="1" smtClean="0"/>
              <a:t>Skills</a:t>
            </a:r>
            <a:r>
              <a:rPr lang="nl-NL" dirty="0" smtClean="0"/>
              <a:t> (</a:t>
            </a:r>
            <a:r>
              <a:rPr lang="nl-NL" dirty="0" err="1" smtClean="0"/>
              <a:t>vocational</a:t>
            </a:r>
            <a:r>
              <a:rPr lang="nl-NL" dirty="0" smtClean="0"/>
              <a:t> level)</a:t>
            </a:r>
            <a:endParaRPr lang="nl-N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8762E-7 L 0.28872 -0.5065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2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018E-6 L -0.37101 -0.0175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57067E-6 L -0.48594 -0.0335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:\1 RONALD-ROVERS\beeld-prof\plaatjes\wanted biobased2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494135" cy="5812879"/>
          </a:xfrm>
          <a:prstGeom prst="rect">
            <a:avLst/>
          </a:prstGeom>
          <a:noFill/>
        </p:spPr>
      </p:pic>
      <p:pic>
        <p:nvPicPr>
          <p:cNvPr id="4" name="Picture 2" descr="K:\3 LECTORAAT\RiBuilT\logo ribuilt 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080074"/>
            <a:ext cx="1547664" cy="77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1 RONALD-ROVERS\beeld-prof\plaatjes\100-pct biobased wo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036571" cy="5144027"/>
          </a:xfrm>
          <a:prstGeom prst="rect">
            <a:avLst/>
          </a:prstGeom>
          <a:noFill/>
        </p:spPr>
      </p:pic>
      <p:pic>
        <p:nvPicPr>
          <p:cNvPr id="3" name="Picture 2" descr="K:\3 LECTORAAT\RiBuilT\logo ribuilt 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5953125"/>
            <a:ext cx="1800225" cy="90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0229_SFBWOS1202-WorldSkills-Vorlage">
  <a:themeElements>
    <a:clrScheme name="worldskill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52D86"/>
      </a:accent1>
      <a:accent2>
        <a:srgbClr val="A71930"/>
      </a:accent2>
      <a:accent3>
        <a:srgbClr val="002F5F"/>
      </a:accent3>
      <a:accent4>
        <a:srgbClr val="008542"/>
      </a:accent4>
      <a:accent5>
        <a:srgbClr val="006778"/>
      </a:accent5>
      <a:accent6>
        <a:srgbClr val="D2492A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wrap="square" lIns="0" tIns="0" rIns="0" bIns="0" rtlCol="0" anchor="ctr">
        <a:noAutofit/>
      </a:bodyPr>
      <a:lstStyle>
        <a:defPPr algn="ctr">
          <a:defRPr sz="1000" b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120229_SFBWOS1202-WorldSkills-Vorlage</Template>
  <TotalTime>149</TotalTime>
  <Words>176</Words>
  <Application>Microsoft Office PowerPoint</Application>
  <PresentationFormat>Diavoorstelling (4:3)</PresentationFormat>
  <Paragraphs>46</Paragraphs>
  <Slides>15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120229_SFBWOS1202-WorldSkills-Vorlage</vt:lpstr>
      <vt:lpstr>Dia 1</vt:lpstr>
      <vt:lpstr>Dia 2</vt:lpstr>
      <vt:lpstr>The district of tomorrow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       EURL3A European Real Life Learning Lab Alliance (Reference EAC-2012-0600)  </vt:lpstr>
      <vt:lpstr>Recommendations:   1) show results (instead of reports) of cooperation and applied knowledge   2) create private/public cooperation by cross border “real life learning labs”</vt:lpstr>
      <vt:lpstr>Dia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worldskills</dc:title>
  <dc:creator>André Hädicke</dc:creator>
  <cp:lastModifiedBy>kockelkornlo</cp:lastModifiedBy>
  <cp:revision>315</cp:revision>
  <cp:lastPrinted>2013-05-23T14:43:17Z</cp:lastPrinted>
  <dcterms:created xsi:type="dcterms:W3CDTF">2012-02-29T15:21:29Z</dcterms:created>
  <dcterms:modified xsi:type="dcterms:W3CDTF">2013-06-14T10:38:59Z</dcterms:modified>
</cp:coreProperties>
</file>