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Default Extension="mp4" ContentType="video/unknown"/>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82" r:id="rId2"/>
  </p:sldMasterIdLst>
  <p:notesMasterIdLst>
    <p:notesMasterId r:id="rId51"/>
  </p:notesMasterIdLst>
  <p:sldIdLst>
    <p:sldId id="256" r:id="rId3"/>
    <p:sldId id="301" r:id="rId4"/>
    <p:sldId id="258" r:id="rId5"/>
    <p:sldId id="310" r:id="rId6"/>
    <p:sldId id="309" r:id="rId7"/>
    <p:sldId id="303" r:id="rId8"/>
    <p:sldId id="311" r:id="rId9"/>
    <p:sldId id="304" r:id="rId10"/>
    <p:sldId id="261" r:id="rId11"/>
    <p:sldId id="312" r:id="rId12"/>
    <p:sldId id="307" r:id="rId13"/>
    <p:sldId id="263" r:id="rId14"/>
    <p:sldId id="265" r:id="rId15"/>
    <p:sldId id="259" r:id="rId16"/>
    <p:sldId id="305" r:id="rId17"/>
    <p:sldId id="308" r:id="rId18"/>
    <p:sldId id="313" r:id="rId19"/>
    <p:sldId id="322" r:id="rId20"/>
    <p:sldId id="267" r:id="rId21"/>
    <p:sldId id="268" r:id="rId22"/>
    <p:sldId id="269" r:id="rId23"/>
    <p:sldId id="270" r:id="rId24"/>
    <p:sldId id="278" r:id="rId25"/>
    <p:sldId id="321" r:id="rId26"/>
    <p:sldId id="323" r:id="rId27"/>
    <p:sldId id="314" r:id="rId28"/>
    <p:sldId id="315" r:id="rId29"/>
    <p:sldId id="316" r:id="rId30"/>
    <p:sldId id="292" r:id="rId31"/>
    <p:sldId id="317" r:id="rId32"/>
    <p:sldId id="318" r:id="rId33"/>
    <p:sldId id="291" r:id="rId34"/>
    <p:sldId id="319" r:id="rId35"/>
    <p:sldId id="287" r:id="rId36"/>
    <p:sldId id="279" r:id="rId37"/>
    <p:sldId id="280" r:id="rId38"/>
    <p:sldId id="281" r:id="rId39"/>
    <p:sldId id="282" r:id="rId40"/>
    <p:sldId id="284" r:id="rId41"/>
    <p:sldId id="299" r:id="rId42"/>
    <p:sldId id="300" r:id="rId43"/>
    <p:sldId id="257" r:id="rId44"/>
    <p:sldId id="271" r:id="rId45"/>
    <p:sldId id="272" r:id="rId46"/>
    <p:sldId id="273" r:id="rId47"/>
    <p:sldId id="274" r:id="rId48"/>
    <p:sldId id="275" r:id="rId49"/>
    <p:sldId id="276" r:id="rId50"/>
  </p:sldIdLst>
  <p:sldSz cx="9144000" cy="6858000" type="screen4x3"/>
  <p:notesSz cx="6810375" cy="99425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ECB00"/>
    <a:srgbClr val="E7AEC6"/>
    <a:srgbClr val="002F5F"/>
    <a:srgbClr val="FFFF00"/>
    <a:srgbClr val="006778"/>
    <a:srgbClr val="BED600"/>
    <a:srgbClr val="3BBBE9"/>
    <a:srgbClr val="008542"/>
    <a:srgbClr val="FFA100"/>
    <a:srgbClr val="F3EC7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742" autoAdjust="0"/>
    <p:restoredTop sz="94624" autoAdjust="0"/>
  </p:normalViewPr>
  <p:slideViewPr>
    <p:cSldViewPr snapToGrid="0" snapToObjects="1">
      <p:cViewPr varScale="1">
        <p:scale>
          <a:sx n="68" d="100"/>
          <a:sy n="68" d="100"/>
        </p:scale>
        <p:origin x="-1848" y="-112"/>
      </p:cViewPr>
      <p:guideLst>
        <p:guide orient="horz" pos="3769"/>
        <p:guide orient="horz" pos="1492"/>
        <p:guide orient="horz" pos="1450"/>
        <p:guide orient="horz" pos="2291"/>
        <p:guide orient="horz" pos="2807"/>
        <p:guide orient="horz" pos="3182"/>
        <p:guide pos="5430"/>
        <p:guide pos="277"/>
        <p:guide pos="358"/>
        <p:guide pos="2775"/>
        <p:guide pos="2984"/>
        <p:guide pos="4864"/>
      </p:guideLst>
    </p:cSldViewPr>
  </p:slideViewPr>
  <p:outlineViewPr>
    <p:cViewPr>
      <p:scale>
        <a:sx n="33" d="100"/>
        <a:sy n="33" d="100"/>
      </p:scale>
      <p:origin x="0" y="0"/>
    </p:cViewPr>
  </p:outlineViewPr>
  <p:notesTextViewPr>
    <p:cViewPr>
      <p:scale>
        <a:sx n="1" d="1"/>
        <a:sy n="1" d="1"/>
      </p:scale>
      <p:origin x="0" y="0"/>
    </p:cViewPr>
  </p:notesTextViewPr>
  <p:sorterViewPr>
    <p:cViewPr>
      <p:scale>
        <a:sx n="55" d="100"/>
        <a:sy n="55" d="100"/>
      </p:scale>
      <p:origin x="0" y="1554"/>
    </p:cViewPr>
  </p:sorterViewPr>
  <p:notesViewPr>
    <p:cSldViewPr snapToGrid="0" snapToObjects="1">
      <p:cViewPr varScale="1">
        <p:scale>
          <a:sx n="65" d="100"/>
          <a:sy n="65" d="100"/>
        </p:scale>
        <p:origin x="-1790" y="-72"/>
      </p:cViewPr>
      <p:guideLst>
        <p:guide orient="horz" pos="3131"/>
        <p:guide pos="2145"/>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0"/>
            <a:ext cx="2951162" cy="497126"/>
          </a:xfrm>
          <a:prstGeom prst="rect">
            <a:avLst/>
          </a:prstGeom>
        </p:spPr>
        <p:txBody>
          <a:bodyPr vert="horz" lIns="91554" tIns="45776" rIns="91554" bIns="45776" rtlCol="0"/>
          <a:lstStyle>
            <a:lvl1pPr algn="l">
              <a:defRPr sz="1200"/>
            </a:lvl1pPr>
          </a:lstStyle>
          <a:p>
            <a:endParaRPr lang="en-US"/>
          </a:p>
        </p:txBody>
      </p:sp>
      <p:sp>
        <p:nvSpPr>
          <p:cNvPr id="3" name="Datumsplatzhalter 2"/>
          <p:cNvSpPr>
            <a:spLocks noGrp="1"/>
          </p:cNvSpPr>
          <p:nvPr>
            <p:ph type="dt" idx="1"/>
          </p:nvPr>
        </p:nvSpPr>
        <p:spPr>
          <a:xfrm>
            <a:off x="3857638" y="0"/>
            <a:ext cx="2951162" cy="497126"/>
          </a:xfrm>
          <a:prstGeom prst="rect">
            <a:avLst/>
          </a:prstGeom>
        </p:spPr>
        <p:txBody>
          <a:bodyPr vert="horz" lIns="91554" tIns="45776" rIns="91554" bIns="45776" rtlCol="0"/>
          <a:lstStyle>
            <a:lvl1pPr algn="r">
              <a:defRPr sz="1200"/>
            </a:lvl1pPr>
          </a:lstStyle>
          <a:p>
            <a:fld id="{ACB535F0-9C00-47CA-9F01-7FC108AF0457}" type="datetimeFigureOut">
              <a:rPr lang="en-US" smtClean="0"/>
              <a:pPr/>
              <a:t>8/8/2013</a:t>
            </a:fld>
            <a:endParaRPr lang="en-US"/>
          </a:p>
        </p:txBody>
      </p:sp>
      <p:sp>
        <p:nvSpPr>
          <p:cNvPr id="4" name="Folienbildplatzhalter 3"/>
          <p:cNvSpPr>
            <a:spLocks noGrp="1" noRot="1" noChangeAspect="1"/>
          </p:cNvSpPr>
          <p:nvPr>
            <p:ph type="sldImg" idx="2"/>
          </p:nvPr>
        </p:nvSpPr>
        <p:spPr>
          <a:xfrm>
            <a:off x="920750" y="746125"/>
            <a:ext cx="4968875" cy="3727450"/>
          </a:xfrm>
          <a:prstGeom prst="rect">
            <a:avLst/>
          </a:prstGeom>
          <a:noFill/>
          <a:ln w="12700">
            <a:solidFill>
              <a:prstClr val="black"/>
            </a:solidFill>
          </a:ln>
        </p:spPr>
        <p:txBody>
          <a:bodyPr vert="horz" lIns="91554" tIns="45776" rIns="91554" bIns="45776" rtlCol="0" anchor="ctr"/>
          <a:lstStyle/>
          <a:p>
            <a:endParaRPr lang="en-US"/>
          </a:p>
        </p:txBody>
      </p:sp>
      <p:sp>
        <p:nvSpPr>
          <p:cNvPr id="5" name="Notizenplatzhalter 4"/>
          <p:cNvSpPr>
            <a:spLocks noGrp="1"/>
          </p:cNvSpPr>
          <p:nvPr>
            <p:ph type="body" sz="quarter" idx="3"/>
          </p:nvPr>
        </p:nvSpPr>
        <p:spPr>
          <a:xfrm>
            <a:off x="681038" y="4722694"/>
            <a:ext cx="5448300" cy="4474131"/>
          </a:xfrm>
          <a:prstGeom prst="rect">
            <a:avLst/>
          </a:prstGeom>
        </p:spPr>
        <p:txBody>
          <a:bodyPr vert="horz" lIns="91554" tIns="45776" rIns="91554" bIns="45776"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Fußzeilenplatzhalter 5"/>
          <p:cNvSpPr>
            <a:spLocks noGrp="1"/>
          </p:cNvSpPr>
          <p:nvPr>
            <p:ph type="ftr" sz="quarter" idx="4"/>
          </p:nvPr>
        </p:nvSpPr>
        <p:spPr>
          <a:xfrm>
            <a:off x="2" y="9443662"/>
            <a:ext cx="2951162" cy="497126"/>
          </a:xfrm>
          <a:prstGeom prst="rect">
            <a:avLst/>
          </a:prstGeom>
        </p:spPr>
        <p:txBody>
          <a:bodyPr vert="horz" lIns="91554" tIns="45776" rIns="91554" bIns="45776" rtlCol="0" anchor="b"/>
          <a:lstStyle>
            <a:lvl1pPr algn="l">
              <a:defRPr sz="1200"/>
            </a:lvl1pPr>
          </a:lstStyle>
          <a:p>
            <a:endParaRPr lang="en-US"/>
          </a:p>
        </p:txBody>
      </p:sp>
      <p:sp>
        <p:nvSpPr>
          <p:cNvPr id="7" name="Foliennummernplatzhalter 6"/>
          <p:cNvSpPr>
            <a:spLocks noGrp="1"/>
          </p:cNvSpPr>
          <p:nvPr>
            <p:ph type="sldNum" sz="quarter" idx="5"/>
          </p:nvPr>
        </p:nvSpPr>
        <p:spPr>
          <a:xfrm>
            <a:off x="3857638" y="9443662"/>
            <a:ext cx="2951162" cy="497126"/>
          </a:xfrm>
          <a:prstGeom prst="rect">
            <a:avLst/>
          </a:prstGeom>
        </p:spPr>
        <p:txBody>
          <a:bodyPr vert="horz" lIns="91554" tIns="45776" rIns="91554" bIns="45776" rtlCol="0" anchor="b"/>
          <a:lstStyle>
            <a:lvl1pPr algn="r">
              <a:defRPr sz="1200"/>
            </a:lvl1pPr>
          </a:lstStyle>
          <a:p>
            <a:fld id="{06EBAEDD-59CB-41CA-957B-87EFE3B14431}" type="slidenum">
              <a:rPr lang="en-US" smtClean="0"/>
              <a:pPr/>
              <a:t>‹#›</a:t>
            </a:fld>
            <a:endParaRPr lang="en-US"/>
          </a:p>
        </p:txBody>
      </p:sp>
    </p:spTree>
    <p:extLst>
      <p:ext uri="{BB962C8B-B14F-4D97-AF65-F5344CB8AC3E}">
        <p14:creationId xmlns:p14="http://schemas.microsoft.com/office/powerpoint/2010/main" xmlns="" val="2110036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Plaatje</a:t>
            </a:r>
            <a:r>
              <a:rPr lang="en-US" dirty="0" smtClean="0"/>
              <a:t> </a:t>
            </a:r>
            <a:r>
              <a:rPr lang="en-US" dirty="0" err="1" smtClean="0"/>
              <a:t>speelgoed</a:t>
            </a:r>
            <a:r>
              <a:rPr lang="en-US" dirty="0" smtClean="0"/>
              <a:t> </a:t>
            </a:r>
            <a:r>
              <a:rPr lang="en-US" dirty="0" err="1" smtClean="0"/>
              <a:t>geweer</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94129FAE-13EA-4912-8EE5-740001F03618}" type="slidenum">
              <a:rPr lang="en-GB" smtClean="0"/>
              <a:pPr>
                <a:defRPr/>
              </a:pPr>
              <a:t>9</a:t>
            </a:fld>
            <a:endParaRPr lang="en-GB"/>
          </a:p>
        </p:txBody>
      </p:sp>
    </p:spTree>
    <p:extLst>
      <p:ext uri="{BB962C8B-B14F-4D97-AF65-F5344CB8AC3E}">
        <p14:creationId xmlns:p14="http://schemas.microsoft.com/office/powerpoint/2010/main" xmlns="" val="3853969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Philops</a:t>
            </a:r>
            <a:r>
              <a:rPr lang="en-US" dirty="0" smtClean="0"/>
              <a:t> design probes</a:t>
            </a:r>
            <a:endParaRPr lang="en-US" dirty="0"/>
          </a:p>
        </p:txBody>
      </p:sp>
      <p:sp>
        <p:nvSpPr>
          <p:cNvPr id="4" name="Slide Number Placeholder 3"/>
          <p:cNvSpPr>
            <a:spLocks noGrp="1"/>
          </p:cNvSpPr>
          <p:nvPr>
            <p:ph type="sldNum" sz="quarter" idx="10"/>
          </p:nvPr>
        </p:nvSpPr>
        <p:spPr/>
        <p:txBody>
          <a:bodyPr/>
          <a:lstStyle/>
          <a:p>
            <a:pPr>
              <a:defRPr/>
            </a:pPr>
            <a:fld id="{94129FAE-13EA-4912-8EE5-740001F03618}" type="slidenum">
              <a:rPr lang="en-GB" smtClean="0"/>
              <a:pPr>
                <a:defRPr/>
              </a:pPr>
              <a:t>11</a:t>
            </a:fld>
            <a:endParaRPr lang="en-GB"/>
          </a:p>
        </p:txBody>
      </p:sp>
    </p:spTree>
    <p:extLst>
      <p:ext uri="{BB962C8B-B14F-4D97-AF65-F5344CB8AC3E}">
        <p14:creationId xmlns:p14="http://schemas.microsoft.com/office/powerpoint/2010/main" xmlns="" val="2105704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Tech-Business</a:t>
            </a:r>
          </a:p>
          <a:p>
            <a:r>
              <a:rPr lang="en-US" dirty="0" smtClean="0"/>
              <a:t>Infuse creativity – user perspective\</a:t>
            </a:r>
          </a:p>
          <a:p>
            <a:endParaRPr lang="en-US" dirty="0" smtClean="0"/>
          </a:p>
          <a:p>
            <a:r>
              <a:rPr lang="en-US" dirty="0" smtClean="0"/>
              <a:t>Hoe</a:t>
            </a:r>
            <a:r>
              <a:rPr lang="en-US" baseline="0" dirty="0" smtClean="0"/>
              <a:t> </a:t>
            </a:r>
            <a:r>
              <a:rPr lang="en-US" baseline="0" dirty="0" err="1" smtClean="0"/>
              <a:t>anders</a:t>
            </a:r>
            <a:r>
              <a:rPr lang="en-US" baseline="0" dirty="0" smtClean="0"/>
              <a:t>? </a:t>
            </a:r>
          </a:p>
          <a:p>
            <a:r>
              <a:rPr lang="en-US" baseline="0" dirty="0" smtClean="0"/>
              <a:t>100 </a:t>
            </a:r>
            <a:r>
              <a:rPr lang="en-US" baseline="0" dirty="0" err="1" smtClean="0"/>
              <a:t>huishoudens</a:t>
            </a:r>
            <a:r>
              <a:rPr lang="en-US" baseline="0" dirty="0" smtClean="0"/>
              <a:t> in 2 </a:t>
            </a:r>
            <a:r>
              <a:rPr lang="en-US" baseline="0" dirty="0" err="1" smtClean="0"/>
              <a:t>neighbourhoods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4129FAE-13EA-4912-8EE5-740001F03618}" type="slidenum">
              <a:rPr lang="en-GB" smtClean="0"/>
              <a:pPr>
                <a:defRPr/>
              </a:pPr>
              <a:t>14</a:t>
            </a:fld>
            <a:endParaRPr lang="en-GB"/>
          </a:p>
        </p:txBody>
      </p:sp>
    </p:spTree>
    <p:extLst>
      <p:ext uri="{BB962C8B-B14F-4D97-AF65-F5344CB8AC3E}">
        <p14:creationId xmlns:p14="http://schemas.microsoft.com/office/powerpoint/2010/main" xmlns="" val="3599139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jdelijke aanduiding voor dia-afbeelding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6803" name="Tijdelijke aanduiding voor notiti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r>
              <a:rPr lang="nl-NL" b="1">
                <a:latin typeface="Calibri" charset="0"/>
              </a:rPr>
              <a:t>Verbruik</a:t>
            </a:r>
            <a:endParaRPr lang="nl-NL">
              <a:latin typeface="Calibri" charset="0"/>
            </a:endParaRPr>
          </a:p>
          <a:p>
            <a:pPr>
              <a:spcBef>
                <a:spcPct val="0"/>
              </a:spcBef>
            </a:pPr>
            <a:r>
              <a:rPr lang="nl-NL">
                <a:latin typeface="Calibri" charset="0"/>
              </a:rPr>
              <a:t>In het dagelijks leven zijn we er aan gewend dat er in bijna elke ruimte, een stopcontact is. We gebruiken stroom eigenlijk voor heel veel dingen. Voor de verlichting, het opladen van je mobiel, het gebruik van je laptop, televisie, de wasmachine, het koffiezetapparaat en andere apparaten staan vaak tegelijkertijd aan. Opladers van mobieltjes blijven bijvoorbeeld in het stopcontact zitten terwijl je even stofzuigt met de tv aan. In sommige huishoudens is elektriciteit ook nodig voor het verkrijgen van warm water, of voor het opladen van de elektrische auto. Elektriciteit is nodig voor het verrichten van huishoudelijke taken, voor ontspanning, voor comfort, voor werk, je kunt het zo gek niet verzinnen of er is wel elektriciteit voor nodig. Stroom is haast vanzelfsprekend voor ons geworden, het maakt het uitvoeren van activiteiten makkelijker of juist mogelijk op de momenten wanneer wij dat willen. </a:t>
            </a:r>
          </a:p>
          <a:p>
            <a:pPr>
              <a:spcBef>
                <a:spcPct val="0"/>
              </a:spcBef>
            </a:pPr>
            <a:r>
              <a:rPr lang="nl-NL" b="1">
                <a:latin typeface="Calibri" charset="0"/>
              </a:rPr>
              <a:t>Aanbod</a:t>
            </a:r>
            <a:endParaRPr lang="nl-NL">
              <a:latin typeface="Calibri" charset="0"/>
            </a:endParaRPr>
          </a:p>
          <a:p>
            <a:pPr>
              <a:spcBef>
                <a:spcPct val="0"/>
              </a:spcBef>
            </a:pPr>
            <a:r>
              <a:rPr lang="nl-NL">
                <a:latin typeface="Calibri" charset="0"/>
              </a:rPr>
              <a:t>Het aanbod, de mate waarin elektrische energie beschikbaar wordt gesteld voor huishoudens, is groot, meerdere energiemaatschappijen wekken energie op voor het landelijke energienetwerk. Alle huishoudens en andere gebouwen worden voorzien van stroom vanuit dit netwerk. De energieleveranciers werken hard aan hun groene imago, helaas is de energie die wordt geleverd nog steeds niet volledig groen/duurzaam. </a:t>
            </a:r>
          </a:p>
          <a:p>
            <a:pPr>
              <a:spcBef>
                <a:spcPct val="0"/>
              </a:spcBef>
            </a:pPr>
            <a:endParaRPr lang="nl-NL">
              <a:latin typeface="Calibri" charset="0"/>
            </a:endParaRPr>
          </a:p>
        </p:txBody>
      </p:sp>
      <p:sp>
        <p:nvSpPr>
          <p:cNvPr id="76804" name="Tijdelijke aanduiding voor dianumm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C49C164-F899-FC47-8FA8-7670BE01F06D}" type="slidenum">
              <a:rPr lang="nl-NL" sz="1200"/>
              <a:pPr eaLnBrk="1" hangingPunct="1"/>
              <a:t>26</a:t>
            </a:fld>
            <a:endParaRPr lang="nl-NL"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jdelijke aanduiding voor dia-afbeelding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8851" name="Tijdelijke aanduiding voor notiti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r>
              <a:rPr lang="nl-NL">
                <a:latin typeface="Calibri" charset="0"/>
              </a:rPr>
              <a:t>Op het huidige moment is het zo dat het energieverbruik het aanbod volgt, er wordt een aantal hoeveelheid kWh gebruikt door de Nederlandse bevolking en het aanbod wordt hier op afgestemd. De huidige energievoorziening is niet volledig duurzaam, er wordt in de avond weinig duurzame energie opgewekt. Als we als land duurzaam willen zijn, dan zou de mooiste situatie zo zijn vormgegeven, dat er geen grijze energie wordt gebruikt. Met de huidige toegepaste techniek zijn er wel degelijk duurzame energiebronnen aanwezig. Het probleem is alleen dat er niet genoeg groene energie is om iedereen van groene stroom te voorzien. Dit houdt in dat er een energieschaarste ontstaat. In dit geval zou het energie-aanbod juist het energieverbruik moeten volgen: Mensen moeten zuiniger met stroom omdaan, hun gedrag zal hierdoor aangepast worden. </a:t>
            </a:r>
          </a:p>
        </p:txBody>
      </p:sp>
      <p:sp>
        <p:nvSpPr>
          <p:cNvPr id="78852" name="Tijdelijke aanduiding voor dianumm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A2DFFE1-D6ED-4E4A-9581-AC7207FABE95}" type="slidenum">
              <a:rPr lang="nl-NL" sz="1200"/>
              <a:pPr eaLnBrk="1" hangingPunct="1"/>
              <a:t>27</a:t>
            </a:fld>
            <a:endParaRPr lang="nl-NL"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4129FAE-13EA-4912-8EE5-740001F03618}" type="slidenum">
              <a:rPr lang="en-GB" smtClean="0"/>
              <a:pPr>
                <a:defRPr/>
              </a:pPr>
              <a:t>41</a:t>
            </a:fld>
            <a:endParaRPr lang="en-GB"/>
          </a:p>
        </p:txBody>
      </p:sp>
    </p:spTree>
    <p:extLst>
      <p:ext uri="{BB962C8B-B14F-4D97-AF65-F5344CB8AC3E}">
        <p14:creationId xmlns:p14="http://schemas.microsoft.com/office/powerpoint/2010/main" xmlns="" val="232211936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mailto:michelle.bussey@worldskills.org" TargetMode="External"/><Relationship Id="rId7" Type="http://schemas.openxmlformats.org/officeDocument/2006/relationships/hyperlink" Target="mailto:Bunzel@worldskillsleipzig2013.com" TargetMode="External"/><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hyperlink" Target="mailto:Eberhardt@worldskillsleipzig2013.com" TargetMode="External"/><Relationship Id="rId5" Type="http://schemas.openxmlformats.org/officeDocument/2006/relationships/hyperlink" Target="mailto:Ebben@bibb.de" TargetMode="External"/><Relationship Id="rId10" Type="http://schemas.openxmlformats.org/officeDocument/2006/relationships/image" Target="../media/image4.jpeg"/><Relationship Id="rId4" Type="http://schemas.openxmlformats.org/officeDocument/2006/relationships/hyperlink" Target="mailto:Haertel@bibb.de" TargetMode="External"/><Relationship Id="rId9"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lobal Skills Marketplace - title">
    <p:bg>
      <p:bgPr>
        <a:solidFill>
          <a:schemeClr val="bg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3030628"/>
            <a:ext cx="4743450" cy="1474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Grafik 7"/>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905804" y="288000"/>
            <a:ext cx="806196" cy="909828"/>
          </a:xfrm>
          <a:prstGeom prst="rect">
            <a:avLst/>
          </a:prstGeom>
        </p:spPr>
      </p:pic>
      <p:pic>
        <p:nvPicPr>
          <p:cNvPr id="7" name="Grafik 6"/>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0" y="4936288"/>
            <a:ext cx="9144000" cy="1922550"/>
          </a:xfrm>
          <a:prstGeom prst="rect">
            <a:avLst/>
          </a:prstGeom>
        </p:spPr>
      </p:pic>
      <p:pic>
        <p:nvPicPr>
          <p:cNvPr id="11" name="Grafik 10"/>
          <p:cNvPicPr>
            <a:picLocks noChangeAspect="1"/>
          </p:cNvPicPr>
          <p:nvPr userDrawn="1"/>
        </p:nvPicPr>
        <p:blipFill>
          <a:blip r:embed="rId5" cstate="print">
            <a:extLst>
              <a:ext uri="{28A0092B-C50C-407E-A947-70E740481C1C}">
                <a14:useLocalDpi xmlns:a14="http://schemas.microsoft.com/office/drawing/2010/main" xmlns="" val="0"/>
              </a:ext>
            </a:extLst>
          </a:blip>
          <a:stretch>
            <a:fillRect/>
          </a:stretch>
        </p:blipFill>
        <p:spPr>
          <a:xfrm>
            <a:off x="6677025" y="-1"/>
            <a:ext cx="2466975" cy="3142644"/>
          </a:xfrm>
          <a:prstGeom prst="rect">
            <a:avLst/>
          </a:prstGeom>
        </p:spPr>
      </p:pic>
      <p:pic>
        <p:nvPicPr>
          <p:cNvPr id="2050" name="Picture 2"/>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0" y="2092104"/>
            <a:ext cx="4949825" cy="1474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userDrawn="1"/>
        </p:nvPicPr>
        <p:blipFill>
          <a:blip r:embed="rId7" cstate="print">
            <a:extLst>
              <a:ext uri="{28A0092B-C50C-407E-A947-70E740481C1C}">
                <a14:useLocalDpi xmlns:a14="http://schemas.microsoft.com/office/drawing/2010/main" xmlns="" val="0"/>
              </a:ext>
            </a:extLst>
          </a:blip>
          <a:srcRect/>
          <a:stretch>
            <a:fillRect/>
          </a:stretch>
        </p:blipFill>
        <p:spPr bwMode="auto">
          <a:xfrm>
            <a:off x="0" y="4064949"/>
            <a:ext cx="3541713" cy="433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3" name="Picture 5"/>
          <p:cNvPicPr>
            <a:picLocks noChangeAspect="1" noChangeArrowheads="1"/>
          </p:cNvPicPr>
          <p:nvPr userDrawn="1"/>
        </p:nvPicPr>
        <p:blipFill>
          <a:blip r:embed="rId8" cstate="print">
            <a:extLst>
              <a:ext uri="{28A0092B-C50C-407E-A947-70E740481C1C}">
                <a14:useLocalDpi xmlns:a14="http://schemas.microsoft.com/office/drawing/2010/main" xmlns="" val="0"/>
              </a:ext>
            </a:extLst>
          </a:blip>
          <a:srcRect/>
          <a:stretch>
            <a:fillRect/>
          </a:stretch>
        </p:blipFill>
        <p:spPr bwMode="auto">
          <a:xfrm>
            <a:off x="0" y="4534948"/>
            <a:ext cx="2719387" cy="433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3393606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headline &amp; content v1">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0" y="360000"/>
            <a:ext cx="5694637" cy="846386"/>
          </a:xfrm>
          <a:solidFill>
            <a:schemeClr val="accent2"/>
          </a:solidFill>
        </p:spPr>
        <p:txBody>
          <a:bodyPr wrap="none" lIns="432000" tIns="0" rIns="72000" bIns="0" anchor="ctr">
            <a:spAutoFit/>
          </a:bodyPr>
          <a:lstStyle>
            <a:lvl1pPr>
              <a:defRPr sz="5500" cap="all" baseline="0">
                <a:solidFill>
                  <a:schemeClr val="bg1"/>
                </a:solidFill>
                <a:latin typeface="Impact" pitchFamily="34" charset="0"/>
              </a:defRPr>
            </a:lvl1pPr>
          </a:lstStyle>
          <a:p>
            <a:r>
              <a:rPr lang="de-DE" dirty="0" smtClean="0"/>
              <a:t>Content Headline</a:t>
            </a:r>
            <a:endParaRPr lang="de-DE" dirty="0"/>
          </a:p>
        </p:txBody>
      </p:sp>
      <p:sp>
        <p:nvSpPr>
          <p:cNvPr id="3" name="Inhaltsplatzhalter 2"/>
          <p:cNvSpPr>
            <a:spLocks noGrp="1"/>
          </p:cNvSpPr>
          <p:nvPr>
            <p:ph idx="1" hasCustomPrompt="1"/>
          </p:nvPr>
        </p:nvSpPr>
        <p:spPr>
          <a:xfrm>
            <a:off x="432000" y="1850225"/>
            <a:ext cx="7740000" cy="1923604"/>
          </a:xfrm>
        </p:spPr>
        <p:txBody>
          <a:bodyPr lIns="0" tIns="0" rIns="0" bIns="0">
            <a:spAutoFit/>
          </a:bodyPr>
          <a:lstStyle>
            <a:lvl1pPr marL="0" indent="0">
              <a:buNone/>
              <a:defRPr sz="1800">
                <a:solidFill>
                  <a:schemeClr val="tx1">
                    <a:lumMod val="65000"/>
                    <a:lumOff val="35000"/>
                  </a:schemeClr>
                </a:solidFill>
                <a:latin typeface="Arial" pitchFamily="34" charset="0"/>
                <a:cs typeface="Arial" pitchFamily="34" charset="0"/>
              </a:defRPr>
            </a:lvl1pPr>
            <a:lvl2pPr marL="177800" indent="-177800">
              <a:buFont typeface="Arial" pitchFamily="34" charset="0"/>
              <a:buChar char="•"/>
              <a:defRPr sz="1800" baseline="0">
                <a:solidFill>
                  <a:schemeClr val="tx1">
                    <a:lumMod val="65000"/>
                    <a:lumOff val="35000"/>
                  </a:schemeClr>
                </a:solidFill>
                <a:latin typeface="Arial" pitchFamily="34" charset="0"/>
                <a:cs typeface="Arial" pitchFamily="34" charset="0"/>
              </a:defRPr>
            </a:lvl2pPr>
            <a:lvl3pPr marL="361950" indent="-184150">
              <a:buFont typeface="Arial" pitchFamily="34" charset="0"/>
              <a:buChar char="•"/>
              <a:defRPr sz="1800">
                <a:solidFill>
                  <a:schemeClr val="tx1">
                    <a:lumMod val="65000"/>
                    <a:lumOff val="35000"/>
                  </a:schemeClr>
                </a:solidFill>
                <a:latin typeface="Arial" pitchFamily="34" charset="0"/>
                <a:cs typeface="Arial" pitchFamily="34" charset="0"/>
              </a:defRPr>
            </a:lvl3pPr>
            <a:lvl4pPr marL="539750" indent="-177800">
              <a:buFont typeface="Arial" pitchFamily="34" charset="0"/>
              <a:buChar char="•"/>
              <a:defRPr sz="1800">
                <a:solidFill>
                  <a:schemeClr val="tx1">
                    <a:lumMod val="65000"/>
                    <a:lumOff val="35000"/>
                  </a:schemeClr>
                </a:solidFill>
                <a:latin typeface="Arial" pitchFamily="34" charset="0"/>
                <a:cs typeface="Arial" pitchFamily="34" charset="0"/>
              </a:defRPr>
            </a:lvl4pPr>
            <a:lvl5pPr marL="717550" indent="-177800">
              <a:buFont typeface="Arial" pitchFamily="34" charset="0"/>
              <a:buChar char="•"/>
              <a:defRPr sz="1800" baseline="0">
                <a:solidFill>
                  <a:schemeClr val="tx1">
                    <a:lumMod val="65000"/>
                    <a:lumOff val="35000"/>
                  </a:schemeClr>
                </a:solidFill>
                <a:latin typeface="Arial" pitchFamily="34" charset="0"/>
                <a:cs typeface="Arial" pitchFamily="34" charset="0"/>
              </a:defRPr>
            </a:lvl5pPr>
          </a:lstStyle>
          <a:p>
            <a:pPr lvl="0"/>
            <a:r>
              <a:rPr lang="de-DE" dirty="0" err="1" smtClean="0"/>
              <a:t>text</a:t>
            </a:r>
            <a:endParaRPr lang="de-DE" dirty="0" smtClean="0"/>
          </a:p>
          <a:p>
            <a:pPr lvl="1"/>
            <a:r>
              <a:rPr lang="de-DE" dirty="0" err="1" smtClean="0"/>
              <a:t>level</a:t>
            </a:r>
            <a:r>
              <a:rPr lang="de-DE" dirty="0" smtClean="0"/>
              <a:t> 2 </a:t>
            </a:r>
          </a:p>
          <a:p>
            <a:pPr lvl="2"/>
            <a:r>
              <a:rPr lang="de-DE" dirty="0" err="1" smtClean="0"/>
              <a:t>level</a:t>
            </a:r>
            <a:r>
              <a:rPr lang="de-DE" dirty="0" smtClean="0"/>
              <a:t> 3</a:t>
            </a:r>
          </a:p>
          <a:p>
            <a:pPr lvl="3"/>
            <a:r>
              <a:rPr lang="de-DE" dirty="0" err="1" smtClean="0"/>
              <a:t>level</a:t>
            </a:r>
            <a:r>
              <a:rPr lang="de-DE" dirty="0" smtClean="0"/>
              <a:t> 4</a:t>
            </a:r>
          </a:p>
          <a:p>
            <a:pPr lvl="4"/>
            <a:r>
              <a:rPr lang="de-DE" dirty="0" err="1" smtClean="0"/>
              <a:t>level</a:t>
            </a:r>
            <a:r>
              <a:rPr lang="de-DE" dirty="0" smtClean="0"/>
              <a:t> 5</a:t>
            </a:r>
            <a:endParaRPr lang="de-DE" dirty="0"/>
          </a:p>
        </p:txBody>
      </p:sp>
      <p:sp>
        <p:nvSpPr>
          <p:cNvPr id="4" name="Foliennummernplatzhalter 3"/>
          <p:cNvSpPr>
            <a:spLocks noGrp="1"/>
          </p:cNvSpPr>
          <p:nvPr>
            <p:ph type="sldNum" sz="quarter" idx="10"/>
          </p:nvPr>
        </p:nvSpPr>
        <p:spPr/>
        <p:txBody>
          <a:bodyPr/>
          <a:lstStyle/>
          <a:p>
            <a:fld id="{98294B9E-3211-431C-9641-09BFEBE8EFC9}" type="slidenum">
              <a:rPr lang="en-US" smtClean="0"/>
              <a:pPr/>
              <a:t>‹#›</a:t>
            </a:fld>
            <a:endParaRPr lang="en-US"/>
          </a:p>
        </p:txBody>
      </p:sp>
      <p:pic>
        <p:nvPicPr>
          <p:cNvPr id="11" name="Grafik 10"/>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708392" y="0"/>
            <a:ext cx="1435608" cy="1828800"/>
          </a:xfrm>
          <a:prstGeom prst="rect">
            <a:avLst/>
          </a:prstGeom>
        </p:spPr>
      </p:pic>
    </p:spTree>
    <p:extLst>
      <p:ext uri="{BB962C8B-B14F-4D97-AF65-F5344CB8AC3E}">
        <p14:creationId xmlns:p14="http://schemas.microsoft.com/office/powerpoint/2010/main" xmlns="" val="67437016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headline &amp; content v2">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0" y="360000"/>
            <a:ext cx="5694637" cy="846386"/>
          </a:xfrm>
          <a:solidFill>
            <a:schemeClr val="accent2"/>
          </a:solidFill>
        </p:spPr>
        <p:txBody>
          <a:bodyPr wrap="none" lIns="432000" tIns="0" rIns="72000" bIns="0" anchor="ctr">
            <a:spAutoFit/>
          </a:bodyPr>
          <a:lstStyle>
            <a:lvl1pPr>
              <a:defRPr sz="5500" cap="all" baseline="0">
                <a:solidFill>
                  <a:schemeClr val="bg1"/>
                </a:solidFill>
                <a:latin typeface="Impact" pitchFamily="34" charset="0"/>
              </a:defRPr>
            </a:lvl1pPr>
          </a:lstStyle>
          <a:p>
            <a:r>
              <a:rPr lang="de-DE" dirty="0" smtClean="0"/>
              <a:t>Content Headline</a:t>
            </a:r>
            <a:endParaRPr lang="de-DE" dirty="0"/>
          </a:p>
        </p:txBody>
      </p:sp>
      <p:sp>
        <p:nvSpPr>
          <p:cNvPr id="3" name="Inhaltsplatzhalter 2"/>
          <p:cNvSpPr>
            <a:spLocks noGrp="1"/>
          </p:cNvSpPr>
          <p:nvPr>
            <p:ph idx="1" hasCustomPrompt="1"/>
          </p:nvPr>
        </p:nvSpPr>
        <p:spPr>
          <a:xfrm>
            <a:off x="432000" y="1850225"/>
            <a:ext cx="3973313" cy="3975447"/>
          </a:xfrm>
        </p:spPr>
        <p:txBody>
          <a:bodyPr wrap="square" lIns="0" tIns="0" rIns="0" bIns="0">
            <a:spAutoFit/>
          </a:bodyPr>
          <a:lstStyle>
            <a:lvl1pPr marL="0" indent="0">
              <a:buNone/>
              <a:defRPr sz="1800">
                <a:solidFill>
                  <a:schemeClr val="tx1">
                    <a:lumMod val="65000"/>
                    <a:lumOff val="35000"/>
                  </a:schemeClr>
                </a:solidFill>
                <a:latin typeface="Arial" pitchFamily="34" charset="0"/>
                <a:cs typeface="Arial" pitchFamily="34" charset="0"/>
              </a:defRPr>
            </a:lvl1pPr>
            <a:lvl2pPr marL="177800" indent="-177800">
              <a:buFont typeface="Arial" pitchFamily="34" charset="0"/>
              <a:buChar char="•"/>
              <a:defRPr sz="1800">
                <a:solidFill>
                  <a:schemeClr val="tx1">
                    <a:lumMod val="65000"/>
                    <a:lumOff val="35000"/>
                  </a:schemeClr>
                </a:solidFill>
                <a:latin typeface="Arial" pitchFamily="34" charset="0"/>
                <a:cs typeface="Arial" pitchFamily="34" charset="0"/>
              </a:defRPr>
            </a:lvl2pPr>
            <a:lvl3pPr marL="361950" indent="-184150">
              <a:buFont typeface="Arial" pitchFamily="34" charset="0"/>
              <a:buChar char="•"/>
              <a:defRPr sz="1800">
                <a:solidFill>
                  <a:schemeClr val="tx1">
                    <a:lumMod val="65000"/>
                    <a:lumOff val="35000"/>
                  </a:schemeClr>
                </a:solidFill>
                <a:latin typeface="Arial" pitchFamily="34" charset="0"/>
                <a:cs typeface="Arial" pitchFamily="34" charset="0"/>
              </a:defRPr>
            </a:lvl3pPr>
            <a:lvl4pPr marL="539750" indent="-177800">
              <a:buFont typeface="Arial" pitchFamily="34" charset="0"/>
              <a:buChar char="•"/>
              <a:defRPr sz="1800">
                <a:solidFill>
                  <a:schemeClr val="tx1">
                    <a:lumMod val="65000"/>
                    <a:lumOff val="35000"/>
                  </a:schemeClr>
                </a:solidFill>
                <a:latin typeface="Arial" pitchFamily="34" charset="0"/>
                <a:cs typeface="Arial" pitchFamily="34" charset="0"/>
              </a:defRPr>
            </a:lvl4pPr>
            <a:lvl5pPr marL="717550" indent="-177800">
              <a:buFont typeface="Arial" pitchFamily="34" charset="0"/>
              <a:buChar char="•"/>
              <a:defRPr sz="1800">
                <a:solidFill>
                  <a:schemeClr val="tx1">
                    <a:lumMod val="65000"/>
                    <a:lumOff val="35000"/>
                  </a:schemeClr>
                </a:solidFill>
                <a:latin typeface="Arial" pitchFamily="34" charset="0"/>
                <a:cs typeface="Arial" pitchFamily="34" charset="0"/>
              </a:defRPr>
            </a:lvl5pPr>
          </a:lstStyle>
          <a:p>
            <a:pPr lvl="0"/>
            <a:r>
              <a:rPr lang="de-DE" dirty="0" err="1" smtClean="0"/>
              <a:t>text</a:t>
            </a:r>
            <a:endParaRPr lang="de-DE" dirty="0" smtClean="0"/>
          </a:p>
          <a:p>
            <a:pPr lvl="1"/>
            <a:r>
              <a:rPr lang="de-DE" dirty="0" err="1" smtClean="0"/>
              <a:t>level</a:t>
            </a:r>
            <a:r>
              <a:rPr lang="de-DE" dirty="0" smtClean="0"/>
              <a:t> 2 </a:t>
            </a:r>
          </a:p>
          <a:p>
            <a:pPr lvl="2"/>
            <a:r>
              <a:rPr lang="de-DE" dirty="0" err="1" smtClean="0"/>
              <a:t>level</a:t>
            </a:r>
            <a:r>
              <a:rPr lang="de-DE" dirty="0" smtClean="0"/>
              <a:t> 3</a:t>
            </a:r>
          </a:p>
          <a:p>
            <a:pPr lvl="3"/>
            <a:r>
              <a:rPr lang="de-DE" dirty="0" err="1" smtClean="0"/>
              <a:t>level</a:t>
            </a:r>
            <a:r>
              <a:rPr lang="de-DE" dirty="0" smtClean="0"/>
              <a:t> 4</a:t>
            </a:r>
          </a:p>
          <a:p>
            <a:pPr lvl="4"/>
            <a:r>
              <a:rPr lang="de-DE" dirty="0" err="1" smtClean="0"/>
              <a:t>level</a:t>
            </a:r>
            <a:r>
              <a:rPr lang="de-DE" dirty="0" smtClean="0"/>
              <a:t> 5</a:t>
            </a:r>
          </a:p>
          <a:p>
            <a:pPr lvl="4"/>
            <a:endParaRPr lang="de-DE" dirty="0" smtClean="0"/>
          </a:p>
          <a:p>
            <a:pPr lvl="4"/>
            <a:endParaRPr lang="de-DE" dirty="0" smtClean="0"/>
          </a:p>
          <a:p>
            <a:pPr lvl="4"/>
            <a:endParaRPr lang="de-DE" dirty="0" smtClean="0"/>
          </a:p>
          <a:p>
            <a:pPr lvl="4"/>
            <a:endParaRPr lang="de-DE" dirty="0" smtClean="0"/>
          </a:p>
          <a:p>
            <a:pPr lvl="4"/>
            <a:endParaRPr lang="de-DE" dirty="0"/>
          </a:p>
        </p:txBody>
      </p:sp>
      <p:sp>
        <p:nvSpPr>
          <p:cNvPr id="4" name="Foliennummernplatzhalter 3"/>
          <p:cNvSpPr>
            <a:spLocks noGrp="1"/>
          </p:cNvSpPr>
          <p:nvPr>
            <p:ph type="sldNum" sz="quarter" idx="10"/>
          </p:nvPr>
        </p:nvSpPr>
        <p:spPr/>
        <p:txBody>
          <a:bodyPr/>
          <a:lstStyle/>
          <a:p>
            <a:fld id="{98294B9E-3211-431C-9641-09BFEBE8EFC9}" type="slidenum">
              <a:rPr lang="en-US" smtClean="0"/>
              <a:pPr/>
              <a:t>‹#›</a:t>
            </a:fld>
            <a:endParaRPr lang="en-US"/>
          </a:p>
        </p:txBody>
      </p:sp>
      <p:pic>
        <p:nvPicPr>
          <p:cNvPr id="11" name="Grafik 10"/>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708392" y="0"/>
            <a:ext cx="1435608" cy="1828800"/>
          </a:xfrm>
          <a:prstGeom prst="rect">
            <a:avLst/>
          </a:prstGeom>
        </p:spPr>
      </p:pic>
      <p:sp>
        <p:nvSpPr>
          <p:cNvPr id="6" name="Inhaltsplatzhalter 2"/>
          <p:cNvSpPr>
            <a:spLocks noGrp="1"/>
          </p:cNvSpPr>
          <p:nvPr>
            <p:ph idx="11" hasCustomPrompt="1"/>
          </p:nvPr>
        </p:nvSpPr>
        <p:spPr>
          <a:xfrm>
            <a:off x="4644008" y="1850225"/>
            <a:ext cx="3973313" cy="3975447"/>
          </a:xfrm>
        </p:spPr>
        <p:txBody>
          <a:bodyPr wrap="square" lIns="0" tIns="0" rIns="0" bIns="0">
            <a:spAutoFit/>
          </a:bodyPr>
          <a:lstStyle>
            <a:lvl1pPr marL="0" indent="0">
              <a:buNone/>
              <a:defRPr sz="1800">
                <a:solidFill>
                  <a:schemeClr val="tx1">
                    <a:lumMod val="65000"/>
                    <a:lumOff val="35000"/>
                  </a:schemeClr>
                </a:solidFill>
                <a:latin typeface="Arial" pitchFamily="34" charset="0"/>
                <a:cs typeface="Arial" pitchFamily="34" charset="0"/>
              </a:defRPr>
            </a:lvl1pPr>
            <a:lvl2pPr marL="177800" indent="-177800">
              <a:buFont typeface="Arial" pitchFamily="34" charset="0"/>
              <a:buChar char="•"/>
              <a:defRPr sz="1800">
                <a:solidFill>
                  <a:schemeClr val="tx1">
                    <a:lumMod val="65000"/>
                    <a:lumOff val="35000"/>
                  </a:schemeClr>
                </a:solidFill>
                <a:latin typeface="Arial" pitchFamily="34" charset="0"/>
                <a:cs typeface="Arial" pitchFamily="34" charset="0"/>
              </a:defRPr>
            </a:lvl2pPr>
            <a:lvl3pPr marL="361950" indent="-184150">
              <a:buFont typeface="Arial" pitchFamily="34" charset="0"/>
              <a:buChar char="•"/>
              <a:defRPr sz="1800">
                <a:solidFill>
                  <a:schemeClr val="tx1">
                    <a:lumMod val="65000"/>
                    <a:lumOff val="35000"/>
                  </a:schemeClr>
                </a:solidFill>
                <a:latin typeface="Arial" pitchFamily="34" charset="0"/>
                <a:cs typeface="Arial" pitchFamily="34" charset="0"/>
              </a:defRPr>
            </a:lvl3pPr>
            <a:lvl4pPr marL="539750" indent="-177800">
              <a:buFont typeface="Arial" pitchFamily="34" charset="0"/>
              <a:buChar char="•"/>
              <a:defRPr sz="1800">
                <a:solidFill>
                  <a:schemeClr val="tx1">
                    <a:lumMod val="65000"/>
                    <a:lumOff val="35000"/>
                  </a:schemeClr>
                </a:solidFill>
                <a:latin typeface="Arial" pitchFamily="34" charset="0"/>
                <a:cs typeface="Arial" pitchFamily="34" charset="0"/>
              </a:defRPr>
            </a:lvl4pPr>
            <a:lvl5pPr marL="717550" indent="-177800">
              <a:buFont typeface="Arial" pitchFamily="34" charset="0"/>
              <a:buChar char="•"/>
              <a:defRPr sz="1800">
                <a:solidFill>
                  <a:schemeClr val="tx1">
                    <a:lumMod val="65000"/>
                    <a:lumOff val="35000"/>
                  </a:schemeClr>
                </a:solidFill>
                <a:latin typeface="Arial" pitchFamily="34" charset="0"/>
                <a:cs typeface="Arial" pitchFamily="34" charset="0"/>
              </a:defRPr>
            </a:lvl5pPr>
          </a:lstStyle>
          <a:p>
            <a:pPr lvl="0"/>
            <a:r>
              <a:rPr lang="de-DE" dirty="0" err="1" smtClean="0"/>
              <a:t>text</a:t>
            </a:r>
            <a:endParaRPr lang="de-DE" dirty="0" smtClean="0"/>
          </a:p>
          <a:p>
            <a:pPr lvl="1"/>
            <a:r>
              <a:rPr lang="de-DE" dirty="0" err="1" smtClean="0"/>
              <a:t>level</a:t>
            </a:r>
            <a:r>
              <a:rPr lang="de-DE" dirty="0" smtClean="0"/>
              <a:t> 2 </a:t>
            </a:r>
          </a:p>
          <a:p>
            <a:pPr lvl="2"/>
            <a:r>
              <a:rPr lang="de-DE" dirty="0" err="1" smtClean="0"/>
              <a:t>level</a:t>
            </a:r>
            <a:r>
              <a:rPr lang="de-DE" dirty="0" smtClean="0"/>
              <a:t> 3</a:t>
            </a:r>
          </a:p>
          <a:p>
            <a:pPr lvl="3"/>
            <a:r>
              <a:rPr lang="de-DE" dirty="0" err="1" smtClean="0"/>
              <a:t>level</a:t>
            </a:r>
            <a:r>
              <a:rPr lang="de-DE" dirty="0" smtClean="0"/>
              <a:t> 4</a:t>
            </a:r>
          </a:p>
          <a:p>
            <a:pPr lvl="4"/>
            <a:r>
              <a:rPr lang="de-DE" dirty="0" err="1" smtClean="0"/>
              <a:t>level</a:t>
            </a:r>
            <a:r>
              <a:rPr lang="de-DE" dirty="0" smtClean="0"/>
              <a:t> 5</a:t>
            </a:r>
          </a:p>
          <a:p>
            <a:pPr lvl="4"/>
            <a:endParaRPr lang="de-DE" dirty="0" smtClean="0"/>
          </a:p>
          <a:p>
            <a:pPr lvl="4"/>
            <a:endParaRPr lang="de-DE" dirty="0" smtClean="0"/>
          </a:p>
          <a:p>
            <a:pPr lvl="4"/>
            <a:endParaRPr lang="de-DE" dirty="0" smtClean="0"/>
          </a:p>
          <a:p>
            <a:pPr lvl="4"/>
            <a:endParaRPr lang="de-DE" dirty="0" smtClean="0"/>
          </a:p>
          <a:p>
            <a:pPr lvl="4"/>
            <a:endParaRPr lang="de-DE" dirty="0"/>
          </a:p>
        </p:txBody>
      </p:sp>
    </p:spTree>
    <p:extLst>
      <p:ext uri="{BB962C8B-B14F-4D97-AF65-F5344CB8AC3E}">
        <p14:creationId xmlns:p14="http://schemas.microsoft.com/office/powerpoint/2010/main" xmlns="" val="3244017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max">
    <p:spTree>
      <p:nvGrpSpPr>
        <p:cNvPr id="1" name=""/>
        <p:cNvGrpSpPr/>
        <p:nvPr/>
      </p:nvGrpSpPr>
      <p:grpSpPr>
        <a:xfrm>
          <a:off x="0" y="0"/>
          <a:ext cx="0" cy="0"/>
          <a:chOff x="0" y="0"/>
          <a:chExt cx="0" cy="0"/>
        </a:xfrm>
      </p:grpSpPr>
      <p:sp>
        <p:nvSpPr>
          <p:cNvPr id="5" name="Bildplatzhalter 4"/>
          <p:cNvSpPr>
            <a:spLocks noGrp="1"/>
          </p:cNvSpPr>
          <p:nvPr>
            <p:ph type="pic" sz="quarter" idx="11"/>
          </p:nvPr>
        </p:nvSpPr>
        <p:spPr>
          <a:xfrm>
            <a:off x="0" y="0"/>
            <a:ext cx="9144000" cy="5975999"/>
          </a:xfrm>
        </p:spPr>
        <p:txBody>
          <a:bodyPr>
            <a:noAutofit/>
          </a:bodyPr>
          <a:lstStyle>
            <a:lvl1pPr marL="0" indent="0">
              <a:buNone/>
              <a:defRPr/>
            </a:lvl1pPr>
          </a:lstStyle>
          <a:p>
            <a:r>
              <a:rPr lang="de-DE" smtClean="0"/>
              <a:t>Bild durch Klicken auf Symbol hinzufügen</a:t>
            </a:r>
            <a:endParaRPr lang="de-DE" dirty="0"/>
          </a:p>
        </p:txBody>
      </p:sp>
    </p:spTree>
    <p:extLst>
      <p:ext uri="{BB962C8B-B14F-4D97-AF65-F5344CB8AC3E}">
        <p14:creationId xmlns:p14="http://schemas.microsoft.com/office/powerpoint/2010/main" xmlns="" val="83115626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2"/>
        </a:solidFill>
        <a:effectLst/>
      </p:bgPr>
    </p:bg>
    <p:spTree>
      <p:nvGrpSpPr>
        <p:cNvPr id="1" name=""/>
        <p:cNvGrpSpPr/>
        <p:nvPr/>
      </p:nvGrpSpPr>
      <p:grpSpPr>
        <a:xfrm>
          <a:off x="0" y="0"/>
          <a:ext cx="0" cy="0"/>
          <a:chOff x="0" y="0"/>
          <a:chExt cx="0" cy="0"/>
        </a:xfrm>
      </p:grpSpPr>
      <p:sp>
        <p:nvSpPr>
          <p:cNvPr id="2" name="Textfeld 1"/>
          <p:cNvSpPr txBox="1"/>
          <p:nvPr userDrawn="1"/>
        </p:nvSpPr>
        <p:spPr>
          <a:xfrm>
            <a:off x="0" y="864000"/>
            <a:ext cx="3816000" cy="846386"/>
          </a:xfrm>
          <a:prstGeom prst="rect">
            <a:avLst/>
          </a:prstGeom>
          <a:solidFill>
            <a:schemeClr val="bg1"/>
          </a:solidFill>
        </p:spPr>
        <p:txBody>
          <a:bodyPr vert="horz" wrap="none" lIns="432000" tIns="0" rIns="216000" bIns="0" rtlCol="0" anchor="ctr">
            <a:spAutoFit/>
          </a:bodyPr>
          <a:lstStyle>
            <a:lvl1pPr>
              <a:lnSpc>
                <a:spcPct val="100000"/>
              </a:lnSpc>
              <a:spcBef>
                <a:spcPct val="0"/>
              </a:spcBef>
              <a:buNone/>
              <a:defRPr lang="de-DE" sz="5500" cap="all" baseline="0">
                <a:solidFill>
                  <a:schemeClr val="bg1"/>
                </a:solidFill>
                <a:latin typeface="Impact" pitchFamily="34" charset="0"/>
                <a:ea typeface="+mj-ea"/>
                <a:cs typeface="+mj-cs"/>
              </a:defRPr>
            </a:lvl1pPr>
          </a:lstStyle>
          <a:p>
            <a:pPr lvl="0"/>
            <a:r>
              <a:rPr lang="de-DE" dirty="0" smtClean="0">
                <a:solidFill>
                  <a:schemeClr val="accent2"/>
                </a:solidFill>
              </a:rPr>
              <a:t>Thank You!</a:t>
            </a:r>
          </a:p>
        </p:txBody>
      </p:sp>
      <p:sp>
        <p:nvSpPr>
          <p:cNvPr id="8" name="Textfeld 7"/>
          <p:cNvSpPr txBox="1"/>
          <p:nvPr userDrawn="1"/>
        </p:nvSpPr>
        <p:spPr>
          <a:xfrm>
            <a:off x="0" y="1800000"/>
            <a:ext cx="5184000" cy="846386"/>
          </a:xfrm>
          <a:prstGeom prst="rect">
            <a:avLst/>
          </a:prstGeom>
          <a:solidFill>
            <a:schemeClr val="bg1"/>
          </a:solidFill>
        </p:spPr>
        <p:txBody>
          <a:bodyPr vert="horz" wrap="none" lIns="432000" tIns="0" rIns="216000" bIns="0" rtlCol="0" anchor="ctr">
            <a:spAutoFit/>
          </a:bodyPr>
          <a:lstStyle>
            <a:lvl1pPr>
              <a:lnSpc>
                <a:spcPct val="100000"/>
              </a:lnSpc>
              <a:spcBef>
                <a:spcPct val="0"/>
              </a:spcBef>
              <a:buNone/>
              <a:defRPr lang="de-DE" sz="5500" cap="all" baseline="0">
                <a:solidFill>
                  <a:schemeClr val="bg1"/>
                </a:solidFill>
                <a:latin typeface="Impact" pitchFamily="34" charset="0"/>
                <a:ea typeface="+mj-ea"/>
                <a:cs typeface="+mj-cs"/>
              </a:defRPr>
            </a:lvl1pPr>
          </a:lstStyle>
          <a:p>
            <a:pPr lvl="0"/>
            <a:r>
              <a:rPr lang="de-DE" dirty="0" smtClean="0">
                <a:solidFill>
                  <a:schemeClr val="accent2"/>
                </a:solidFill>
              </a:rPr>
              <a:t>Any questions?</a:t>
            </a:r>
          </a:p>
        </p:txBody>
      </p:sp>
    </p:spTree>
    <p:extLst>
      <p:ext uri="{BB962C8B-B14F-4D97-AF65-F5344CB8AC3E}">
        <p14:creationId xmlns:p14="http://schemas.microsoft.com/office/powerpoint/2010/main" xmlns="" val="39372862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act one speaker">
    <p:spTree>
      <p:nvGrpSpPr>
        <p:cNvPr id="1" name=""/>
        <p:cNvGrpSpPr/>
        <p:nvPr/>
      </p:nvGrpSpPr>
      <p:grpSpPr>
        <a:xfrm>
          <a:off x="0" y="0"/>
          <a:ext cx="0" cy="0"/>
          <a:chOff x="0" y="0"/>
          <a:chExt cx="0" cy="0"/>
        </a:xfrm>
      </p:grpSpPr>
      <p:grpSp>
        <p:nvGrpSpPr>
          <p:cNvPr id="3" name="Gruppieren 2"/>
          <p:cNvGrpSpPr/>
          <p:nvPr userDrawn="1"/>
        </p:nvGrpSpPr>
        <p:grpSpPr>
          <a:xfrm>
            <a:off x="4141705" y="1852950"/>
            <a:ext cx="4965224" cy="4385816"/>
            <a:chOff x="3818965" y="1852950"/>
            <a:chExt cx="4965224" cy="4385816"/>
          </a:xfrm>
        </p:grpSpPr>
        <p:pic>
          <p:nvPicPr>
            <p:cNvPr id="1029" name="Picture 5"/>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477680" y="4422233"/>
              <a:ext cx="1306509" cy="16686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Textfeld 11"/>
            <p:cNvSpPr txBox="1"/>
            <p:nvPr userDrawn="1"/>
          </p:nvSpPr>
          <p:spPr>
            <a:xfrm>
              <a:off x="3818965" y="1852950"/>
              <a:ext cx="4801161" cy="4385816"/>
            </a:xfrm>
            <a:prstGeom prst="rect">
              <a:avLst/>
            </a:prstGeom>
          </p:spPr>
          <p:txBody>
            <a:bodyPr vert="horz" wrap="square" lIns="0" tIns="0" rIns="0" bIns="0" numCol="1" spcCol="0" rtlCol="0">
              <a:spAutoFit/>
            </a:bodyPr>
            <a:lstStyle>
              <a:lvl1pPr lvl="0" indent="0">
                <a:lnSpc>
                  <a:spcPts val="2200"/>
                </a:lnSpc>
                <a:spcBef>
                  <a:spcPts val="0"/>
                </a:spcBef>
                <a:spcAft>
                  <a:spcPts val="1000"/>
                </a:spcAft>
                <a:buFont typeface="Arial" pitchFamily="34" charset="0"/>
                <a:buNone/>
                <a:defRPr lang="de-DE" smtClean="0">
                  <a:solidFill>
                    <a:schemeClr val="accent5"/>
                  </a:solidFill>
                  <a:latin typeface="Arial" pitchFamily="34" charset="0"/>
                  <a:cs typeface="Arial" pitchFamily="34" charset="0"/>
                </a:defRPr>
              </a:lvl1pPr>
              <a:lvl2pPr marL="177800" lvl="1" indent="-17780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2pPr>
              <a:lvl3pPr marL="361950" lvl="2" indent="-18415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3pPr>
              <a:lvl4pPr marL="539750" lvl="3" indent="-17780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4pPr>
              <a:lvl5pPr marL="717550" lvl="4" indent="-177800">
                <a:lnSpc>
                  <a:spcPts val="2200"/>
                </a:lnSpc>
                <a:spcBef>
                  <a:spcPts val="0"/>
                </a:spcBef>
                <a:spcAft>
                  <a:spcPts val="1000"/>
                </a:spcAft>
                <a:buFont typeface="Arial" pitchFamily="34" charset="0"/>
                <a:buChar char="•"/>
                <a:defRPr lang="de-DE">
                  <a:solidFill>
                    <a:schemeClr val="accent5"/>
                  </a:solidFill>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lnSpc>
                  <a:spcPts val="1800"/>
                </a:lnSpc>
                <a:spcAft>
                  <a:spcPts val="0"/>
                </a:spcAft>
              </a:pPr>
              <a:r>
                <a:rPr lang="de-DE" sz="1400" b="1" noProof="1" smtClean="0">
                  <a:solidFill>
                    <a:schemeClr val="bg1">
                      <a:lumMod val="50000"/>
                    </a:schemeClr>
                  </a:solidFill>
                </a:rPr>
                <a:t>organising committee contacts</a:t>
              </a:r>
            </a:p>
            <a:p>
              <a:pPr lvl="0">
                <a:lnSpc>
                  <a:spcPts val="1800"/>
                </a:lnSpc>
                <a:spcAft>
                  <a:spcPts val="0"/>
                </a:spcAft>
              </a:pPr>
              <a:endParaRPr lang="de-DE" sz="1200" noProof="1" smtClean="0">
                <a:solidFill>
                  <a:schemeClr val="tx1">
                    <a:lumMod val="65000"/>
                    <a:lumOff val="35000"/>
                  </a:schemeClr>
                </a:solidFill>
              </a:endParaRPr>
            </a:p>
            <a:p>
              <a:pPr lvl="0">
                <a:lnSpc>
                  <a:spcPts val="1800"/>
                </a:lnSpc>
                <a:spcAft>
                  <a:spcPts val="0"/>
                </a:spcAft>
              </a:pPr>
              <a:r>
                <a:rPr lang="de-DE" sz="1200" b="1" noProof="1" smtClean="0">
                  <a:solidFill>
                    <a:schemeClr val="tx1">
                      <a:lumMod val="65000"/>
                      <a:lumOff val="35000"/>
                    </a:schemeClr>
                  </a:solidFill>
                </a:rPr>
                <a:t>WorldSkills International</a:t>
              </a:r>
              <a:r>
                <a:rPr lang="de-DE" sz="1200" noProof="1" smtClean="0">
                  <a:solidFill>
                    <a:schemeClr val="tx1">
                      <a:lumMod val="65000"/>
                      <a:lumOff val="35000"/>
                    </a:schemeClr>
                  </a:solidFill>
                </a:rPr>
                <a:t> </a:t>
              </a:r>
            </a:p>
            <a:p>
              <a:pPr lvl="0">
                <a:lnSpc>
                  <a:spcPts val="1800"/>
                </a:lnSpc>
                <a:spcAft>
                  <a:spcPts val="0"/>
                </a:spcAft>
              </a:pPr>
              <a:r>
                <a:rPr lang="de-DE" sz="1200" b="1" noProof="1" smtClean="0">
                  <a:solidFill>
                    <a:schemeClr val="tx1">
                      <a:lumMod val="65000"/>
                      <a:lumOff val="35000"/>
                    </a:schemeClr>
                  </a:solidFill>
                </a:rPr>
                <a:t>Michelle Bussey,</a:t>
              </a:r>
            </a:p>
            <a:p>
              <a:pPr lvl="0">
                <a:lnSpc>
                  <a:spcPts val="1800"/>
                </a:lnSpc>
                <a:spcAft>
                  <a:spcPts val="0"/>
                </a:spcAft>
              </a:pPr>
              <a:r>
                <a:rPr lang="de-DE" sz="1200" noProof="1" smtClean="0">
                  <a:solidFill>
                    <a:schemeClr val="tx1">
                      <a:lumMod val="65000"/>
                      <a:lumOff val="35000"/>
                    </a:schemeClr>
                  </a:solidFill>
                  <a:hlinkClick r:id="rId3"/>
                </a:rPr>
                <a:t>mailto:michelle.bussey@worldskills.org</a:t>
              </a:r>
              <a:endParaRPr lang="de-DE" sz="1200" noProof="1" smtClean="0">
                <a:solidFill>
                  <a:schemeClr val="tx1">
                    <a:lumMod val="65000"/>
                    <a:lumOff val="35000"/>
                  </a:schemeClr>
                </a:solidFill>
              </a:endParaRPr>
            </a:p>
            <a:p>
              <a:pPr lvl="0">
                <a:lnSpc>
                  <a:spcPts val="1800"/>
                </a:lnSpc>
                <a:spcAft>
                  <a:spcPts val="0"/>
                </a:spcAft>
              </a:pPr>
              <a:endParaRPr lang="en-US" sz="1200" noProof="1" smtClean="0">
                <a:solidFill>
                  <a:schemeClr val="tx1">
                    <a:lumMod val="65000"/>
                    <a:lumOff val="35000"/>
                  </a:schemeClr>
                </a:solidFill>
              </a:endParaRPr>
            </a:p>
            <a:p>
              <a:pPr lvl="0">
                <a:lnSpc>
                  <a:spcPts val="1800"/>
                </a:lnSpc>
                <a:spcAft>
                  <a:spcPts val="0"/>
                </a:spcAft>
              </a:pPr>
              <a:endParaRPr lang="en-US" sz="1200" noProof="1" smtClean="0">
                <a:solidFill>
                  <a:schemeClr val="tx1">
                    <a:lumMod val="65000"/>
                    <a:lumOff val="35000"/>
                  </a:schemeClr>
                </a:solidFill>
              </a:endParaRPr>
            </a:p>
            <a:p>
              <a:pPr lvl="0">
                <a:lnSpc>
                  <a:spcPts val="1800"/>
                </a:lnSpc>
                <a:spcAft>
                  <a:spcPts val="0"/>
                </a:spcAft>
              </a:pPr>
              <a:r>
                <a:rPr lang="en-US" sz="1200" b="1" noProof="1" smtClean="0">
                  <a:solidFill>
                    <a:schemeClr val="tx1">
                      <a:lumMod val="65000"/>
                      <a:lumOff val="35000"/>
                    </a:schemeClr>
                  </a:solidFill>
                </a:rPr>
                <a:t>Federal Institute </a:t>
              </a:r>
            </a:p>
            <a:p>
              <a:pPr lvl="0">
                <a:lnSpc>
                  <a:spcPts val="1800"/>
                </a:lnSpc>
                <a:spcAft>
                  <a:spcPts val="0"/>
                </a:spcAft>
              </a:pPr>
              <a:r>
                <a:rPr lang="en-US" sz="1200" b="1" noProof="1" smtClean="0">
                  <a:solidFill>
                    <a:schemeClr val="tx1">
                      <a:lumMod val="65000"/>
                      <a:lumOff val="35000"/>
                    </a:schemeClr>
                  </a:solidFill>
                </a:rPr>
                <a:t>for Vocational Education and Training (BIBB)</a:t>
              </a:r>
              <a:r>
                <a:rPr lang="en-US" sz="1200" noProof="1" smtClean="0">
                  <a:solidFill>
                    <a:schemeClr val="tx1">
                      <a:lumMod val="65000"/>
                      <a:lumOff val="35000"/>
                    </a:schemeClr>
                  </a:solidFill>
                </a:rPr>
                <a:t> </a:t>
              </a:r>
            </a:p>
            <a:p>
              <a:pPr lvl="0">
                <a:lnSpc>
                  <a:spcPts val="1800"/>
                </a:lnSpc>
                <a:spcAft>
                  <a:spcPts val="0"/>
                </a:spcAft>
              </a:pPr>
              <a:r>
                <a:rPr lang="de-DE" sz="1200" b="1" noProof="1" smtClean="0">
                  <a:solidFill>
                    <a:schemeClr val="tx1">
                      <a:lumMod val="65000"/>
                      <a:lumOff val="35000"/>
                    </a:schemeClr>
                  </a:solidFill>
                </a:rPr>
                <a:t>Michael Härtel, </a:t>
              </a:r>
              <a:r>
                <a:rPr lang="de-DE" sz="1200" noProof="1" smtClean="0">
                  <a:solidFill>
                    <a:schemeClr val="tx1">
                      <a:lumMod val="65000"/>
                      <a:lumOff val="35000"/>
                    </a:schemeClr>
                  </a:solidFill>
                  <a:hlinkClick r:id="rId4"/>
                </a:rPr>
                <a:t>mailto:Haertel@bibb.de</a:t>
              </a:r>
              <a:endParaRPr lang="de-DE" sz="1200" noProof="1" smtClean="0">
                <a:solidFill>
                  <a:schemeClr val="tx1">
                    <a:lumMod val="65000"/>
                    <a:lumOff val="35000"/>
                  </a:schemeClr>
                </a:solidFill>
              </a:endParaRPr>
            </a:p>
            <a:p>
              <a:pPr lvl="0">
                <a:lnSpc>
                  <a:spcPts val="1800"/>
                </a:lnSpc>
                <a:spcAft>
                  <a:spcPts val="0"/>
                </a:spcAft>
              </a:pPr>
              <a:r>
                <a:rPr lang="de-DE" sz="1200" b="1" noProof="1" smtClean="0">
                  <a:solidFill>
                    <a:schemeClr val="tx1">
                      <a:lumMod val="65000"/>
                      <a:lumOff val="35000"/>
                    </a:schemeClr>
                  </a:solidFill>
                </a:rPr>
                <a:t>Jan Ebben, </a:t>
              </a:r>
              <a:r>
                <a:rPr lang="de-DE" sz="1200" noProof="1" smtClean="0">
                  <a:solidFill>
                    <a:schemeClr val="tx1">
                      <a:lumMod val="65000"/>
                      <a:lumOff val="35000"/>
                    </a:schemeClr>
                  </a:solidFill>
                  <a:hlinkClick r:id="rId5"/>
                </a:rPr>
                <a:t>mailto:Ebben@bibb.de</a:t>
              </a:r>
              <a:endParaRPr lang="de-DE" sz="1200" noProof="1" smtClean="0">
                <a:solidFill>
                  <a:schemeClr val="tx1">
                    <a:lumMod val="65000"/>
                    <a:lumOff val="35000"/>
                  </a:schemeClr>
                </a:solidFill>
              </a:endParaRPr>
            </a:p>
            <a:p>
              <a:pPr lvl="0">
                <a:lnSpc>
                  <a:spcPts val="1800"/>
                </a:lnSpc>
                <a:spcAft>
                  <a:spcPts val="0"/>
                </a:spcAft>
              </a:pPr>
              <a:endParaRPr lang="de-DE" sz="1200" noProof="1" smtClean="0">
                <a:solidFill>
                  <a:schemeClr val="tx1">
                    <a:lumMod val="65000"/>
                    <a:lumOff val="35000"/>
                  </a:schemeClr>
                </a:solidFill>
              </a:endParaRPr>
            </a:p>
            <a:p>
              <a:pPr lvl="0">
                <a:lnSpc>
                  <a:spcPts val="1800"/>
                </a:lnSpc>
                <a:spcAft>
                  <a:spcPts val="0"/>
                </a:spcAft>
              </a:pPr>
              <a:endParaRPr lang="de-DE" sz="1200" noProof="1" smtClean="0">
                <a:solidFill>
                  <a:schemeClr val="tx1">
                    <a:lumMod val="65000"/>
                    <a:lumOff val="35000"/>
                  </a:schemeClr>
                </a:solidFill>
              </a:endParaRPr>
            </a:p>
            <a:p>
              <a:pPr lvl="0">
                <a:lnSpc>
                  <a:spcPts val="1800"/>
                </a:lnSpc>
                <a:spcAft>
                  <a:spcPts val="0"/>
                </a:spcAft>
              </a:pPr>
              <a:r>
                <a:rPr lang="de-DE" sz="1200" b="1" noProof="1" smtClean="0">
                  <a:solidFill>
                    <a:schemeClr val="tx1">
                      <a:lumMod val="65000"/>
                      <a:lumOff val="35000"/>
                    </a:schemeClr>
                  </a:solidFill>
                </a:rPr>
                <a:t>WorldSkills Leipzig</a:t>
              </a:r>
              <a:r>
                <a:rPr lang="de-DE" sz="1200" b="1" baseline="0" noProof="1" smtClean="0">
                  <a:solidFill>
                    <a:schemeClr val="tx1">
                      <a:lumMod val="65000"/>
                      <a:lumOff val="35000"/>
                    </a:schemeClr>
                  </a:solidFill>
                </a:rPr>
                <a:t> 2013</a:t>
              </a:r>
              <a:endParaRPr lang="de-DE" sz="1200" b="1" noProof="1" smtClean="0">
                <a:solidFill>
                  <a:schemeClr val="tx1">
                    <a:lumMod val="65000"/>
                    <a:lumOff val="35000"/>
                  </a:schemeClr>
                </a:solidFill>
              </a:endParaRPr>
            </a:p>
            <a:p>
              <a:pPr lvl="0">
                <a:lnSpc>
                  <a:spcPts val="1800"/>
                </a:lnSpc>
                <a:spcAft>
                  <a:spcPts val="0"/>
                </a:spcAft>
              </a:pPr>
              <a:r>
                <a:rPr lang="de-DE" sz="1200" b="1" noProof="1" smtClean="0">
                  <a:solidFill>
                    <a:schemeClr val="tx1">
                      <a:lumMod val="65000"/>
                      <a:lumOff val="35000"/>
                    </a:schemeClr>
                  </a:solidFill>
                </a:rPr>
                <a:t>Kjell Eberhardt, </a:t>
              </a:r>
            </a:p>
            <a:p>
              <a:pPr lvl="0">
                <a:lnSpc>
                  <a:spcPts val="1800"/>
                </a:lnSpc>
                <a:spcAft>
                  <a:spcPts val="0"/>
                </a:spcAft>
              </a:pPr>
              <a:r>
                <a:rPr lang="de-DE" sz="1200" b="0" noProof="1" smtClean="0">
                  <a:solidFill>
                    <a:schemeClr val="tx1">
                      <a:lumMod val="65000"/>
                      <a:lumOff val="35000"/>
                    </a:schemeClr>
                  </a:solidFill>
                  <a:hlinkClick r:id="rId6"/>
                </a:rPr>
                <a:t>mailto:Eberhardt@worldskillsleipzig2013.com</a:t>
              </a:r>
              <a:endParaRPr lang="de-DE" sz="1200" b="0" noProof="1" smtClean="0">
                <a:solidFill>
                  <a:schemeClr val="tx1">
                    <a:lumMod val="65000"/>
                    <a:lumOff val="35000"/>
                  </a:schemeClr>
                </a:solidFill>
              </a:endParaRPr>
            </a:p>
            <a:p>
              <a:pPr lvl="0">
                <a:lnSpc>
                  <a:spcPts val="1800"/>
                </a:lnSpc>
                <a:spcAft>
                  <a:spcPts val="0"/>
                </a:spcAft>
              </a:pPr>
              <a:r>
                <a:rPr lang="de-DE" sz="1200" b="1" noProof="1" smtClean="0">
                  <a:solidFill>
                    <a:schemeClr val="tx1">
                      <a:lumMod val="65000"/>
                      <a:lumOff val="35000"/>
                    </a:schemeClr>
                  </a:solidFill>
                </a:rPr>
                <a:t>Susanne Bunzel, </a:t>
              </a:r>
            </a:p>
            <a:p>
              <a:pPr lvl="0">
                <a:lnSpc>
                  <a:spcPts val="1800"/>
                </a:lnSpc>
                <a:spcAft>
                  <a:spcPts val="0"/>
                </a:spcAft>
              </a:pPr>
              <a:r>
                <a:rPr lang="de-DE" sz="1200" b="0" noProof="1" smtClean="0">
                  <a:solidFill>
                    <a:schemeClr val="tx1">
                      <a:lumMod val="65000"/>
                      <a:lumOff val="35000"/>
                    </a:schemeClr>
                  </a:solidFill>
                  <a:hlinkClick r:id="rId7"/>
                </a:rPr>
                <a:t>mailto:Bunzel@worldskillsleipzig2013.com</a:t>
              </a:r>
              <a:endParaRPr lang="de-DE" sz="1200" b="0" noProof="1" smtClean="0">
                <a:solidFill>
                  <a:schemeClr val="tx1">
                    <a:lumMod val="65000"/>
                    <a:lumOff val="35000"/>
                  </a:schemeClr>
                </a:solidFill>
              </a:endParaRPr>
            </a:p>
            <a:p>
              <a:pPr lvl="0">
                <a:lnSpc>
                  <a:spcPts val="1800"/>
                </a:lnSpc>
                <a:spcAft>
                  <a:spcPts val="0"/>
                </a:spcAft>
              </a:pPr>
              <a:endParaRPr lang="de-DE" sz="1200" b="1" noProof="1" smtClean="0">
                <a:solidFill>
                  <a:schemeClr val="tx1">
                    <a:lumMod val="65000"/>
                    <a:lumOff val="35000"/>
                  </a:schemeClr>
                </a:solidFill>
              </a:endParaRPr>
            </a:p>
          </p:txBody>
        </p:sp>
        <p:pic>
          <p:nvPicPr>
            <p:cNvPr id="1026" name="Picture 2"/>
            <p:cNvPicPr>
              <a:picLocks noChangeAspect="1" noChangeArrowheads="1"/>
            </p:cNvPicPr>
            <p:nvPr userDrawn="1"/>
          </p:nvPicPr>
          <p:blipFill>
            <a:blip r:embed="rId8" cstate="print">
              <a:extLst>
                <a:ext uri="{28A0092B-C50C-407E-A947-70E740481C1C}">
                  <a14:useLocalDpi xmlns:a14="http://schemas.microsoft.com/office/drawing/2010/main" xmlns="" val="0"/>
                </a:ext>
              </a:extLst>
            </a:blip>
            <a:srcRect/>
            <a:stretch>
              <a:fillRect/>
            </a:stretch>
          </p:blipFill>
          <p:spPr bwMode="auto">
            <a:xfrm>
              <a:off x="7299007" y="3733073"/>
              <a:ext cx="1321118" cy="50815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userDrawn="1"/>
          </p:nvPicPr>
          <p:blipFill>
            <a:blip r:embed="rId9" cstate="print">
              <a:extLst>
                <a:ext uri="{28A0092B-C50C-407E-A947-70E740481C1C}">
                  <a14:useLocalDpi xmlns:a14="http://schemas.microsoft.com/office/drawing/2010/main" xmlns="" val="0"/>
                </a:ext>
              </a:extLst>
            </a:blip>
            <a:srcRect/>
            <a:stretch>
              <a:fillRect/>
            </a:stretch>
          </p:blipFill>
          <p:spPr bwMode="auto">
            <a:xfrm>
              <a:off x="7630112" y="2291914"/>
              <a:ext cx="957040" cy="78477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4" name="Textfeld 3"/>
          <p:cNvSpPr txBox="1"/>
          <p:nvPr userDrawn="1"/>
        </p:nvSpPr>
        <p:spPr>
          <a:xfrm>
            <a:off x="0" y="360000"/>
            <a:ext cx="3182905" cy="846386"/>
          </a:xfrm>
          <a:prstGeom prst="rect">
            <a:avLst/>
          </a:prstGeom>
          <a:solidFill>
            <a:schemeClr val="accent2"/>
          </a:solidFill>
        </p:spPr>
        <p:txBody>
          <a:bodyPr vert="horz" wrap="none" lIns="432000" tIns="0" rIns="216000" bIns="0" rtlCol="0" anchor="ctr">
            <a:spAutoFit/>
          </a:bodyPr>
          <a:lstStyle>
            <a:lvl1pPr>
              <a:lnSpc>
                <a:spcPts val="6500"/>
              </a:lnSpc>
              <a:spcBef>
                <a:spcPct val="0"/>
              </a:spcBef>
              <a:buNone/>
              <a:defRPr lang="de-DE" sz="5500" cap="all" baseline="0">
                <a:solidFill>
                  <a:schemeClr val="bg1"/>
                </a:solidFill>
                <a:latin typeface="Impact" pitchFamily="34" charset="0"/>
                <a:ea typeface="+mj-ea"/>
                <a:cs typeface="+mj-cs"/>
              </a:defRPr>
            </a:lvl1pPr>
          </a:lstStyle>
          <a:p>
            <a:pPr lvl="0">
              <a:lnSpc>
                <a:spcPct val="100000"/>
              </a:lnSpc>
            </a:pPr>
            <a:r>
              <a:rPr lang="en-US" noProof="1" smtClean="0"/>
              <a:t>contact</a:t>
            </a:r>
            <a:endParaRPr lang="en-US" noProof="1"/>
          </a:p>
        </p:txBody>
      </p:sp>
      <p:sp>
        <p:nvSpPr>
          <p:cNvPr id="6" name="Textfeld 5"/>
          <p:cNvSpPr txBox="1"/>
          <p:nvPr userDrawn="1"/>
        </p:nvSpPr>
        <p:spPr>
          <a:xfrm>
            <a:off x="431999" y="1852950"/>
            <a:ext cx="3623634" cy="1384995"/>
          </a:xfrm>
          <a:prstGeom prst="rect">
            <a:avLst/>
          </a:prstGeom>
        </p:spPr>
        <p:txBody>
          <a:bodyPr vert="horz" wrap="square" lIns="0" tIns="0" rIns="0" bIns="0" numCol="1" spcCol="0" rtlCol="0">
            <a:spAutoFit/>
          </a:bodyPr>
          <a:lstStyle>
            <a:lvl1pPr lvl="0" indent="0">
              <a:lnSpc>
                <a:spcPts val="2200"/>
              </a:lnSpc>
              <a:spcBef>
                <a:spcPts val="0"/>
              </a:spcBef>
              <a:spcAft>
                <a:spcPts val="1000"/>
              </a:spcAft>
              <a:buFont typeface="Arial" pitchFamily="34" charset="0"/>
              <a:buNone/>
              <a:defRPr lang="de-DE" smtClean="0">
                <a:solidFill>
                  <a:schemeClr val="accent5"/>
                </a:solidFill>
                <a:latin typeface="Arial" pitchFamily="34" charset="0"/>
                <a:cs typeface="Arial" pitchFamily="34" charset="0"/>
              </a:defRPr>
            </a:lvl1pPr>
            <a:lvl2pPr marL="177800" lvl="1" indent="-17780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2pPr>
            <a:lvl3pPr marL="361950" lvl="2" indent="-18415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3pPr>
            <a:lvl4pPr marL="539750" lvl="3" indent="-17780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4pPr>
            <a:lvl5pPr marL="717550" lvl="4" indent="-177800">
              <a:lnSpc>
                <a:spcPts val="2200"/>
              </a:lnSpc>
              <a:spcBef>
                <a:spcPts val="0"/>
              </a:spcBef>
              <a:spcAft>
                <a:spcPts val="1000"/>
              </a:spcAft>
              <a:buFont typeface="Arial" pitchFamily="34" charset="0"/>
              <a:buChar char="•"/>
              <a:defRPr lang="de-DE">
                <a:solidFill>
                  <a:schemeClr val="accent5"/>
                </a:solidFill>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lnSpc>
                <a:spcPts val="1800"/>
              </a:lnSpc>
              <a:spcAft>
                <a:spcPts val="0"/>
              </a:spcAft>
            </a:pPr>
            <a:r>
              <a:rPr lang="de-DE" sz="1600" b="1" noProof="1" smtClean="0">
                <a:solidFill>
                  <a:schemeClr val="bg1">
                    <a:lumMod val="50000"/>
                  </a:schemeClr>
                </a:solidFill>
              </a:rPr>
              <a:t>speaker contact</a:t>
            </a:r>
          </a:p>
          <a:p>
            <a:pPr lvl="0">
              <a:lnSpc>
                <a:spcPts val="1800"/>
              </a:lnSpc>
              <a:spcAft>
                <a:spcPts val="0"/>
              </a:spcAft>
            </a:pPr>
            <a:endParaRPr lang="de-DE" sz="1600" noProof="1" smtClean="0">
              <a:solidFill>
                <a:schemeClr val="bg1">
                  <a:lumMod val="50000"/>
                </a:schemeClr>
              </a:solidFill>
            </a:endParaRPr>
          </a:p>
          <a:p>
            <a:pPr lvl="0">
              <a:lnSpc>
                <a:spcPts val="1800"/>
              </a:lnSpc>
              <a:spcAft>
                <a:spcPts val="0"/>
              </a:spcAft>
            </a:pPr>
            <a:r>
              <a:rPr lang="de-DE" sz="1600" b="1" noProof="1" smtClean="0">
                <a:solidFill>
                  <a:schemeClr val="bg1">
                    <a:lumMod val="50000"/>
                  </a:schemeClr>
                </a:solidFill>
              </a:rPr>
              <a:t>first name</a:t>
            </a:r>
            <a:r>
              <a:rPr lang="de-DE" sz="1600" b="1" baseline="0" noProof="1" smtClean="0">
                <a:solidFill>
                  <a:schemeClr val="bg1">
                    <a:lumMod val="50000"/>
                  </a:schemeClr>
                </a:solidFill>
              </a:rPr>
              <a:t> last name</a:t>
            </a:r>
            <a:endParaRPr lang="de-DE" sz="1600" b="1" noProof="1" smtClean="0">
              <a:solidFill>
                <a:schemeClr val="bg1">
                  <a:lumMod val="50000"/>
                </a:schemeClr>
              </a:solidFill>
            </a:endParaRPr>
          </a:p>
          <a:p>
            <a:pPr lvl="0">
              <a:lnSpc>
                <a:spcPts val="1800"/>
              </a:lnSpc>
              <a:spcAft>
                <a:spcPts val="0"/>
              </a:spcAft>
            </a:pPr>
            <a:r>
              <a:rPr lang="de-DE" sz="1600" b="1" noProof="1" smtClean="0">
                <a:solidFill>
                  <a:schemeClr val="bg1">
                    <a:lumMod val="50000"/>
                  </a:schemeClr>
                </a:solidFill>
              </a:rPr>
              <a:t>position</a:t>
            </a:r>
          </a:p>
          <a:p>
            <a:pPr lvl="0">
              <a:lnSpc>
                <a:spcPts val="1800"/>
              </a:lnSpc>
              <a:spcAft>
                <a:spcPts val="0"/>
              </a:spcAft>
            </a:pPr>
            <a:r>
              <a:rPr lang="de-DE" sz="1600" b="1" noProof="1" smtClean="0">
                <a:solidFill>
                  <a:schemeClr val="bg1">
                    <a:lumMod val="50000"/>
                  </a:schemeClr>
                </a:solidFill>
              </a:rPr>
              <a:t>institution</a:t>
            </a:r>
          </a:p>
          <a:p>
            <a:pPr lvl="0">
              <a:lnSpc>
                <a:spcPts val="1800"/>
              </a:lnSpc>
              <a:spcAft>
                <a:spcPts val="0"/>
              </a:spcAft>
            </a:pPr>
            <a:r>
              <a:rPr lang="de-DE" sz="1600" b="1" noProof="1" smtClean="0">
                <a:solidFill>
                  <a:schemeClr val="bg1">
                    <a:lumMod val="50000"/>
                  </a:schemeClr>
                </a:solidFill>
              </a:rPr>
              <a:t>mailto: xxx@xxxx.xx</a:t>
            </a:r>
          </a:p>
        </p:txBody>
      </p:sp>
      <p:pic>
        <p:nvPicPr>
          <p:cNvPr id="11" name="Grafik 10"/>
          <p:cNvPicPr>
            <a:picLocks noChangeAspect="1"/>
          </p:cNvPicPr>
          <p:nvPr userDrawn="1"/>
        </p:nvPicPr>
        <p:blipFill>
          <a:blip r:embed="rId10" cstate="print">
            <a:extLst>
              <a:ext uri="{28A0092B-C50C-407E-A947-70E740481C1C}">
                <a14:useLocalDpi xmlns:a14="http://schemas.microsoft.com/office/drawing/2010/main" xmlns="" val="0"/>
              </a:ext>
            </a:extLst>
          </a:blip>
          <a:stretch>
            <a:fillRect/>
          </a:stretch>
        </p:blipFill>
        <p:spPr>
          <a:xfrm>
            <a:off x="7708392" y="0"/>
            <a:ext cx="1435608" cy="1828800"/>
          </a:xfrm>
          <a:prstGeom prst="rect">
            <a:avLst/>
          </a:prstGeom>
        </p:spPr>
      </p:pic>
      <p:sp>
        <p:nvSpPr>
          <p:cNvPr id="5" name="Bildplatzhalter 4"/>
          <p:cNvSpPr>
            <a:spLocks noGrp="1"/>
          </p:cNvSpPr>
          <p:nvPr>
            <p:ph type="pic" sz="quarter" idx="11" hasCustomPrompt="1"/>
          </p:nvPr>
        </p:nvSpPr>
        <p:spPr>
          <a:xfrm>
            <a:off x="439738" y="4546987"/>
            <a:ext cx="1668761" cy="1419113"/>
          </a:xfrm>
        </p:spPr>
        <p:txBody>
          <a:bodyPr/>
          <a:lstStyle>
            <a:lvl1pPr>
              <a:defRPr/>
            </a:lvl1pPr>
          </a:lstStyle>
          <a:p>
            <a:r>
              <a:rPr lang="de-DE" dirty="0" smtClean="0"/>
              <a:t>logo</a:t>
            </a:r>
          </a:p>
          <a:p>
            <a:endParaRPr lang="de-DE" dirty="0" smtClean="0"/>
          </a:p>
          <a:p>
            <a:endParaRPr lang="de-DE" dirty="0" smtClean="0"/>
          </a:p>
          <a:p>
            <a:endParaRPr lang="de-DE" dirty="0" smtClean="0"/>
          </a:p>
          <a:p>
            <a:endParaRPr lang="de-DE" dirty="0" smtClean="0"/>
          </a:p>
          <a:p>
            <a:endParaRPr lang="de-DE" dirty="0"/>
          </a:p>
        </p:txBody>
      </p:sp>
    </p:spTree>
    <p:extLst>
      <p:ext uri="{BB962C8B-B14F-4D97-AF65-F5344CB8AC3E}">
        <p14:creationId xmlns:p14="http://schemas.microsoft.com/office/powerpoint/2010/main" xmlns="" val="328650368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act more speaker v1">
    <p:spTree>
      <p:nvGrpSpPr>
        <p:cNvPr id="1" name=""/>
        <p:cNvGrpSpPr/>
        <p:nvPr/>
      </p:nvGrpSpPr>
      <p:grpSpPr>
        <a:xfrm>
          <a:off x="0" y="0"/>
          <a:ext cx="0" cy="0"/>
          <a:chOff x="0" y="0"/>
          <a:chExt cx="0" cy="0"/>
        </a:xfrm>
      </p:grpSpPr>
      <p:sp>
        <p:nvSpPr>
          <p:cNvPr id="4" name="Textfeld 3"/>
          <p:cNvSpPr txBox="1"/>
          <p:nvPr userDrawn="1"/>
        </p:nvSpPr>
        <p:spPr>
          <a:xfrm>
            <a:off x="0" y="360000"/>
            <a:ext cx="3182905" cy="846386"/>
          </a:xfrm>
          <a:prstGeom prst="rect">
            <a:avLst/>
          </a:prstGeom>
          <a:solidFill>
            <a:schemeClr val="accent2"/>
          </a:solidFill>
        </p:spPr>
        <p:txBody>
          <a:bodyPr vert="horz" wrap="none" lIns="432000" tIns="0" rIns="216000" bIns="0" rtlCol="0" anchor="ctr">
            <a:spAutoFit/>
          </a:bodyPr>
          <a:lstStyle>
            <a:lvl1pPr>
              <a:lnSpc>
                <a:spcPts val="6500"/>
              </a:lnSpc>
              <a:spcBef>
                <a:spcPct val="0"/>
              </a:spcBef>
              <a:buNone/>
              <a:defRPr lang="de-DE" sz="5500" cap="all" baseline="0">
                <a:solidFill>
                  <a:schemeClr val="bg1"/>
                </a:solidFill>
                <a:latin typeface="Impact" pitchFamily="34" charset="0"/>
                <a:ea typeface="+mj-ea"/>
                <a:cs typeface="+mj-cs"/>
              </a:defRPr>
            </a:lvl1pPr>
          </a:lstStyle>
          <a:p>
            <a:pPr lvl="0">
              <a:lnSpc>
                <a:spcPct val="100000"/>
              </a:lnSpc>
            </a:pPr>
            <a:r>
              <a:rPr lang="en-US" noProof="1" smtClean="0"/>
              <a:t>contact</a:t>
            </a:r>
            <a:endParaRPr lang="en-US" noProof="1"/>
          </a:p>
        </p:txBody>
      </p:sp>
      <p:sp>
        <p:nvSpPr>
          <p:cNvPr id="6" name="Textfeld 5"/>
          <p:cNvSpPr txBox="1"/>
          <p:nvPr userDrawn="1"/>
        </p:nvSpPr>
        <p:spPr>
          <a:xfrm>
            <a:off x="526032" y="1852950"/>
            <a:ext cx="3623634" cy="1384995"/>
          </a:xfrm>
          <a:prstGeom prst="rect">
            <a:avLst/>
          </a:prstGeom>
        </p:spPr>
        <p:txBody>
          <a:bodyPr vert="horz" wrap="square" lIns="0" tIns="0" rIns="0" bIns="0" numCol="1" spcCol="0" rtlCol="0">
            <a:spAutoFit/>
          </a:bodyPr>
          <a:lstStyle>
            <a:lvl1pPr lvl="0" indent="0">
              <a:lnSpc>
                <a:spcPts val="2200"/>
              </a:lnSpc>
              <a:spcBef>
                <a:spcPts val="0"/>
              </a:spcBef>
              <a:spcAft>
                <a:spcPts val="1000"/>
              </a:spcAft>
              <a:buFont typeface="Arial" pitchFamily="34" charset="0"/>
              <a:buNone/>
              <a:defRPr lang="de-DE" smtClean="0">
                <a:solidFill>
                  <a:schemeClr val="accent5"/>
                </a:solidFill>
                <a:latin typeface="Arial" pitchFamily="34" charset="0"/>
                <a:cs typeface="Arial" pitchFamily="34" charset="0"/>
              </a:defRPr>
            </a:lvl1pPr>
            <a:lvl2pPr marL="177800" lvl="1" indent="-17780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2pPr>
            <a:lvl3pPr marL="361950" lvl="2" indent="-18415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3pPr>
            <a:lvl4pPr marL="539750" lvl="3" indent="-17780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4pPr>
            <a:lvl5pPr marL="717550" lvl="4" indent="-177800">
              <a:lnSpc>
                <a:spcPts val="2200"/>
              </a:lnSpc>
              <a:spcBef>
                <a:spcPts val="0"/>
              </a:spcBef>
              <a:spcAft>
                <a:spcPts val="1000"/>
              </a:spcAft>
              <a:buFont typeface="Arial" pitchFamily="34" charset="0"/>
              <a:buChar char="•"/>
              <a:defRPr lang="de-DE">
                <a:solidFill>
                  <a:schemeClr val="accent5"/>
                </a:solidFill>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lnSpc>
                <a:spcPts val="1800"/>
              </a:lnSpc>
              <a:spcAft>
                <a:spcPts val="0"/>
              </a:spcAft>
            </a:pPr>
            <a:r>
              <a:rPr lang="de-DE" sz="1400" b="1" noProof="1" smtClean="0">
                <a:solidFill>
                  <a:schemeClr val="bg1">
                    <a:lumMod val="50000"/>
                  </a:schemeClr>
                </a:solidFill>
              </a:rPr>
              <a:t>speaker contact</a:t>
            </a:r>
          </a:p>
          <a:p>
            <a:pPr lvl="0">
              <a:lnSpc>
                <a:spcPts val="1800"/>
              </a:lnSpc>
              <a:spcAft>
                <a:spcPts val="0"/>
              </a:spcAft>
            </a:pPr>
            <a:endParaRPr lang="de-DE" sz="1400" noProof="1" smtClean="0">
              <a:solidFill>
                <a:schemeClr val="bg1">
                  <a:lumMod val="50000"/>
                </a:schemeClr>
              </a:solidFill>
            </a:endParaRPr>
          </a:p>
          <a:p>
            <a:pPr lvl="0">
              <a:lnSpc>
                <a:spcPts val="1800"/>
              </a:lnSpc>
              <a:spcAft>
                <a:spcPts val="0"/>
              </a:spcAft>
            </a:pPr>
            <a:r>
              <a:rPr lang="de-DE" sz="1400" b="1" noProof="1" smtClean="0">
                <a:solidFill>
                  <a:schemeClr val="bg1">
                    <a:lumMod val="50000"/>
                  </a:schemeClr>
                </a:solidFill>
              </a:rPr>
              <a:t>first name</a:t>
            </a:r>
            <a:r>
              <a:rPr lang="de-DE" sz="1400" b="1" baseline="0" noProof="1" smtClean="0">
                <a:solidFill>
                  <a:schemeClr val="bg1">
                    <a:lumMod val="50000"/>
                  </a:schemeClr>
                </a:solidFill>
              </a:rPr>
              <a:t> last name</a:t>
            </a:r>
            <a:endParaRPr lang="de-DE" sz="1400" b="1" noProof="1" smtClean="0">
              <a:solidFill>
                <a:schemeClr val="bg1">
                  <a:lumMod val="50000"/>
                </a:schemeClr>
              </a:solidFill>
            </a:endParaRPr>
          </a:p>
          <a:p>
            <a:pPr lvl="0">
              <a:lnSpc>
                <a:spcPts val="1800"/>
              </a:lnSpc>
              <a:spcAft>
                <a:spcPts val="0"/>
              </a:spcAft>
            </a:pPr>
            <a:r>
              <a:rPr lang="de-DE" sz="1400" b="1" noProof="1" smtClean="0">
                <a:solidFill>
                  <a:schemeClr val="bg1">
                    <a:lumMod val="50000"/>
                  </a:schemeClr>
                </a:solidFill>
              </a:rPr>
              <a:t>position</a:t>
            </a:r>
          </a:p>
          <a:p>
            <a:pPr lvl="0">
              <a:lnSpc>
                <a:spcPts val="1800"/>
              </a:lnSpc>
              <a:spcAft>
                <a:spcPts val="0"/>
              </a:spcAft>
            </a:pPr>
            <a:r>
              <a:rPr lang="de-DE" sz="1400" b="1" noProof="1" smtClean="0">
                <a:solidFill>
                  <a:schemeClr val="bg1">
                    <a:lumMod val="50000"/>
                  </a:schemeClr>
                </a:solidFill>
              </a:rPr>
              <a:t>institution</a:t>
            </a:r>
          </a:p>
          <a:p>
            <a:pPr lvl="0">
              <a:lnSpc>
                <a:spcPts val="1800"/>
              </a:lnSpc>
              <a:spcAft>
                <a:spcPts val="0"/>
              </a:spcAft>
            </a:pPr>
            <a:r>
              <a:rPr lang="de-DE" sz="1400" b="1" noProof="1" smtClean="0">
                <a:solidFill>
                  <a:schemeClr val="bg1">
                    <a:lumMod val="50000"/>
                  </a:schemeClr>
                </a:solidFill>
              </a:rPr>
              <a:t>mailto: xxx@xxxx.xx</a:t>
            </a:r>
          </a:p>
        </p:txBody>
      </p:sp>
      <p:pic>
        <p:nvPicPr>
          <p:cNvPr id="11" name="Grafik 10"/>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708392" y="0"/>
            <a:ext cx="1435608" cy="1828800"/>
          </a:xfrm>
          <a:prstGeom prst="rect">
            <a:avLst/>
          </a:prstGeom>
        </p:spPr>
      </p:pic>
      <p:sp>
        <p:nvSpPr>
          <p:cNvPr id="5" name="Bildplatzhalter 4"/>
          <p:cNvSpPr>
            <a:spLocks noGrp="1"/>
          </p:cNvSpPr>
          <p:nvPr>
            <p:ph type="pic" sz="quarter" idx="11" hasCustomPrompt="1"/>
          </p:nvPr>
        </p:nvSpPr>
        <p:spPr>
          <a:xfrm>
            <a:off x="7209547" y="2348773"/>
            <a:ext cx="1668761" cy="1419113"/>
          </a:xfrm>
        </p:spPr>
        <p:txBody>
          <a:bodyPr/>
          <a:lstStyle>
            <a:lvl1pPr>
              <a:defRPr/>
            </a:lvl1pPr>
          </a:lstStyle>
          <a:p>
            <a:r>
              <a:rPr lang="de-DE" dirty="0" smtClean="0"/>
              <a:t>logo</a:t>
            </a:r>
          </a:p>
          <a:p>
            <a:endParaRPr lang="de-DE" dirty="0" smtClean="0"/>
          </a:p>
          <a:p>
            <a:endParaRPr lang="de-DE" dirty="0" smtClean="0"/>
          </a:p>
          <a:p>
            <a:endParaRPr lang="de-DE" dirty="0" smtClean="0"/>
          </a:p>
          <a:p>
            <a:endParaRPr lang="de-DE" dirty="0" smtClean="0"/>
          </a:p>
          <a:p>
            <a:endParaRPr lang="de-DE" dirty="0"/>
          </a:p>
        </p:txBody>
      </p:sp>
      <p:sp>
        <p:nvSpPr>
          <p:cNvPr id="13" name="Textfeld 12"/>
          <p:cNvSpPr txBox="1"/>
          <p:nvPr userDrawn="1"/>
        </p:nvSpPr>
        <p:spPr>
          <a:xfrm>
            <a:off x="526032" y="3608580"/>
            <a:ext cx="3623634" cy="923330"/>
          </a:xfrm>
          <a:prstGeom prst="rect">
            <a:avLst/>
          </a:prstGeom>
        </p:spPr>
        <p:txBody>
          <a:bodyPr vert="horz" wrap="square" lIns="0" tIns="0" rIns="0" bIns="0" numCol="1" spcCol="0" rtlCol="0">
            <a:spAutoFit/>
          </a:bodyPr>
          <a:lstStyle>
            <a:lvl1pPr lvl="0" indent="0">
              <a:lnSpc>
                <a:spcPts val="2200"/>
              </a:lnSpc>
              <a:spcBef>
                <a:spcPts val="0"/>
              </a:spcBef>
              <a:spcAft>
                <a:spcPts val="1000"/>
              </a:spcAft>
              <a:buFont typeface="Arial" pitchFamily="34" charset="0"/>
              <a:buNone/>
              <a:defRPr lang="de-DE" smtClean="0">
                <a:solidFill>
                  <a:schemeClr val="accent5"/>
                </a:solidFill>
                <a:latin typeface="Arial" pitchFamily="34" charset="0"/>
                <a:cs typeface="Arial" pitchFamily="34" charset="0"/>
              </a:defRPr>
            </a:lvl1pPr>
            <a:lvl2pPr marL="177800" lvl="1" indent="-17780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2pPr>
            <a:lvl3pPr marL="361950" lvl="2" indent="-18415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3pPr>
            <a:lvl4pPr marL="539750" lvl="3" indent="-17780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4pPr>
            <a:lvl5pPr marL="717550" lvl="4" indent="-177800">
              <a:lnSpc>
                <a:spcPts val="2200"/>
              </a:lnSpc>
              <a:spcBef>
                <a:spcPts val="0"/>
              </a:spcBef>
              <a:spcAft>
                <a:spcPts val="1000"/>
              </a:spcAft>
              <a:buFont typeface="Arial" pitchFamily="34" charset="0"/>
              <a:buChar char="•"/>
              <a:defRPr lang="de-DE">
                <a:solidFill>
                  <a:schemeClr val="accent5"/>
                </a:solidFill>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lnSpc>
                <a:spcPts val="1800"/>
              </a:lnSpc>
              <a:spcAft>
                <a:spcPts val="0"/>
              </a:spcAft>
            </a:pPr>
            <a:r>
              <a:rPr lang="de-DE" sz="1400" b="1" noProof="1" smtClean="0">
                <a:solidFill>
                  <a:schemeClr val="bg1">
                    <a:lumMod val="50000"/>
                  </a:schemeClr>
                </a:solidFill>
              </a:rPr>
              <a:t>first name</a:t>
            </a:r>
            <a:r>
              <a:rPr lang="de-DE" sz="1400" b="1" baseline="0" noProof="1" smtClean="0">
                <a:solidFill>
                  <a:schemeClr val="bg1">
                    <a:lumMod val="50000"/>
                  </a:schemeClr>
                </a:solidFill>
              </a:rPr>
              <a:t> last name</a:t>
            </a:r>
            <a:endParaRPr lang="de-DE" sz="1400" b="1" noProof="1" smtClean="0">
              <a:solidFill>
                <a:schemeClr val="bg1">
                  <a:lumMod val="50000"/>
                </a:schemeClr>
              </a:solidFill>
            </a:endParaRPr>
          </a:p>
          <a:p>
            <a:pPr lvl="0">
              <a:lnSpc>
                <a:spcPts val="1800"/>
              </a:lnSpc>
              <a:spcAft>
                <a:spcPts val="0"/>
              </a:spcAft>
            </a:pPr>
            <a:r>
              <a:rPr lang="de-DE" sz="1400" b="1" noProof="1" smtClean="0">
                <a:solidFill>
                  <a:schemeClr val="bg1">
                    <a:lumMod val="50000"/>
                  </a:schemeClr>
                </a:solidFill>
              </a:rPr>
              <a:t>position</a:t>
            </a:r>
          </a:p>
          <a:p>
            <a:pPr lvl="0">
              <a:lnSpc>
                <a:spcPts val="1800"/>
              </a:lnSpc>
              <a:spcAft>
                <a:spcPts val="0"/>
              </a:spcAft>
            </a:pPr>
            <a:r>
              <a:rPr lang="de-DE" sz="1400" b="1" noProof="1" smtClean="0">
                <a:solidFill>
                  <a:schemeClr val="bg1">
                    <a:lumMod val="50000"/>
                  </a:schemeClr>
                </a:solidFill>
              </a:rPr>
              <a:t>institution</a:t>
            </a:r>
          </a:p>
          <a:p>
            <a:pPr lvl="0">
              <a:lnSpc>
                <a:spcPts val="1800"/>
              </a:lnSpc>
              <a:spcAft>
                <a:spcPts val="0"/>
              </a:spcAft>
            </a:pPr>
            <a:r>
              <a:rPr lang="de-DE" sz="1400" b="1" noProof="1" smtClean="0">
                <a:solidFill>
                  <a:schemeClr val="bg1">
                    <a:lumMod val="50000"/>
                  </a:schemeClr>
                </a:solidFill>
              </a:rPr>
              <a:t>mailto: xxx@xxxx.xx</a:t>
            </a:r>
          </a:p>
        </p:txBody>
      </p:sp>
      <p:sp>
        <p:nvSpPr>
          <p:cNvPr id="14" name="Textfeld 13"/>
          <p:cNvSpPr txBox="1"/>
          <p:nvPr userDrawn="1"/>
        </p:nvSpPr>
        <p:spPr>
          <a:xfrm>
            <a:off x="526032" y="4870031"/>
            <a:ext cx="3623634" cy="923330"/>
          </a:xfrm>
          <a:prstGeom prst="rect">
            <a:avLst/>
          </a:prstGeom>
        </p:spPr>
        <p:txBody>
          <a:bodyPr vert="horz" wrap="square" lIns="0" tIns="0" rIns="0" bIns="0" numCol="1" spcCol="0" rtlCol="0">
            <a:spAutoFit/>
          </a:bodyPr>
          <a:lstStyle>
            <a:lvl1pPr lvl="0" indent="0">
              <a:lnSpc>
                <a:spcPts val="2200"/>
              </a:lnSpc>
              <a:spcBef>
                <a:spcPts val="0"/>
              </a:spcBef>
              <a:spcAft>
                <a:spcPts val="1000"/>
              </a:spcAft>
              <a:buFont typeface="Arial" pitchFamily="34" charset="0"/>
              <a:buNone/>
              <a:defRPr lang="de-DE" smtClean="0">
                <a:solidFill>
                  <a:schemeClr val="accent5"/>
                </a:solidFill>
                <a:latin typeface="Arial" pitchFamily="34" charset="0"/>
                <a:cs typeface="Arial" pitchFamily="34" charset="0"/>
              </a:defRPr>
            </a:lvl1pPr>
            <a:lvl2pPr marL="177800" lvl="1" indent="-17780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2pPr>
            <a:lvl3pPr marL="361950" lvl="2" indent="-18415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3pPr>
            <a:lvl4pPr marL="539750" lvl="3" indent="-17780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4pPr>
            <a:lvl5pPr marL="717550" lvl="4" indent="-177800">
              <a:lnSpc>
                <a:spcPts val="2200"/>
              </a:lnSpc>
              <a:spcBef>
                <a:spcPts val="0"/>
              </a:spcBef>
              <a:spcAft>
                <a:spcPts val="1000"/>
              </a:spcAft>
              <a:buFont typeface="Arial" pitchFamily="34" charset="0"/>
              <a:buChar char="•"/>
              <a:defRPr lang="de-DE">
                <a:solidFill>
                  <a:schemeClr val="accent5"/>
                </a:solidFill>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lnSpc>
                <a:spcPts val="1800"/>
              </a:lnSpc>
              <a:spcAft>
                <a:spcPts val="0"/>
              </a:spcAft>
            </a:pPr>
            <a:r>
              <a:rPr lang="de-DE" sz="1400" b="1" noProof="1" smtClean="0">
                <a:solidFill>
                  <a:schemeClr val="bg1">
                    <a:lumMod val="50000"/>
                  </a:schemeClr>
                </a:solidFill>
              </a:rPr>
              <a:t>first name</a:t>
            </a:r>
            <a:r>
              <a:rPr lang="de-DE" sz="1400" b="1" baseline="0" noProof="1" smtClean="0">
                <a:solidFill>
                  <a:schemeClr val="bg1">
                    <a:lumMod val="50000"/>
                  </a:schemeClr>
                </a:solidFill>
              </a:rPr>
              <a:t> last name</a:t>
            </a:r>
            <a:endParaRPr lang="de-DE" sz="1400" b="1" noProof="1" smtClean="0">
              <a:solidFill>
                <a:schemeClr val="bg1">
                  <a:lumMod val="50000"/>
                </a:schemeClr>
              </a:solidFill>
            </a:endParaRPr>
          </a:p>
          <a:p>
            <a:pPr lvl="0">
              <a:lnSpc>
                <a:spcPts val="1800"/>
              </a:lnSpc>
              <a:spcAft>
                <a:spcPts val="0"/>
              </a:spcAft>
            </a:pPr>
            <a:r>
              <a:rPr lang="de-DE" sz="1400" b="1" noProof="1" smtClean="0">
                <a:solidFill>
                  <a:schemeClr val="bg1">
                    <a:lumMod val="50000"/>
                  </a:schemeClr>
                </a:solidFill>
              </a:rPr>
              <a:t>position</a:t>
            </a:r>
          </a:p>
          <a:p>
            <a:pPr lvl="0">
              <a:lnSpc>
                <a:spcPts val="1800"/>
              </a:lnSpc>
              <a:spcAft>
                <a:spcPts val="0"/>
              </a:spcAft>
            </a:pPr>
            <a:r>
              <a:rPr lang="de-DE" sz="1400" b="1" noProof="1" smtClean="0">
                <a:solidFill>
                  <a:schemeClr val="bg1">
                    <a:lumMod val="50000"/>
                  </a:schemeClr>
                </a:solidFill>
              </a:rPr>
              <a:t>institution</a:t>
            </a:r>
          </a:p>
          <a:p>
            <a:pPr lvl="0">
              <a:lnSpc>
                <a:spcPts val="1800"/>
              </a:lnSpc>
              <a:spcAft>
                <a:spcPts val="0"/>
              </a:spcAft>
            </a:pPr>
            <a:r>
              <a:rPr lang="de-DE" sz="1400" b="1" noProof="1" smtClean="0">
                <a:solidFill>
                  <a:schemeClr val="bg1">
                    <a:lumMod val="50000"/>
                  </a:schemeClr>
                </a:solidFill>
              </a:rPr>
              <a:t>mailto: xxx@xxxx.xx</a:t>
            </a:r>
          </a:p>
        </p:txBody>
      </p:sp>
      <p:sp>
        <p:nvSpPr>
          <p:cNvPr id="15" name="Textfeld 14"/>
          <p:cNvSpPr txBox="1"/>
          <p:nvPr userDrawn="1"/>
        </p:nvSpPr>
        <p:spPr>
          <a:xfrm>
            <a:off x="3585913" y="1852950"/>
            <a:ext cx="3623634" cy="1384995"/>
          </a:xfrm>
          <a:prstGeom prst="rect">
            <a:avLst/>
          </a:prstGeom>
        </p:spPr>
        <p:txBody>
          <a:bodyPr vert="horz" wrap="square" lIns="0" tIns="0" rIns="0" bIns="0" numCol="1" spcCol="0" rtlCol="0">
            <a:spAutoFit/>
          </a:bodyPr>
          <a:lstStyle>
            <a:lvl1pPr lvl="0" indent="0">
              <a:lnSpc>
                <a:spcPts val="2200"/>
              </a:lnSpc>
              <a:spcBef>
                <a:spcPts val="0"/>
              </a:spcBef>
              <a:spcAft>
                <a:spcPts val="1000"/>
              </a:spcAft>
              <a:buFont typeface="Arial" pitchFamily="34" charset="0"/>
              <a:buNone/>
              <a:defRPr lang="de-DE" smtClean="0">
                <a:solidFill>
                  <a:schemeClr val="accent5"/>
                </a:solidFill>
                <a:latin typeface="Arial" pitchFamily="34" charset="0"/>
                <a:cs typeface="Arial" pitchFamily="34" charset="0"/>
              </a:defRPr>
            </a:lvl1pPr>
            <a:lvl2pPr marL="177800" lvl="1" indent="-17780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2pPr>
            <a:lvl3pPr marL="361950" lvl="2" indent="-18415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3pPr>
            <a:lvl4pPr marL="539750" lvl="3" indent="-17780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4pPr>
            <a:lvl5pPr marL="717550" lvl="4" indent="-177800">
              <a:lnSpc>
                <a:spcPts val="2200"/>
              </a:lnSpc>
              <a:spcBef>
                <a:spcPts val="0"/>
              </a:spcBef>
              <a:spcAft>
                <a:spcPts val="1000"/>
              </a:spcAft>
              <a:buFont typeface="Arial" pitchFamily="34" charset="0"/>
              <a:buChar char="•"/>
              <a:defRPr lang="de-DE">
                <a:solidFill>
                  <a:schemeClr val="accent5"/>
                </a:solidFill>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lnSpc>
                <a:spcPts val="1800"/>
              </a:lnSpc>
              <a:spcAft>
                <a:spcPts val="0"/>
              </a:spcAft>
            </a:pPr>
            <a:r>
              <a:rPr lang="de-DE" sz="1400" b="1" noProof="1" smtClean="0">
                <a:solidFill>
                  <a:schemeClr val="bg1">
                    <a:lumMod val="50000"/>
                  </a:schemeClr>
                </a:solidFill>
              </a:rPr>
              <a:t>speaker contact</a:t>
            </a:r>
          </a:p>
          <a:p>
            <a:pPr lvl="0">
              <a:lnSpc>
                <a:spcPts val="1800"/>
              </a:lnSpc>
              <a:spcAft>
                <a:spcPts val="0"/>
              </a:spcAft>
            </a:pPr>
            <a:endParaRPr lang="de-DE" sz="1400" noProof="1" smtClean="0">
              <a:solidFill>
                <a:schemeClr val="bg1">
                  <a:lumMod val="50000"/>
                </a:schemeClr>
              </a:solidFill>
            </a:endParaRPr>
          </a:p>
          <a:p>
            <a:pPr lvl="0">
              <a:lnSpc>
                <a:spcPts val="1800"/>
              </a:lnSpc>
              <a:spcAft>
                <a:spcPts val="0"/>
              </a:spcAft>
            </a:pPr>
            <a:r>
              <a:rPr lang="de-DE" sz="1400" b="1" noProof="1" smtClean="0">
                <a:solidFill>
                  <a:schemeClr val="bg1">
                    <a:lumMod val="50000"/>
                  </a:schemeClr>
                </a:solidFill>
              </a:rPr>
              <a:t>first name</a:t>
            </a:r>
            <a:r>
              <a:rPr lang="de-DE" sz="1400" b="1" baseline="0" noProof="1" smtClean="0">
                <a:solidFill>
                  <a:schemeClr val="bg1">
                    <a:lumMod val="50000"/>
                  </a:schemeClr>
                </a:solidFill>
              </a:rPr>
              <a:t> last name</a:t>
            </a:r>
            <a:endParaRPr lang="de-DE" sz="1400" b="1" noProof="1" smtClean="0">
              <a:solidFill>
                <a:schemeClr val="bg1">
                  <a:lumMod val="50000"/>
                </a:schemeClr>
              </a:solidFill>
            </a:endParaRPr>
          </a:p>
          <a:p>
            <a:pPr lvl="0">
              <a:lnSpc>
                <a:spcPts val="1800"/>
              </a:lnSpc>
              <a:spcAft>
                <a:spcPts val="0"/>
              </a:spcAft>
            </a:pPr>
            <a:r>
              <a:rPr lang="de-DE" sz="1400" b="1" noProof="1" smtClean="0">
                <a:solidFill>
                  <a:schemeClr val="bg1">
                    <a:lumMod val="50000"/>
                  </a:schemeClr>
                </a:solidFill>
              </a:rPr>
              <a:t>position</a:t>
            </a:r>
          </a:p>
          <a:p>
            <a:pPr lvl="0">
              <a:lnSpc>
                <a:spcPts val="1800"/>
              </a:lnSpc>
              <a:spcAft>
                <a:spcPts val="0"/>
              </a:spcAft>
            </a:pPr>
            <a:r>
              <a:rPr lang="de-DE" sz="1400" b="1" noProof="1" smtClean="0">
                <a:solidFill>
                  <a:schemeClr val="bg1">
                    <a:lumMod val="50000"/>
                  </a:schemeClr>
                </a:solidFill>
              </a:rPr>
              <a:t>institution</a:t>
            </a:r>
          </a:p>
          <a:p>
            <a:pPr lvl="0">
              <a:lnSpc>
                <a:spcPts val="1800"/>
              </a:lnSpc>
              <a:spcAft>
                <a:spcPts val="0"/>
              </a:spcAft>
            </a:pPr>
            <a:r>
              <a:rPr lang="de-DE" sz="1400" b="1" noProof="1" smtClean="0">
                <a:solidFill>
                  <a:schemeClr val="bg1">
                    <a:lumMod val="50000"/>
                  </a:schemeClr>
                </a:solidFill>
              </a:rPr>
              <a:t>mailto: xxx@xxxx.xx</a:t>
            </a:r>
          </a:p>
        </p:txBody>
      </p:sp>
      <p:sp>
        <p:nvSpPr>
          <p:cNvPr id="16" name="Textfeld 15"/>
          <p:cNvSpPr txBox="1"/>
          <p:nvPr userDrawn="1"/>
        </p:nvSpPr>
        <p:spPr>
          <a:xfrm>
            <a:off x="3585913" y="3608580"/>
            <a:ext cx="3623634" cy="923330"/>
          </a:xfrm>
          <a:prstGeom prst="rect">
            <a:avLst/>
          </a:prstGeom>
        </p:spPr>
        <p:txBody>
          <a:bodyPr vert="horz" wrap="square" lIns="0" tIns="0" rIns="0" bIns="0" numCol="1" spcCol="0" rtlCol="0">
            <a:spAutoFit/>
          </a:bodyPr>
          <a:lstStyle>
            <a:lvl1pPr lvl="0" indent="0">
              <a:lnSpc>
                <a:spcPts val="2200"/>
              </a:lnSpc>
              <a:spcBef>
                <a:spcPts val="0"/>
              </a:spcBef>
              <a:spcAft>
                <a:spcPts val="1000"/>
              </a:spcAft>
              <a:buFont typeface="Arial" pitchFamily="34" charset="0"/>
              <a:buNone/>
              <a:defRPr lang="de-DE" smtClean="0">
                <a:solidFill>
                  <a:schemeClr val="accent5"/>
                </a:solidFill>
                <a:latin typeface="Arial" pitchFamily="34" charset="0"/>
                <a:cs typeface="Arial" pitchFamily="34" charset="0"/>
              </a:defRPr>
            </a:lvl1pPr>
            <a:lvl2pPr marL="177800" lvl="1" indent="-17780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2pPr>
            <a:lvl3pPr marL="361950" lvl="2" indent="-18415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3pPr>
            <a:lvl4pPr marL="539750" lvl="3" indent="-17780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4pPr>
            <a:lvl5pPr marL="717550" lvl="4" indent="-177800">
              <a:lnSpc>
                <a:spcPts val="2200"/>
              </a:lnSpc>
              <a:spcBef>
                <a:spcPts val="0"/>
              </a:spcBef>
              <a:spcAft>
                <a:spcPts val="1000"/>
              </a:spcAft>
              <a:buFont typeface="Arial" pitchFamily="34" charset="0"/>
              <a:buChar char="•"/>
              <a:defRPr lang="de-DE">
                <a:solidFill>
                  <a:schemeClr val="accent5"/>
                </a:solidFill>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lnSpc>
                <a:spcPts val="1800"/>
              </a:lnSpc>
              <a:spcAft>
                <a:spcPts val="0"/>
              </a:spcAft>
            </a:pPr>
            <a:r>
              <a:rPr lang="de-DE" sz="1400" b="1" noProof="1" smtClean="0">
                <a:solidFill>
                  <a:schemeClr val="bg1">
                    <a:lumMod val="50000"/>
                  </a:schemeClr>
                </a:solidFill>
              </a:rPr>
              <a:t>first name</a:t>
            </a:r>
            <a:r>
              <a:rPr lang="de-DE" sz="1400" b="1" baseline="0" noProof="1" smtClean="0">
                <a:solidFill>
                  <a:schemeClr val="bg1">
                    <a:lumMod val="50000"/>
                  </a:schemeClr>
                </a:solidFill>
              </a:rPr>
              <a:t> last name</a:t>
            </a:r>
            <a:endParaRPr lang="de-DE" sz="1400" b="1" noProof="1" smtClean="0">
              <a:solidFill>
                <a:schemeClr val="bg1">
                  <a:lumMod val="50000"/>
                </a:schemeClr>
              </a:solidFill>
            </a:endParaRPr>
          </a:p>
          <a:p>
            <a:pPr lvl="0">
              <a:lnSpc>
                <a:spcPts val="1800"/>
              </a:lnSpc>
              <a:spcAft>
                <a:spcPts val="0"/>
              </a:spcAft>
            </a:pPr>
            <a:r>
              <a:rPr lang="de-DE" sz="1400" b="1" noProof="1" smtClean="0">
                <a:solidFill>
                  <a:schemeClr val="bg1">
                    <a:lumMod val="50000"/>
                  </a:schemeClr>
                </a:solidFill>
              </a:rPr>
              <a:t>position</a:t>
            </a:r>
          </a:p>
          <a:p>
            <a:pPr lvl="0">
              <a:lnSpc>
                <a:spcPts val="1800"/>
              </a:lnSpc>
              <a:spcAft>
                <a:spcPts val="0"/>
              </a:spcAft>
            </a:pPr>
            <a:r>
              <a:rPr lang="de-DE" sz="1400" b="1" noProof="1" smtClean="0">
                <a:solidFill>
                  <a:schemeClr val="bg1">
                    <a:lumMod val="50000"/>
                  </a:schemeClr>
                </a:solidFill>
              </a:rPr>
              <a:t>institution</a:t>
            </a:r>
          </a:p>
          <a:p>
            <a:pPr lvl="0">
              <a:lnSpc>
                <a:spcPts val="1800"/>
              </a:lnSpc>
              <a:spcAft>
                <a:spcPts val="0"/>
              </a:spcAft>
            </a:pPr>
            <a:r>
              <a:rPr lang="de-DE" sz="1400" b="1" noProof="1" smtClean="0">
                <a:solidFill>
                  <a:schemeClr val="bg1">
                    <a:lumMod val="50000"/>
                  </a:schemeClr>
                </a:solidFill>
              </a:rPr>
              <a:t>mailto: xxx@xxxx.xx</a:t>
            </a:r>
          </a:p>
        </p:txBody>
      </p:sp>
      <p:sp>
        <p:nvSpPr>
          <p:cNvPr id="17" name="Textfeld 16"/>
          <p:cNvSpPr txBox="1"/>
          <p:nvPr userDrawn="1"/>
        </p:nvSpPr>
        <p:spPr>
          <a:xfrm>
            <a:off x="3585913" y="4870031"/>
            <a:ext cx="3623634" cy="923330"/>
          </a:xfrm>
          <a:prstGeom prst="rect">
            <a:avLst/>
          </a:prstGeom>
        </p:spPr>
        <p:txBody>
          <a:bodyPr vert="horz" wrap="square" lIns="0" tIns="0" rIns="0" bIns="0" numCol="1" spcCol="0" rtlCol="0">
            <a:spAutoFit/>
          </a:bodyPr>
          <a:lstStyle>
            <a:lvl1pPr lvl="0" indent="0">
              <a:lnSpc>
                <a:spcPts val="2200"/>
              </a:lnSpc>
              <a:spcBef>
                <a:spcPts val="0"/>
              </a:spcBef>
              <a:spcAft>
                <a:spcPts val="1000"/>
              </a:spcAft>
              <a:buFont typeface="Arial" pitchFamily="34" charset="0"/>
              <a:buNone/>
              <a:defRPr lang="de-DE" smtClean="0">
                <a:solidFill>
                  <a:schemeClr val="accent5"/>
                </a:solidFill>
                <a:latin typeface="Arial" pitchFamily="34" charset="0"/>
                <a:cs typeface="Arial" pitchFamily="34" charset="0"/>
              </a:defRPr>
            </a:lvl1pPr>
            <a:lvl2pPr marL="177800" lvl="1" indent="-17780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2pPr>
            <a:lvl3pPr marL="361950" lvl="2" indent="-18415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3pPr>
            <a:lvl4pPr marL="539750" lvl="3" indent="-17780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4pPr>
            <a:lvl5pPr marL="717550" lvl="4" indent="-177800">
              <a:lnSpc>
                <a:spcPts val="2200"/>
              </a:lnSpc>
              <a:spcBef>
                <a:spcPts val="0"/>
              </a:spcBef>
              <a:spcAft>
                <a:spcPts val="1000"/>
              </a:spcAft>
              <a:buFont typeface="Arial" pitchFamily="34" charset="0"/>
              <a:buChar char="•"/>
              <a:defRPr lang="de-DE">
                <a:solidFill>
                  <a:schemeClr val="accent5"/>
                </a:solidFill>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lnSpc>
                <a:spcPts val="1800"/>
              </a:lnSpc>
              <a:spcAft>
                <a:spcPts val="0"/>
              </a:spcAft>
            </a:pPr>
            <a:r>
              <a:rPr lang="de-DE" sz="1400" b="1" noProof="1" smtClean="0">
                <a:solidFill>
                  <a:schemeClr val="bg1">
                    <a:lumMod val="50000"/>
                  </a:schemeClr>
                </a:solidFill>
              </a:rPr>
              <a:t>first name</a:t>
            </a:r>
            <a:r>
              <a:rPr lang="de-DE" sz="1400" b="1" baseline="0" noProof="1" smtClean="0">
                <a:solidFill>
                  <a:schemeClr val="bg1">
                    <a:lumMod val="50000"/>
                  </a:schemeClr>
                </a:solidFill>
              </a:rPr>
              <a:t> last name</a:t>
            </a:r>
            <a:endParaRPr lang="de-DE" sz="1400" b="1" noProof="1" smtClean="0">
              <a:solidFill>
                <a:schemeClr val="bg1">
                  <a:lumMod val="50000"/>
                </a:schemeClr>
              </a:solidFill>
            </a:endParaRPr>
          </a:p>
          <a:p>
            <a:pPr lvl="0">
              <a:lnSpc>
                <a:spcPts val="1800"/>
              </a:lnSpc>
              <a:spcAft>
                <a:spcPts val="0"/>
              </a:spcAft>
            </a:pPr>
            <a:r>
              <a:rPr lang="de-DE" sz="1400" b="1" noProof="1" smtClean="0">
                <a:solidFill>
                  <a:schemeClr val="bg1">
                    <a:lumMod val="50000"/>
                  </a:schemeClr>
                </a:solidFill>
              </a:rPr>
              <a:t>position</a:t>
            </a:r>
          </a:p>
          <a:p>
            <a:pPr lvl="0">
              <a:lnSpc>
                <a:spcPts val="1800"/>
              </a:lnSpc>
              <a:spcAft>
                <a:spcPts val="0"/>
              </a:spcAft>
            </a:pPr>
            <a:r>
              <a:rPr lang="de-DE" sz="1400" b="1" noProof="1" smtClean="0">
                <a:solidFill>
                  <a:schemeClr val="bg1">
                    <a:lumMod val="50000"/>
                  </a:schemeClr>
                </a:solidFill>
              </a:rPr>
              <a:t>institution</a:t>
            </a:r>
          </a:p>
          <a:p>
            <a:pPr lvl="0">
              <a:lnSpc>
                <a:spcPts val="1800"/>
              </a:lnSpc>
              <a:spcAft>
                <a:spcPts val="0"/>
              </a:spcAft>
            </a:pPr>
            <a:r>
              <a:rPr lang="de-DE" sz="1400" b="1" noProof="1" smtClean="0">
                <a:solidFill>
                  <a:schemeClr val="bg1">
                    <a:lumMod val="50000"/>
                  </a:schemeClr>
                </a:solidFill>
              </a:rPr>
              <a:t>mailto: xxx@xxxx.xx</a:t>
            </a:r>
          </a:p>
        </p:txBody>
      </p:sp>
    </p:spTree>
    <p:extLst>
      <p:ext uri="{BB962C8B-B14F-4D97-AF65-F5344CB8AC3E}">
        <p14:creationId xmlns:p14="http://schemas.microsoft.com/office/powerpoint/2010/main" xmlns="" val="147529327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act more speaker v2">
    <p:spTree>
      <p:nvGrpSpPr>
        <p:cNvPr id="1" name=""/>
        <p:cNvGrpSpPr/>
        <p:nvPr/>
      </p:nvGrpSpPr>
      <p:grpSpPr>
        <a:xfrm>
          <a:off x="0" y="0"/>
          <a:ext cx="0" cy="0"/>
          <a:chOff x="0" y="0"/>
          <a:chExt cx="0" cy="0"/>
        </a:xfrm>
      </p:grpSpPr>
      <p:sp>
        <p:nvSpPr>
          <p:cNvPr id="4" name="Textfeld 3"/>
          <p:cNvSpPr txBox="1"/>
          <p:nvPr userDrawn="1"/>
        </p:nvSpPr>
        <p:spPr>
          <a:xfrm>
            <a:off x="0" y="360000"/>
            <a:ext cx="3182905" cy="846386"/>
          </a:xfrm>
          <a:prstGeom prst="rect">
            <a:avLst/>
          </a:prstGeom>
          <a:solidFill>
            <a:schemeClr val="accent2"/>
          </a:solidFill>
        </p:spPr>
        <p:txBody>
          <a:bodyPr vert="horz" wrap="none" lIns="432000" tIns="0" rIns="216000" bIns="0" rtlCol="0" anchor="ctr">
            <a:spAutoFit/>
          </a:bodyPr>
          <a:lstStyle>
            <a:lvl1pPr>
              <a:lnSpc>
                <a:spcPts val="6500"/>
              </a:lnSpc>
              <a:spcBef>
                <a:spcPct val="0"/>
              </a:spcBef>
              <a:buNone/>
              <a:defRPr lang="de-DE" sz="5500" cap="all" baseline="0">
                <a:solidFill>
                  <a:schemeClr val="bg1"/>
                </a:solidFill>
                <a:latin typeface="Impact" pitchFamily="34" charset="0"/>
                <a:ea typeface="+mj-ea"/>
                <a:cs typeface="+mj-cs"/>
              </a:defRPr>
            </a:lvl1pPr>
          </a:lstStyle>
          <a:p>
            <a:pPr lvl="0">
              <a:lnSpc>
                <a:spcPct val="100000"/>
              </a:lnSpc>
            </a:pPr>
            <a:r>
              <a:rPr lang="en-US" noProof="1" smtClean="0"/>
              <a:t>contact</a:t>
            </a:r>
            <a:endParaRPr lang="en-US" noProof="1"/>
          </a:p>
        </p:txBody>
      </p:sp>
      <p:sp>
        <p:nvSpPr>
          <p:cNvPr id="6" name="Textfeld 5"/>
          <p:cNvSpPr txBox="1"/>
          <p:nvPr userDrawn="1"/>
        </p:nvSpPr>
        <p:spPr>
          <a:xfrm>
            <a:off x="526032" y="1852950"/>
            <a:ext cx="3623634" cy="1384995"/>
          </a:xfrm>
          <a:prstGeom prst="rect">
            <a:avLst/>
          </a:prstGeom>
        </p:spPr>
        <p:txBody>
          <a:bodyPr vert="horz" wrap="square" lIns="0" tIns="0" rIns="0" bIns="0" numCol="1" spcCol="0" rtlCol="0">
            <a:spAutoFit/>
          </a:bodyPr>
          <a:lstStyle>
            <a:lvl1pPr lvl="0" indent="0">
              <a:lnSpc>
                <a:spcPts val="2200"/>
              </a:lnSpc>
              <a:spcBef>
                <a:spcPts val="0"/>
              </a:spcBef>
              <a:spcAft>
                <a:spcPts val="1000"/>
              </a:spcAft>
              <a:buFont typeface="Arial" pitchFamily="34" charset="0"/>
              <a:buNone/>
              <a:defRPr lang="de-DE" smtClean="0">
                <a:solidFill>
                  <a:schemeClr val="accent5"/>
                </a:solidFill>
                <a:latin typeface="Arial" pitchFamily="34" charset="0"/>
                <a:cs typeface="Arial" pitchFamily="34" charset="0"/>
              </a:defRPr>
            </a:lvl1pPr>
            <a:lvl2pPr marL="177800" lvl="1" indent="-17780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2pPr>
            <a:lvl3pPr marL="361950" lvl="2" indent="-18415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3pPr>
            <a:lvl4pPr marL="539750" lvl="3" indent="-17780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4pPr>
            <a:lvl5pPr marL="717550" lvl="4" indent="-177800">
              <a:lnSpc>
                <a:spcPts val="2200"/>
              </a:lnSpc>
              <a:spcBef>
                <a:spcPts val="0"/>
              </a:spcBef>
              <a:spcAft>
                <a:spcPts val="1000"/>
              </a:spcAft>
              <a:buFont typeface="Arial" pitchFamily="34" charset="0"/>
              <a:buChar char="•"/>
              <a:defRPr lang="de-DE">
                <a:solidFill>
                  <a:schemeClr val="accent5"/>
                </a:solidFill>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lnSpc>
                <a:spcPts val="1800"/>
              </a:lnSpc>
              <a:spcAft>
                <a:spcPts val="0"/>
              </a:spcAft>
            </a:pPr>
            <a:r>
              <a:rPr lang="de-DE" sz="1400" b="1" noProof="1" smtClean="0">
                <a:solidFill>
                  <a:schemeClr val="bg1">
                    <a:lumMod val="50000"/>
                  </a:schemeClr>
                </a:solidFill>
              </a:rPr>
              <a:t>speaker contact</a:t>
            </a:r>
          </a:p>
          <a:p>
            <a:pPr lvl="0">
              <a:lnSpc>
                <a:spcPts val="1800"/>
              </a:lnSpc>
              <a:spcAft>
                <a:spcPts val="0"/>
              </a:spcAft>
            </a:pPr>
            <a:endParaRPr lang="de-DE" sz="1400" noProof="1" smtClean="0">
              <a:solidFill>
                <a:schemeClr val="bg1">
                  <a:lumMod val="50000"/>
                </a:schemeClr>
              </a:solidFill>
            </a:endParaRPr>
          </a:p>
          <a:p>
            <a:pPr lvl="0">
              <a:lnSpc>
                <a:spcPts val="1800"/>
              </a:lnSpc>
              <a:spcAft>
                <a:spcPts val="0"/>
              </a:spcAft>
            </a:pPr>
            <a:r>
              <a:rPr lang="de-DE" sz="1400" b="1" noProof="1" smtClean="0">
                <a:solidFill>
                  <a:schemeClr val="bg1">
                    <a:lumMod val="50000"/>
                  </a:schemeClr>
                </a:solidFill>
              </a:rPr>
              <a:t>first name</a:t>
            </a:r>
            <a:r>
              <a:rPr lang="de-DE" sz="1400" b="1" baseline="0" noProof="1" smtClean="0">
                <a:solidFill>
                  <a:schemeClr val="bg1">
                    <a:lumMod val="50000"/>
                  </a:schemeClr>
                </a:solidFill>
              </a:rPr>
              <a:t> last name</a:t>
            </a:r>
            <a:endParaRPr lang="de-DE" sz="1400" b="1" noProof="1" smtClean="0">
              <a:solidFill>
                <a:schemeClr val="bg1">
                  <a:lumMod val="50000"/>
                </a:schemeClr>
              </a:solidFill>
            </a:endParaRPr>
          </a:p>
          <a:p>
            <a:pPr lvl="0">
              <a:lnSpc>
                <a:spcPts val="1800"/>
              </a:lnSpc>
              <a:spcAft>
                <a:spcPts val="0"/>
              </a:spcAft>
            </a:pPr>
            <a:r>
              <a:rPr lang="de-DE" sz="1400" b="1" noProof="1" smtClean="0">
                <a:solidFill>
                  <a:schemeClr val="bg1">
                    <a:lumMod val="50000"/>
                  </a:schemeClr>
                </a:solidFill>
              </a:rPr>
              <a:t>position</a:t>
            </a:r>
          </a:p>
          <a:p>
            <a:pPr lvl="0">
              <a:lnSpc>
                <a:spcPts val="1800"/>
              </a:lnSpc>
              <a:spcAft>
                <a:spcPts val="0"/>
              </a:spcAft>
            </a:pPr>
            <a:r>
              <a:rPr lang="de-DE" sz="1400" b="1" noProof="1" smtClean="0">
                <a:solidFill>
                  <a:schemeClr val="bg1">
                    <a:lumMod val="50000"/>
                  </a:schemeClr>
                </a:solidFill>
              </a:rPr>
              <a:t>institution</a:t>
            </a:r>
          </a:p>
          <a:p>
            <a:pPr lvl="0">
              <a:lnSpc>
                <a:spcPts val="1800"/>
              </a:lnSpc>
              <a:spcAft>
                <a:spcPts val="0"/>
              </a:spcAft>
            </a:pPr>
            <a:r>
              <a:rPr lang="de-DE" sz="1400" b="1" noProof="1" smtClean="0">
                <a:solidFill>
                  <a:schemeClr val="bg1">
                    <a:lumMod val="50000"/>
                  </a:schemeClr>
                </a:solidFill>
              </a:rPr>
              <a:t>mailto: xxx@xxxx.xx</a:t>
            </a:r>
          </a:p>
        </p:txBody>
      </p:sp>
      <p:pic>
        <p:nvPicPr>
          <p:cNvPr id="11" name="Grafik 10"/>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708392" y="0"/>
            <a:ext cx="1435608" cy="1828800"/>
          </a:xfrm>
          <a:prstGeom prst="rect">
            <a:avLst/>
          </a:prstGeom>
        </p:spPr>
      </p:pic>
      <p:sp>
        <p:nvSpPr>
          <p:cNvPr id="5" name="Bildplatzhalter 4"/>
          <p:cNvSpPr>
            <a:spLocks noGrp="1"/>
          </p:cNvSpPr>
          <p:nvPr>
            <p:ph type="pic" sz="quarter" idx="11" hasCustomPrompt="1"/>
          </p:nvPr>
        </p:nvSpPr>
        <p:spPr>
          <a:xfrm>
            <a:off x="3157364" y="2143417"/>
            <a:ext cx="1374855" cy="1169176"/>
          </a:xfrm>
        </p:spPr>
        <p:txBody>
          <a:bodyPr/>
          <a:lstStyle>
            <a:lvl1pPr>
              <a:defRPr/>
            </a:lvl1pPr>
          </a:lstStyle>
          <a:p>
            <a:r>
              <a:rPr lang="de-DE" dirty="0" smtClean="0"/>
              <a:t>logo</a:t>
            </a:r>
          </a:p>
          <a:p>
            <a:endParaRPr lang="de-DE" dirty="0" smtClean="0"/>
          </a:p>
          <a:p>
            <a:endParaRPr lang="de-DE" dirty="0" smtClean="0"/>
          </a:p>
          <a:p>
            <a:endParaRPr lang="de-DE" dirty="0" smtClean="0"/>
          </a:p>
          <a:p>
            <a:endParaRPr lang="de-DE" dirty="0" smtClean="0"/>
          </a:p>
          <a:p>
            <a:endParaRPr lang="de-DE" dirty="0"/>
          </a:p>
        </p:txBody>
      </p:sp>
      <p:sp>
        <p:nvSpPr>
          <p:cNvPr id="13" name="Textfeld 12"/>
          <p:cNvSpPr txBox="1"/>
          <p:nvPr userDrawn="1"/>
        </p:nvSpPr>
        <p:spPr>
          <a:xfrm>
            <a:off x="526032" y="3608580"/>
            <a:ext cx="3623634" cy="923330"/>
          </a:xfrm>
          <a:prstGeom prst="rect">
            <a:avLst/>
          </a:prstGeom>
        </p:spPr>
        <p:txBody>
          <a:bodyPr vert="horz" wrap="square" lIns="0" tIns="0" rIns="0" bIns="0" numCol="1" spcCol="0" rtlCol="0">
            <a:spAutoFit/>
          </a:bodyPr>
          <a:lstStyle>
            <a:lvl1pPr lvl="0" indent="0">
              <a:lnSpc>
                <a:spcPts val="2200"/>
              </a:lnSpc>
              <a:spcBef>
                <a:spcPts val="0"/>
              </a:spcBef>
              <a:spcAft>
                <a:spcPts val="1000"/>
              </a:spcAft>
              <a:buFont typeface="Arial" pitchFamily="34" charset="0"/>
              <a:buNone/>
              <a:defRPr lang="de-DE" smtClean="0">
                <a:solidFill>
                  <a:schemeClr val="accent5"/>
                </a:solidFill>
                <a:latin typeface="Arial" pitchFamily="34" charset="0"/>
                <a:cs typeface="Arial" pitchFamily="34" charset="0"/>
              </a:defRPr>
            </a:lvl1pPr>
            <a:lvl2pPr marL="177800" lvl="1" indent="-17780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2pPr>
            <a:lvl3pPr marL="361950" lvl="2" indent="-18415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3pPr>
            <a:lvl4pPr marL="539750" lvl="3" indent="-17780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4pPr>
            <a:lvl5pPr marL="717550" lvl="4" indent="-177800">
              <a:lnSpc>
                <a:spcPts val="2200"/>
              </a:lnSpc>
              <a:spcBef>
                <a:spcPts val="0"/>
              </a:spcBef>
              <a:spcAft>
                <a:spcPts val="1000"/>
              </a:spcAft>
              <a:buFont typeface="Arial" pitchFamily="34" charset="0"/>
              <a:buChar char="•"/>
              <a:defRPr lang="de-DE">
                <a:solidFill>
                  <a:schemeClr val="accent5"/>
                </a:solidFill>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lnSpc>
                <a:spcPts val="1800"/>
              </a:lnSpc>
              <a:spcAft>
                <a:spcPts val="0"/>
              </a:spcAft>
            </a:pPr>
            <a:r>
              <a:rPr lang="de-DE" sz="1400" b="1" noProof="1" smtClean="0">
                <a:solidFill>
                  <a:schemeClr val="bg1">
                    <a:lumMod val="50000"/>
                  </a:schemeClr>
                </a:solidFill>
              </a:rPr>
              <a:t>first name</a:t>
            </a:r>
            <a:r>
              <a:rPr lang="de-DE" sz="1400" b="1" baseline="0" noProof="1" smtClean="0">
                <a:solidFill>
                  <a:schemeClr val="bg1">
                    <a:lumMod val="50000"/>
                  </a:schemeClr>
                </a:solidFill>
              </a:rPr>
              <a:t> last name</a:t>
            </a:r>
            <a:endParaRPr lang="de-DE" sz="1400" b="1" noProof="1" smtClean="0">
              <a:solidFill>
                <a:schemeClr val="bg1">
                  <a:lumMod val="50000"/>
                </a:schemeClr>
              </a:solidFill>
            </a:endParaRPr>
          </a:p>
          <a:p>
            <a:pPr lvl="0">
              <a:lnSpc>
                <a:spcPts val="1800"/>
              </a:lnSpc>
              <a:spcAft>
                <a:spcPts val="0"/>
              </a:spcAft>
            </a:pPr>
            <a:r>
              <a:rPr lang="de-DE" sz="1400" b="1" noProof="1" smtClean="0">
                <a:solidFill>
                  <a:schemeClr val="bg1">
                    <a:lumMod val="50000"/>
                  </a:schemeClr>
                </a:solidFill>
              </a:rPr>
              <a:t>position</a:t>
            </a:r>
          </a:p>
          <a:p>
            <a:pPr lvl="0">
              <a:lnSpc>
                <a:spcPts val="1800"/>
              </a:lnSpc>
              <a:spcAft>
                <a:spcPts val="0"/>
              </a:spcAft>
            </a:pPr>
            <a:r>
              <a:rPr lang="de-DE" sz="1400" b="1" noProof="1" smtClean="0">
                <a:solidFill>
                  <a:schemeClr val="bg1">
                    <a:lumMod val="50000"/>
                  </a:schemeClr>
                </a:solidFill>
              </a:rPr>
              <a:t>institution</a:t>
            </a:r>
          </a:p>
          <a:p>
            <a:pPr lvl="0">
              <a:lnSpc>
                <a:spcPts val="1800"/>
              </a:lnSpc>
              <a:spcAft>
                <a:spcPts val="0"/>
              </a:spcAft>
            </a:pPr>
            <a:r>
              <a:rPr lang="de-DE" sz="1400" b="1" noProof="1" smtClean="0">
                <a:solidFill>
                  <a:schemeClr val="bg1">
                    <a:lumMod val="50000"/>
                  </a:schemeClr>
                </a:solidFill>
              </a:rPr>
              <a:t>mailto: xxx@xxxx.xx</a:t>
            </a:r>
          </a:p>
        </p:txBody>
      </p:sp>
      <p:sp>
        <p:nvSpPr>
          <p:cNvPr id="14" name="Textfeld 13"/>
          <p:cNvSpPr txBox="1"/>
          <p:nvPr userDrawn="1"/>
        </p:nvSpPr>
        <p:spPr>
          <a:xfrm>
            <a:off x="526032" y="4945337"/>
            <a:ext cx="3623634" cy="923330"/>
          </a:xfrm>
          <a:prstGeom prst="rect">
            <a:avLst/>
          </a:prstGeom>
        </p:spPr>
        <p:txBody>
          <a:bodyPr vert="horz" wrap="square" lIns="0" tIns="0" rIns="0" bIns="0" numCol="1" spcCol="0" rtlCol="0">
            <a:spAutoFit/>
          </a:bodyPr>
          <a:lstStyle>
            <a:lvl1pPr lvl="0" indent="0">
              <a:lnSpc>
                <a:spcPts val="2200"/>
              </a:lnSpc>
              <a:spcBef>
                <a:spcPts val="0"/>
              </a:spcBef>
              <a:spcAft>
                <a:spcPts val="1000"/>
              </a:spcAft>
              <a:buFont typeface="Arial" pitchFamily="34" charset="0"/>
              <a:buNone/>
              <a:defRPr lang="de-DE" smtClean="0">
                <a:solidFill>
                  <a:schemeClr val="accent5"/>
                </a:solidFill>
                <a:latin typeface="Arial" pitchFamily="34" charset="0"/>
                <a:cs typeface="Arial" pitchFamily="34" charset="0"/>
              </a:defRPr>
            </a:lvl1pPr>
            <a:lvl2pPr marL="177800" lvl="1" indent="-17780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2pPr>
            <a:lvl3pPr marL="361950" lvl="2" indent="-18415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3pPr>
            <a:lvl4pPr marL="539750" lvl="3" indent="-17780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4pPr>
            <a:lvl5pPr marL="717550" lvl="4" indent="-177800">
              <a:lnSpc>
                <a:spcPts val="2200"/>
              </a:lnSpc>
              <a:spcBef>
                <a:spcPts val="0"/>
              </a:spcBef>
              <a:spcAft>
                <a:spcPts val="1000"/>
              </a:spcAft>
              <a:buFont typeface="Arial" pitchFamily="34" charset="0"/>
              <a:buChar char="•"/>
              <a:defRPr lang="de-DE">
                <a:solidFill>
                  <a:schemeClr val="accent5"/>
                </a:solidFill>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lnSpc>
                <a:spcPts val="1800"/>
              </a:lnSpc>
              <a:spcAft>
                <a:spcPts val="0"/>
              </a:spcAft>
            </a:pPr>
            <a:r>
              <a:rPr lang="de-DE" sz="1400" b="1" noProof="1" smtClean="0">
                <a:solidFill>
                  <a:schemeClr val="bg1">
                    <a:lumMod val="50000"/>
                  </a:schemeClr>
                </a:solidFill>
              </a:rPr>
              <a:t>first name</a:t>
            </a:r>
            <a:r>
              <a:rPr lang="de-DE" sz="1400" b="1" baseline="0" noProof="1" smtClean="0">
                <a:solidFill>
                  <a:schemeClr val="bg1">
                    <a:lumMod val="50000"/>
                  </a:schemeClr>
                </a:solidFill>
              </a:rPr>
              <a:t> last name</a:t>
            </a:r>
            <a:endParaRPr lang="de-DE" sz="1400" b="1" noProof="1" smtClean="0">
              <a:solidFill>
                <a:schemeClr val="bg1">
                  <a:lumMod val="50000"/>
                </a:schemeClr>
              </a:solidFill>
            </a:endParaRPr>
          </a:p>
          <a:p>
            <a:pPr lvl="0">
              <a:lnSpc>
                <a:spcPts val="1800"/>
              </a:lnSpc>
              <a:spcAft>
                <a:spcPts val="0"/>
              </a:spcAft>
            </a:pPr>
            <a:r>
              <a:rPr lang="de-DE" sz="1400" b="1" noProof="1" smtClean="0">
                <a:solidFill>
                  <a:schemeClr val="bg1">
                    <a:lumMod val="50000"/>
                  </a:schemeClr>
                </a:solidFill>
              </a:rPr>
              <a:t>position</a:t>
            </a:r>
          </a:p>
          <a:p>
            <a:pPr lvl="0">
              <a:lnSpc>
                <a:spcPts val="1800"/>
              </a:lnSpc>
              <a:spcAft>
                <a:spcPts val="0"/>
              </a:spcAft>
            </a:pPr>
            <a:r>
              <a:rPr lang="de-DE" sz="1400" b="1" noProof="1" smtClean="0">
                <a:solidFill>
                  <a:schemeClr val="bg1">
                    <a:lumMod val="50000"/>
                  </a:schemeClr>
                </a:solidFill>
              </a:rPr>
              <a:t>institution</a:t>
            </a:r>
          </a:p>
          <a:p>
            <a:pPr lvl="0">
              <a:lnSpc>
                <a:spcPts val="1800"/>
              </a:lnSpc>
              <a:spcAft>
                <a:spcPts val="0"/>
              </a:spcAft>
            </a:pPr>
            <a:r>
              <a:rPr lang="de-DE" sz="1400" b="1" noProof="1" smtClean="0">
                <a:solidFill>
                  <a:schemeClr val="bg1">
                    <a:lumMod val="50000"/>
                  </a:schemeClr>
                </a:solidFill>
              </a:rPr>
              <a:t>mailto: xxx@xxxx.xx</a:t>
            </a:r>
          </a:p>
        </p:txBody>
      </p:sp>
      <p:sp>
        <p:nvSpPr>
          <p:cNvPr id="12" name="Bildplatzhalter 4"/>
          <p:cNvSpPr>
            <a:spLocks noGrp="1"/>
          </p:cNvSpPr>
          <p:nvPr>
            <p:ph type="pic" sz="quarter" idx="12" hasCustomPrompt="1"/>
          </p:nvPr>
        </p:nvSpPr>
        <p:spPr>
          <a:xfrm>
            <a:off x="3157364" y="3410783"/>
            <a:ext cx="1374855" cy="1169176"/>
          </a:xfrm>
        </p:spPr>
        <p:txBody>
          <a:bodyPr/>
          <a:lstStyle>
            <a:lvl1pPr>
              <a:defRPr/>
            </a:lvl1pPr>
          </a:lstStyle>
          <a:p>
            <a:r>
              <a:rPr lang="de-DE" dirty="0" smtClean="0"/>
              <a:t>logo</a:t>
            </a:r>
          </a:p>
          <a:p>
            <a:endParaRPr lang="de-DE" dirty="0" smtClean="0"/>
          </a:p>
          <a:p>
            <a:endParaRPr lang="de-DE" dirty="0" smtClean="0"/>
          </a:p>
          <a:p>
            <a:endParaRPr lang="de-DE" dirty="0" smtClean="0"/>
          </a:p>
          <a:p>
            <a:endParaRPr lang="de-DE" dirty="0" smtClean="0"/>
          </a:p>
          <a:p>
            <a:endParaRPr lang="de-DE" dirty="0"/>
          </a:p>
        </p:txBody>
      </p:sp>
      <p:sp>
        <p:nvSpPr>
          <p:cNvPr id="18" name="Bildplatzhalter 4"/>
          <p:cNvSpPr>
            <a:spLocks noGrp="1"/>
          </p:cNvSpPr>
          <p:nvPr>
            <p:ph type="pic" sz="quarter" idx="13" hasCustomPrompt="1"/>
          </p:nvPr>
        </p:nvSpPr>
        <p:spPr>
          <a:xfrm>
            <a:off x="3157364" y="4736767"/>
            <a:ext cx="1374855" cy="1169176"/>
          </a:xfrm>
        </p:spPr>
        <p:txBody>
          <a:bodyPr/>
          <a:lstStyle>
            <a:lvl1pPr>
              <a:defRPr/>
            </a:lvl1pPr>
          </a:lstStyle>
          <a:p>
            <a:r>
              <a:rPr lang="de-DE" dirty="0" smtClean="0"/>
              <a:t>logo</a:t>
            </a:r>
          </a:p>
          <a:p>
            <a:endParaRPr lang="de-DE" dirty="0" smtClean="0"/>
          </a:p>
          <a:p>
            <a:endParaRPr lang="de-DE" dirty="0" smtClean="0"/>
          </a:p>
          <a:p>
            <a:endParaRPr lang="de-DE" dirty="0" smtClean="0"/>
          </a:p>
          <a:p>
            <a:endParaRPr lang="de-DE" dirty="0" smtClean="0"/>
          </a:p>
          <a:p>
            <a:endParaRPr lang="de-DE" dirty="0"/>
          </a:p>
        </p:txBody>
      </p:sp>
      <p:sp>
        <p:nvSpPr>
          <p:cNvPr id="19" name="Textfeld 18"/>
          <p:cNvSpPr txBox="1"/>
          <p:nvPr userDrawn="1"/>
        </p:nvSpPr>
        <p:spPr>
          <a:xfrm>
            <a:off x="4856560" y="1852950"/>
            <a:ext cx="3623634" cy="1384995"/>
          </a:xfrm>
          <a:prstGeom prst="rect">
            <a:avLst/>
          </a:prstGeom>
        </p:spPr>
        <p:txBody>
          <a:bodyPr vert="horz" wrap="square" lIns="0" tIns="0" rIns="0" bIns="0" numCol="1" spcCol="0" rtlCol="0">
            <a:spAutoFit/>
          </a:bodyPr>
          <a:lstStyle>
            <a:lvl1pPr lvl="0" indent="0">
              <a:lnSpc>
                <a:spcPts val="2200"/>
              </a:lnSpc>
              <a:spcBef>
                <a:spcPts val="0"/>
              </a:spcBef>
              <a:spcAft>
                <a:spcPts val="1000"/>
              </a:spcAft>
              <a:buFont typeface="Arial" pitchFamily="34" charset="0"/>
              <a:buNone/>
              <a:defRPr lang="de-DE" smtClean="0">
                <a:solidFill>
                  <a:schemeClr val="accent5"/>
                </a:solidFill>
                <a:latin typeface="Arial" pitchFamily="34" charset="0"/>
                <a:cs typeface="Arial" pitchFamily="34" charset="0"/>
              </a:defRPr>
            </a:lvl1pPr>
            <a:lvl2pPr marL="177800" lvl="1" indent="-17780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2pPr>
            <a:lvl3pPr marL="361950" lvl="2" indent="-18415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3pPr>
            <a:lvl4pPr marL="539750" lvl="3" indent="-17780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4pPr>
            <a:lvl5pPr marL="717550" lvl="4" indent="-177800">
              <a:lnSpc>
                <a:spcPts val="2200"/>
              </a:lnSpc>
              <a:spcBef>
                <a:spcPts val="0"/>
              </a:spcBef>
              <a:spcAft>
                <a:spcPts val="1000"/>
              </a:spcAft>
              <a:buFont typeface="Arial" pitchFamily="34" charset="0"/>
              <a:buChar char="•"/>
              <a:defRPr lang="de-DE">
                <a:solidFill>
                  <a:schemeClr val="accent5"/>
                </a:solidFill>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lnSpc>
                <a:spcPts val="1800"/>
              </a:lnSpc>
              <a:spcAft>
                <a:spcPts val="0"/>
              </a:spcAft>
            </a:pPr>
            <a:endParaRPr lang="de-DE" sz="1400" noProof="1" smtClean="0">
              <a:solidFill>
                <a:schemeClr val="bg1">
                  <a:lumMod val="50000"/>
                </a:schemeClr>
              </a:solidFill>
            </a:endParaRPr>
          </a:p>
          <a:p>
            <a:pPr lvl="0">
              <a:lnSpc>
                <a:spcPts val="1800"/>
              </a:lnSpc>
              <a:spcAft>
                <a:spcPts val="0"/>
              </a:spcAft>
            </a:pPr>
            <a:endParaRPr lang="de-DE" sz="1400" noProof="1" smtClean="0">
              <a:solidFill>
                <a:schemeClr val="bg1">
                  <a:lumMod val="50000"/>
                </a:schemeClr>
              </a:solidFill>
            </a:endParaRPr>
          </a:p>
          <a:p>
            <a:pPr lvl="0">
              <a:lnSpc>
                <a:spcPts val="1800"/>
              </a:lnSpc>
              <a:spcAft>
                <a:spcPts val="0"/>
              </a:spcAft>
            </a:pPr>
            <a:r>
              <a:rPr lang="de-DE" sz="1400" b="1" noProof="1" smtClean="0">
                <a:solidFill>
                  <a:schemeClr val="bg1">
                    <a:lumMod val="50000"/>
                  </a:schemeClr>
                </a:solidFill>
              </a:rPr>
              <a:t>first name</a:t>
            </a:r>
            <a:r>
              <a:rPr lang="de-DE" sz="1400" b="1" baseline="0" noProof="1" smtClean="0">
                <a:solidFill>
                  <a:schemeClr val="bg1">
                    <a:lumMod val="50000"/>
                  </a:schemeClr>
                </a:solidFill>
              </a:rPr>
              <a:t> last name</a:t>
            </a:r>
            <a:endParaRPr lang="de-DE" sz="1400" b="1" noProof="1" smtClean="0">
              <a:solidFill>
                <a:schemeClr val="bg1">
                  <a:lumMod val="50000"/>
                </a:schemeClr>
              </a:solidFill>
            </a:endParaRPr>
          </a:p>
          <a:p>
            <a:pPr lvl="0">
              <a:lnSpc>
                <a:spcPts val="1800"/>
              </a:lnSpc>
              <a:spcAft>
                <a:spcPts val="0"/>
              </a:spcAft>
            </a:pPr>
            <a:r>
              <a:rPr lang="de-DE" sz="1400" b="1" noProof="1" smtClean="0">
                <a:solidFill>
                  <a:schemeClr val="bg1">
                    <a:lumMod val="50000"/>
                  </a:schemeClr>
                </a:solidFill>
              </a:rPr>
              <a:t>position</a:t>
            </a:r>
          </a:p>
          <a:p>
            <a:pPr lvl="0">
              <a:lnSpc>
                <a:spcPts val="1800"/>
              </a:lnSpc>
              <a:spcAft>
                <a:spcPts val="0"/>
              </a:spcAft>
            </a:pPr>
            <a:r>
              <a:rPr lang="de-DE" sz="1400" b="1" noProof="1" smtClean="0">
                <a:solidFill>
                  <a:schemeClr val="bg1">
                    <a:lumMod val="50000"/>
                  </a:schemeClr>
                </a:solidFill>
              </a:rPr>
              <a:t>institution</a:t>
            </a:r>
          </a:p>
          <a:p>
            <a:pPr lvl="0">
              <a:lnSpc>
                <a:spcPts val="1800"/>
              </a:lnSpc>
              <a:spcAft>
                <a:spcPts val="0"/>
              </a:spcAft>
            </a:pPr>
            <a:r>
              <a:rPr lang="de-DE" sz="1400" b="1" noProof="1" smtClean="0">
                <a:solidFill>
                  <a:schemeClr val="bg1">
                    <a:lumMod val="50000"/>
                  </a:schemeClr>
                </a:solidFill>
              </a:rPr>
              <a:t>mailto: xxx@xxxx.xx</a:t>
            </a:r>
          </a:p>
        </p:txBody>
      </p:sp>
      <p:sp>
        <p:nvSpPr>
          <p:cNvPr id="20" name="Bildplatzhalter 4"/>
          <p:cNvSpPr>
            <a:spLocks noGrp="1"/>
          </p:cNvSpPr>
          <p:nvPr>
            <p:ph type="pic" sz="quarter" idx="14" hasCustomPrompt="1"/>
          </p:nvPr>
        </p:nvSpPr>
        <p:spPr>
          <a:xfrm>
            <a:off x="7487892" y="2143417"/>
            <a:ext cx="1374855" cy="1169176"/>
          </a:xfrm>
        </p:spPr>
        <p:txBody>
          <a:bodyPr/>
          <a:lstStyle>
            <a:lvl1pPr>
              <a:defRPr/>
            </a:lvl1pPr>
          </a:lstStyle>
          <a:p>
            <a:r>
              <a:rPr lang="de-DE" dirty="0" smtClean="0"/>
              <a:t>logo</a:t>
            </a:r>
          </a:p>
          <a:p>
            <a:endParaRPr lang="de-DE" dirty="0" smtClean="0"/>
          </a:p>
          <a:p>
            <a:endParaRPr lang="de-DE" dirty="0" smtClean="0"/>
          </a:p>
          <a:p>
            <a:endParaRPr lang="de-DE" dirty="0" smtClean="0"/>
          </a:p>
          <a:p>
            <a:endParaRPr lang="de-DE" dirty="0" smtClean="0"/>
          </a:p>
          <a:p>
            <a:endParaRPr lang="de-DE" dirty="0"/>
          </a:p>
        </p:txBody>
      </p:sp>
      <p:sp>
        <p:nvSpPr>
          <p:cNvPr id="21" name="Textfeld 20"/>
          <p:cNvSpPr txBox="1"/>
          <p:nvPr userDrawn="1"/>
        </p:nvSpPr>
        <p:spPr>
          <a:xfrm>
            <a:off x="4856560" y="3608580"/>
            <a:ext cx="3623634" cy="923330"/>
          </a:xfrm>
          <a:prstGeom prst="rect">
            <a:avLst/>
          </a:prstGeom>
        </p:spPr>
        <p:txBody>
          <a:bodyPr vert="horz" wrap="square" lIns="0" tIns="0" rIns="0" bIns="0" numCol="1" spcCol="0" rtlCol="0">
            <a:spAutoFit/>
          </a:bodyPr>
          <a:lstStyle>
            <a:lvl1pPr lvl="0" indent="0">
              <a:lnSpc>
                <a:spcPts val="2200"/>
              </a:lnSpc>
              <a:spcBef>
                <a:spcPts val="0"/>
              </a:spcBef>
              <a:spcAft>
                <a:spcPts val="1000"/>
              </a:spcAft>
              <a:buFont typeface="Arial" pitchFamily="34" charset="0"/>
              <a:buNone/>
              <a:defRPr lang="de-DE" smtClean="0">
                <a:solidFill>
                  <a:schemeClr val="accent5"/>
                </a:solidFill>
                <a:latin typeface="Arial" pitchFamily="34" charset="0"/>
                <a:cs typeface="Arial" pitchFamily="34" charset="0"/>
              </a:defRPr>
            </a:lvl1pPr>
            <a:lvl2pPr marL="177800" lvl="1" indent="-17780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2pPr>
            <a:lvl3pPr marL="361950" lvl="2" indent="-18415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3pPr>
            <a:lvl4pPr marL="539750" lvl="3" indent="-17780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4pPr>
            <a:lvl5pPr marL="717550" lvl="4" indent="-177800">
              <a:lnSpc>
                <a:spcPts val="2200"/>
              </a:lnSpc>
              <a:spcBef>
                <a:spcPts val="0"/>
              </a:spcBef>
              <a:spcAft>
                <a:spcPts val="1000"/>
              </a:spcAft>
              <a:buFont typeface="Arial" pitchFamily="34" charset="0"/>
              <a:buChar char="•"/>
              <a:defRPr lang="de-DE">
                <a:solidFill>
                  <a:schemeClr val="accent5"/>
                </a:solidFill>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lnSpc>
                <a:spcPts val="1800"/>
              </a:lnSpc>
              <a:spcAft>
                <a:spcPts val="0"/>
              </a:spcAft>
            </a:pPr>
            <a:r>
              <a:rPr lang="de-DE" sz="1400" b="1" noProof="1" smtClean="0">
                <a:solidFill>
                  <a:schemeClr val="bg1">
                    <a:lumMod val="50000"/>
                  </a:schemeClr>
                </a:solidFill>
              </a:rPr>
              <a:t>first name</a:t>
            </a:r>
            <a:r>
              <a:rPr lang="de-DE" sz="1400" b="1" baseline="0" noProof="1" smtClean="0">
                <a:solidFill>
                  <a:schemeClr val="bg1">
                    <a:lumMod val="50000"/>
                  </a:schemeClr>
                </a:solidFill>
              </a:rPr>
              <a:t> last name</a:t>
            </a:r>
            <a:endParaRPr lang="de-DE" sz="1400" b="1" noProof="1" smtClean="0">
              <a:solidFill>
                <a:schemeClr val="bg1">
                  <a:lumMod val="50000"/>
                </a:schemeClr>
              </a:solidFill>
            </a:endParaRPr>
          </a:p>
          <a:p>
            <a:pPr lvl="0">
              <a:lnSpc>
                <a:spcPts val="1800"/>
              </a:lnSpc>
              <a:spcAft>
                <a:spcPts val="0"/>
              </a:spcAft>
            </a:pPr>
            <a:r>
              <a:rPr lang="de-DE" sz="1400" b="1" noProof="1" smtClean="0">
                <a:solidFill>
                  <a:schemeClr val="bg1">
                    <a:lumMod val="50000"/>
                  </a:schemeClr>
                </a:solidFill>
              </a:rPr>
              <a:t>position</a:t>
            </a:r>
          </a:p>
          <a:p>
            <a:pPr lvl="0">
              <a:lnSpc>
                <a:spcPts val="1800"/>
              </a:lnSpc>
              <a:spcAft>
                <a:spcPts val="0"/>
              </a:spcAft>
            </a:pPr>
            <a:r>
              <a:rPr lang="de-DE" sz="1400" b="1" noProof="1" smtClean="0">
                <a:solidFill>
                  <a:schemeClr val="bg1">
                    <a:lumMod val="50000"/>
                  </a:schemeClr>
                </a:solidFill>
              </a:rPr>
              <a:t>institution</a:t>
            </a:r>
          </a:p>
          <a:p>
            <a:pPr lvl="0">
              <a:lnSpc>
                <a:spcPts val="1800"/>
              </a:lnSpc>
              <a:spcAft>
                <a:spcPts val="0"/>
              </a:spcAft>
            </a:pPr>
            <a:r>
              <a:rPr lang="de-DE" sz="1400" b="1" noProof="1" smtClean="0">
                <a:solidFill>
                  <a:schemeClr val="bg1">
                    <a:lumMod val="50000"/>
                  </a:schemeClr>
                </a:solidFill>
              </a:rPr>
              <a:t>mailto: xxx@xxxx.xx</a:t>
            </a:r>
          </a:p>
        </p:txBody>
      </p:sp>
      <p:sp>
        <p:nvSpPr>
          <p:cNvPr id="22" name="Textfeld 21"/>
          <p:cNvSpPr txBox="1"/>
          <p:nvPr userDrawn="1"/>
        </p:nvSpPr>
        <p:spPr>
          <a:xfrm>
            <a:off x="4856560" y="4945337"/>
            <a:ext cx="3623634" cy="923330"/>
          </a:xfrm>
          <a:prstGeom prst="rect">
            <a:avLst/>
          </a:prstGeom>
        </p:spPr>
        <p:txBody>
          <a:bodyPr vert="horz" wrap="square" lIns="0" tIns="0" rIns="0" bIns="0" numCol="1" spcCol="0" rtlCol="0">
            <a:spAutoFit/>
          </a:bodyPr>
          <a:lstStyle>
            <a:lvl1pPr lvl="0" indent="0">
              <a:lnSpc>
                <a:spcPts val="2200"/>
              </a:lnSpc>
              <a:spcBef>
                <a:spcPts val="0"/>
              </a:spcBef>
              <a:spcAft>
                <a:spcPts val="1000"/>
              </a:spcAft>
              <a:buFont typeface="Arial" pitchFamily="34" charset="0"/>
              <a:buNone/>
              <a:defRPr lang="de-DE" smtClean="0">
                <a:solidFill>
                  <a:schemeClr val="accent5"/>
                </a:solidFill>
                <a:latin typeface="Arial" pitchFamily="34" charset="0"/>
                <a:cs typeface="Arial" pitchFamily="34" charset="0"/>
              </a:defRPr>
            </a:lvl1pPr>
            <a:lvl2pPr marL="177800" lvl="1" indent="-17780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2pPr>
            <a:lvl3pPr marL="361950" lvl="2" indent="-18415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3pPr>
            <a:lvl4pPr marL="539750" lvl="3" indent="-177800">
              <a:lnSpc>
                <a:spcPts val="2200"/>
              </a:lnSpc>
              <a:spcBef>
                <a:spcPts val="0"/>
              </a:spcBef>
              <a:spcAft>
                <a:spcPts val="1000"/>
              </a:spcAft>
              <a:buFont typeface="Arial" pitchFamily="34" charset="0"/>
              <a:buChar char="•"/>
              <a:defRPr lang="de-DE" smtClean="0">
                <a:solidFill>
                  <a:schemeClr val="accent5"/>
                </a:solidFill>
                <a:latin typeface="Arial" pitchFamily="34" charset="0"/>
                <a:cs typeface="Arial" pitchFamily="34" charset="0"/>
              </a:defRPr>
            </a:lvl4pPr>
            <a:lvl5pPr marL="717550" lvl="4" indent="-177800">
              <a:lnSpc>
                <a:spcPts val="2200"/>
              </a:lnSpc>
              <a:spcBef>
                <a:spcPts val="0"/>
              </a:spcBef>
              <a:spcAft>
                <a:spcPts val="1000"/>
              </a:spcAft>
              <a:buFont typeface="Arial" pitchFamily="34" charset="0"/>
              <a:buChar char="•"/>
              <a:defRPr lang="de-DE">
                <a:solidFill>
                  <a:schemeClr val="accent5"/>
                </a:solidFill>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lnSpc>
                <a:spcPts val="1800"/>
              </a:lnSpc>
              <a:spcAft>
                <a:spcPts val="0"/>
              </a:spcAft>
            </a:pPr>
            <a:r>
              <a:rPr lang="de-DE" sz="1400" b="1" noProof="1" smtClean="0">
                <a:solidFill>
                  <a:schemeClr val="bg1">
                    <a:lumMod val="50000"/>
                  </a:schemeClr>
                </a:solidFill>
              </a:rPr>
              <a:t>first name</a:t>
            </a:r>
            <a:r>
              <a:rPr lang="de-DE" sz="1400" b="1" baseline="0" noProof="1" smtClean="0">
                <a:solidFill>
                  <a:schemeClr val="bg1">
                    <a:lumMod val="50000"/>
                  </a:schemeClr>
                </a:solidFill>
              </a:rPr>
              <a:t> last name</a:t>
            </a:r>
            <a:endParaRPr lang="de-DE" sz="1400" b="1" noProof="1" smtClean="0">
              <a:solidFill>
                <a:schemeClr val="bg1">
                  <a:lumMod val="50000"/>
                </a:schemeClr>
              </a:solidFill>
            </a:endParaRPr>
          </a:p>
          <a:p>
            <a:pPr lvl="0">
              <a:lnSpc>
                <a:spcPts val="1800"/>
              </a:lnSpc>
              <a:spcAft>
                <a:spcPts val="0"/>
              </a:spcAft>
            </a:pPr>
            <a:r>
              <a:rPr lang="de-DE" sz="1400" b="1" noProof="1" smtClean="0">
                <a:solidFill>
                  <a:schemeClr val="bg1">
                    <a:lumMod val="50000"/>
                  </a:schemeClr>
                </a:solidFill>
              </a:rPr>
              <a:t>position</a:t>
            </a:r>
          </a:p>
          <a:p>
            <a:pPr lvl="0">
              <a:lnSpc>
                <a:spcPts val="1800"/>
              </a:lnSpc>
              <a:spcAft>
                <a:spcPts val="0"/>
              </a:spcAft>
            </a:pPr>
            <a:r>
              <a:rPr lang="de-DE" sz="1400" b="1" noProof="1" smtClean="0">
                <a:solidFill>
                  <a:schemeClr val="bg1">
                    <a:lumMod val="50000"/>
                  </a:schemeClr>
                </a:solidFill>
              </a:rPr>
              <a:t>institution</a:t>
            </a:r>
          </a:p>
          <a:p>
            <a:pPr lvl="0">
              <a:lnSpc>
                <a:spcPts val="1800"/>
              </a:lnSpc>
              <a:spcAft>
                <a:spcPts val="0"/>
              </a:spcAft>
            </a:pPr>
            <a:r>
              <a:rPr lang="de-DE" sz="1400" b="1" noProof="1" smtClean="0">
                <a:solidFill>
                  <a:schemeClr val="bg1">
                    <a:lumMod val="50000"/>
                  </a:schemeClr>
                </a:solidFill>
              </a:rPr>
              <a:t>mailto: xxx@xxxx.xx</a:t>
            </a:r>
          </a:p>
        </p:txBody>
      </p:sp>
      <p:sp>
        <p:nvSpPr>
          <p:cNvPr id="23" name="Bildplatzhalter 4"/>
          <p:cNvSpPr>
            <a:spLocks noGrp="1"/>
          </p:cNvSpPr>
          <p:nvPr>
            <p:ph type="pic" sz="quarter" idx="15" hasCustomPrompt="1"/>
          </p:nvPr>
        </p:nvSpPr>
        <p:spPr>
          <a:xfrm>
            <a:off x="7487892" y="3410783"/>
            <a:ext cx="1374855" cy="1169176"/>
          </a:xfrm>
        </p:spPr>
        <p:txBody>
          <a:bodyPr/>
          <a:lstStyle>
            <a:lvl1pPr>
              <a:defRPr/>
            </a:lvl1pPr>
          </a:lstStyle>
          <a:p>
            <a:r>
              <a:rPr lang="de-DE" dirty="0" smtClean="0"/>
              <a:t>logo</a:t>
            </a:r>
          </a:p>
          <a:p>
            <a:endParaRPr lang="de-DE" dirty="0" smtClean="0"/>
          </a:p>
          <a:p>
            <a:endParaRPr lang="de-DE" dirty="0" smtClean="0"/>
          </a:p>
          <a:p>
            <a:endParaRPr lang="de-DE" dirty="0" smtClean="0"/>
          </a:p>
          <a:p>
            <a:endParaRPr lang="de-DE" dirty="0" smtClean="0"/>
          </a:p>
          <a:p>
            <a:endParaRPr lang="de-DE" dirty="0"/>
          </a:p>
        </p:txBody>
      </p:sp>
      <p:sp>
        <p:nvSpPr>
          <p:cNvPr id="24" name="Bildplatzhalter 4"/>
          <p:cNvSpPr>
            <a:spLocks noGrp="1"/>
          </p:cNvSpPr>
          <p:nvPr>
            <p:ph type="pic" sz="quarter" idx="16" hasCustomPrompt="1"/>
          </p:nvPr>
        </p:nvSpPr>
        <p:spPr>
          <a:xfrm>
            <a:off x="7487892" y="4736767"/>
            <a:ext cx="1374855" cy="1169176"/>
          </a:xfrm>
        </p:spPr>
        <p:txBody>
          <a:bodyPr/>
          <a:lstStyle>
            <a:lvl1pPr>
              <a:defRPr/>
            </a:lvl1pPr>
          </a:lstStyle>
          <a:p>
            <a:r>
              <a:rPr lang="de-DE" dirty="0" smtClean="0"/>
              <a:t>logo</a:t>
            </a:r>
          </a:p>
          <a:p>
            <a:endParaRPr lang="de-DE" dirty="0" smtClean="0"/>
          </a:p>
          <a:p>
            <a:endParaRPr lang="de-DE" dirty="0" smtClean="0"/>
          </a:p>
          <a:p>
            <a:endParaRPr lang="de-DE" dirty="0" smtClean="0"/>
          </a:p>
          <a:p>
            <a:endParaRPr lang="de-DE" dirty="0" smtClean="0"/>
          </a:p>
          <a:p>
            <a:endParaRPr lang="de-DE" dirty="0"/>
          </a:p>
        </p:txBody>
      </p:sp>
    </p:spTree>
    <p:extLst>
      <p:ext uri="{BB962C8B-B14F-4D97-AF65-F5344CB8AC3E}">
        <p14:creationId xmlns:p14="http://schemas.microsoft.com/office/powerpoint/2010/main" xmlns="" val="26558808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Title Slide">
    <p:bg>
      <p:bgPr>
        <a:solidFill>
          <a:srgbClr val="575757"/>
        </a:solidFill>
        <a:effectLst/>
      </p:bgPr>
    </p:bg>
    <p:spTree>
      <p:nvGrpSpPr>
        <p:cNvPr id="1" name=""/>
        <p:cNvGrpSpPr/>
        <p:nvPr/>
      </p:nvGrpSpPr>
      <p:grpSpPr>
        <a:xfrm>
          <a:off x="0" y="0"/>
          <a:ext cx="0" cy="0"/>
          <a:chOff x="0" y="0"/>
          <a:chExt cx="0" cy="0"/>
        </a:xfrm>
      </p:grpSpPr>
      <p:pic>
        <p:nvPicPr>
          <p:cNvPr id="4" name="Picture 22" descr="HU_Logo_01"/>
          <p:cNvPicPr>
            <a:picLocks noChangeAspect="1" noChangeArrowheads="1"/>
          </p:cNvPicPr>
          <p:nvPr userDrawn="1"/>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xmlns=""/>
              </a:ext>
            </a:extLst>
          </a:blip>
          <a:srcRect/>
          <a:stretch>
            <a:fillRect/>
          </a:stretch>
        </p:blipFill>
        <p:spPr bwMode="black">
          <a:xfrm>
            <a:off x="7446963" y="379413"/>
            <a:ext cx="1323975" cy="1133475"/>
          </a:xfrm>
          <a:prstGeom prst="rect">
            <a:avLst/>
          </a:prstGeom>
          <a:noFill/>
          <a:ln w="9525">
            <a:noFill/>
            <a:miter lim="800000"/>
            <a:headEnd/>
            <a:tailEnd/>
          </a:ln>
        </p:spPr>
      </p:pic>
      <p:sp>
        <p:nvSpPr>
          <p:cNvPr id="5145" name="Rectangle 25"/>
          <p:cNvSpPr>
            <a:spLocks noGrp="1" noChangeArrowheads="1"/>
          </p:cNvSpPr>
          <p:nvPr>
            <p:ph type="ctrTitle" sz="quarter"/>
          </p:nvPr>
        </p:nvSpPr>
        <p:spPr>
          <a:xfrm>
            <a:off x="379413" y="1670050"/>
            <a:ext cx="6873875" cy="1258888"/>
          </a:xfrm>
        </p:spPr>
        <p:txBody>
          <a:bodyPr/>
          <a:lstStyle>
            <a:lvl1pPr>
              <a:lnSpc>
                <a:spcPct val="85000"/>
              </a:lnSpc>
              <a:defRPr b="1">
                <a:solidFill>
                  <a:srgbClr val="FFFFFF"/>
                </a:solidFill>
              </a:defRPr>
            </a:lvl1pPr>
          </a:lstStyle>
          <a:p>
            <a:r>
              <a:rPr lang="en-GB"/>
              <a:t>Klik om het opmaakprofiel te bewerken</a:t>
            </a:r>
          </a:p>
        </p:txBody>
      </p:sp>
      <p:sp>
        <p:nvSpPr>
          <p:cNvPr id="5146" name="Rectangle 26"/>
          <p:cNvSpPr>
            <a:spLocks noGrp="1" noChangeArrowheads="1"/>
          </p:cNvSpPr>
          <p:nvPr>
            <p:ph type="subTitle" sz="quarter" idx="1"/>
          </p:nvPr>
        </p:nvSpPr>
        <p:spPr>
          <a:xfrm>
            <a:off x="379413" y="3160713"/>
            <a:ext cx="6873875" cy="881062"/>
          </a:xfrm>
        </p:spPr>
        <p:txBody>
          <a:bodyPr/>
          <a:lstStyle>
            <a:lvl1pPr marL="0" indent="0">
              <a:lnSpc>
                <a:spcPct val="90000"/>
              </a:lnSpc>
              <a:buFontTx/>
              <a:buNone/>
              <a:defRPr>
                <a:solidFill>
                  <a:srgbClr val="00A0D2"/>
                </a:solidFill>
              </a:defRPr>
            </a:lvl1pPr>
          </a:lstStyle>
          <a:p>
            <a:r>
              <a:rPr lang="en-GB" dirty="0" err="1"/>
              <a:t>Klik</a:t>
            </a:r>
            <a:r>
              <a:rPr lang="en-GB" dirty="0"/>
              <a:t> </a:t>
            </a:r>
            <a:r>
              <a:rPr lang="en-GB" dirty="0" err="1"/>
              <a:t>om</a:t>
            </a:r>
            <a:r>
              <a:rPr lang="en-GB" dirty="0"/>
              <a:t> het </a:t>
            </a:r>
            <a:r>
              <a:rPr lang="en-GB" dirty="0" err="1"/>
              <a:t>opmaakprofiel</a:t>
            </a:r>
            <a:r>
              <a:rPr lang="en-GB" dirty="0"/>
              <a:t> van de </a:t>
            </a:r>
            <a:r>
              <a:rPr lang="en-GB" dirty="0" err="1"/>
              <a:t>modelondertitel</a:t>
            </a:r>
            <a:r>
              <a:rPr lang="en-GB" dirty="0"/>
              <a:t> </a:t>
            </a:r>
            <a:r>
              <a:rPr lang="en-GB" dirty="0" err="1"/>
              <a:t>te</a:t>
            </a:r>
            <a:r>
              <a:rPr lang="en-GB" dirty="0"/>
              <a:t> </a:t>
            </a:r>
            <a:r>
              <a:rPr lang="en-GB" dirty="0" err="1"/>
              <a:t>bewerken</a:t>
            </a:r>
            <a:endParaRPr lang="en-GB" dirty="0"/>
          </a:p>
        </p:txBody>
      </p:sp>
      <p:sp>
        <p:nvSpPr>
          <p:cNvPr id="2" name="TextBox 1"/>
          <p:cNvSpPr txBox="1"/>
          <p:nvPr userDrawn="1"/>
        </p:nvSpPr>
        <p:spPr>
          <a:xfrm>
            <a:off x="317500" y="6074833"/>
            <a:ext cx="4673884" cy="415498"/>
          </a:xfrm>
          <a:prstGeom prst="rect">
            <a:avLst/>
          </a:prstGeom>
          <a:noFill/>
        </p:spPr>
        <p:txBody>
          <a:bodyPr wrap="none" rtlCol="0">
            <a:spAutoFit/>
          </a:bodyPr>
          <a:lstStyle/>
          <a:p>
            <a:r>
              <a:rPr lang="en-US" sz="2100" dirty="0" smtClean="0">
                <a:solidFill>
                  <a:schemeClr val="bg1"/>
                </a:solidFill>
                <a:latin typeface="Avenir Next Condensed Demi Bold"/>
                <a:ea typeface="+mn-ea"/>
                <a:cs typeface="Avenir Next Condensed Demi Bold"/>
              </a:rPr>
              <a:t>Research </a:t>
            </a:r>
            <a:r>
              <a:rPr lang="en-US" sz="2100" dirty="0" err="1" smtClean="0">
                <a:solidFill>
                  <a:schemeClr val="bg1"/>
                </a:solidFill>
                <a:latin typeface="Avenir Next Condensed Demi Bold"/>
                <a:ea typeface="+mn-ea"/>
                <a:cs typeface="Avenir Next Condensed Demi Bold"/>
              </a:rPr>
              <a:t>centre</a:t>
            </a:r>
            <a:r>
              <a:rPr lang="en-US" sz="2100" dirty="0" smtClean="0">
                <a:solidFill>
                  <a:schemeClr val="bg1"/>
                </a:solidFill>
                <a:latin typeface="Avenir Next Condensed Demi Bold"/>
                <a:ea typeface="+mn-ea"/>
                <a:cs typeface="Avenir Next Condensed Demi Bold"/>
              </a:rPr>
              <a:t> for </a:t>
            </a:r>
            <a:r>
              <a:rPr lang="en-US" sz="2100" dirty="0" smtClean="0">
                <a:solidFill>
                  <a:srgbClr val="00A0D2"/>
                </a:solidFill>
                <a:latin typeface="Avenir Next Condensed Demi Bold"/>
                <a:ea typeface="+mn-ea"/>
                <a:cs typeface="Avenir Next Condensed Demi Bold"/>
              </a:rPr>
              <a:t>Technology &amp; Innovation </a:t>
            </a:r>
            <a:endParaRPr lang="en-US" sz="2100" dirty="0">
              <a:solidFill>
                <a:srgbClr val="00A0D2"/>
              </a:solidFill>
              <a:latin typeface="Avenir Next Condensed Demi Bold"/>
              <a:ea typeface="+mn-ea"/>
              <a:cs typeface="Avenir Next Condensed Demi Bold"/>
            </a:endParaRPr>
          </a:p>
        </p:txBody>
      </p:sp>
    </p:spTree>
    <p:extLst>
      <p:ext uri="{BB962C8B-B14F-4D97-AF65-F5344CB8AC3E}">
        <p14:creationId xmlns:p14="http://schemas.microsoft.com/office/powerpoint/2010/main" xmlns="" val="3718871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l-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C30EAF29-3802-4C4C-BBFB-C601FEC16A90}" type="slidenum">
              <a:rPr lang="en-US"/>
              <a:pPr>
                <a:defRPr/>
              </a:pPr>
              <a:t>‹#›</a:t>
            </a:fld>
            <a:endParaRPr lang="en-US"/>
          </a:p>
        </p:txBody>
      </p:sp>
    </p:spTree>
    <p:extLst>
      <p:ext uri="{BB962C8B-B14F-4D97-AF65-F5344CB8AC3E}">
        <p14:creationId xmlns:p14="http://schemas.microsoft.com/office/powerpoint/2010/main" xmlns="" val="298486098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Content Placeholder 2"/>
          <p:cNvSpPr>
            <a:spLocks noGrp="1"/>
          </p:cNvSpPr>
          <p:nvPr>
            <p:ph idx="1"/>
          </p:nvPr>
        </p:nvSpPr>
        <p:spPr/>
        <p:txBody>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B23E56E1-5B8F-B041-83FF-C68C411AB6CE}" type="slidenum">
              <a:rPr lang="en-US"/>
              <a:pPr>
                <a:defRPr/>
              </a:pPr>
              <a:t>‹#›</a:t>
            </a:fld>
            <a:endParaRPr lang="en-US"/>
          </a:p>
        </p:txBody>
      </p:sp>
    </p:spTree>
    <p:extLst>
      <p:ext uri="{BB962C8B-B14F-4D97-AF65-F5344CB8AC3E}">
        <p14:creationId xmlns:p14="http://schemas.microsoft.com/office/powerpoint/2010/main" xmlns="" val="199336799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SM session - title">
    <p:bg>
      <p:bgPr>
        <a:solidFill>
          <a:schemeClr val="bg1"/>
        </a:soli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6350" y="1703270"/>
            <a:ext cx="4743450" cy="1474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Untertitel 2"/>
          <p:cNvSpPr>
            <a:spLocks noGrp="1"/>
          </p:cNvSpPr>
          <p:nvPr>
            <p:ph type="subTitle" idx="1" hasCustomPrompt="1"/>
          </p:nvPr>
        </p:nvSpPr>
        <p:spPr>
          <a:xfrm>
            <a:off x="0" y="3881340"/>
            <a:ext cx="2773966" cy="355276"/>
          </a:xfrm>
          <a:solidFill>
            <a:srgbClr val="FECB00"/>
          </a:solidFill>
        </p:spPr>
        <p:txBody>
          <a:bodyPr wrap="none" lIns="432000" tIns="54000" rIns="72000" bIns="54000" anchor="ctr" anchorCtr="0">
            <a:spAutoFit/>
          </a:bodyPr>
          <a:lstStyle>
            <a:lvl1pPr marL="0" indent="0" algn="l">
              <a:lnSpc>
                <a:spcPct val="100000"/>
              </a:lnSpc>
              <a:spcBef>
                <a:spcPts val="0"/>
              </a:spcBef>
              <a:buNone/>
              <a:defRPr sz="1600" b="1" cap="all" baseline="0">
                <a:solidFill>
                  <a:schemeClr val="accent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of Speaker(s)</a:t>
            </a:r>
            <a:endParaRPr lang="de-DE" dirty="0"/>
          </a:p>
        </p:txBody>
      </p:sp>
      <p:pic>
        <p:nvPicPr>
          <p:cNvPr id="8" name="Grafik 7"/>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905804" y="288000"/>
            <a:ext cx="806196" cy="909828"/>
          </a:xfrm>
          <a:prstGeom prst="rect">
            <a:avLst/>
          </a:prstGeom>
        </p:spPr>
      </p:pic>
      <p:sp>
        <p:nvSpPr>
          <p:cNvPr id="10" name="Textplatzhalter 6"/>
          <p:cNvSpPr>
            <a:spLocks noGrp="1"/>
          </p:cNvSpPr>
          <p:nvPr>
            <p:ph type="body" sz="quarter" idx="11" hasCustomPrompt="1"/>
          </p:nvPr>
        </p:nvSpPr>
        <p:spPr>
          <a:xfrm>
            <a:off x="0" y="2764598"/>
            <a:ext cx="1077988" cy="355276"/>
          </a:xfrm>
          <a:solidFill>
            <a:srgbClr val="E7AEC6"/>
          </a:solidFill>
        </p:spPr>
        <p:txBody>
          <a:bodyPr vert="horz" wrap="none" lIns="432000" tIns="54000" rIns="72000" bIns="54000" rtlCol="0" anchor="ctr" anchorCtr="0">
            <a:spAutoFit/>
          </a:bodyPr>
          <a:lstStyle>
            <a:lvl1pPr marL="342900" indent="-342900">
              <a:spcAft>
                <a:spcPts val="0"/>
              </a:spcAft>
              <a:buNone/>
              <a:defRPr lang="de-DE" sz="1600" b="1" cap="all" baseline="0" dirty="0" smtClean="0">
                <a:solidFill>
                  <a:schemeClr val="accent2"/>
                </a:solidFill>
              </a:defRPr>
            </a:lvl1pPr>
          </a:lstStyle>
          <a:p>
            <a:pPr marL="0" lvl="0" indent="0">
              <a:lnSpc>
                <a:spcPct val="100000"/>
              </a:lnSpc>
            </a:pPr>
            <a:r>
              <a:rPr lang="de-DE" dirty="0" smtClean="0"/>
              <a:t>Title</a:t>
            </a:r>
          </a:p>
        </p:txBody>
      </p:sp>
      <p:pic>
        <p:nvPicPr>
          <p:cNvPr id="7" name="Grafik 6"/>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0" y="4936288"/>
            <a:ext cx="9144000" cy="1922550"/>
          </a:xfrm>
          <a:prstGeom prst="rect">
            <a:avLst/>
          </a:prstGeom>
        </p:spPr>
      </p:pic>
      <p:pic>
        <p:nvPicPr>
          <p:cNvPr id="11" name="Grafik 10"/>
          <p:cNvPicPr>
            <a:picLocks noChangeAspect="1"/>
          </p:cNvPicPr>
          <p:nvPr userDrawn="1"/>
        </p:nvPicPr>
        <p:blipFill>
          <a:blip r:embed="rId5" cstate="print">
            <a:extLst>
              <a:ext uri="{28A0092B-C50C-407E-A947-70E740481C1C}">
                <a14:useLocalDpi xmlns:a14="http://schemas.microsoft.com/office/drawing/2010/main" xmlns="" val="0"/>
              </a:ext>
            </a:extLst>
          </a:blip>
          <a:stretch>
            <a:fillRect/>
          </a:stretch>
        </p:blipFill>
        <p:spPr>
          <a:xfrm>
            <a:off x="6677025" y="-1"/>
            <a:ext cx="2466975" cy="3142644"/>
          </a:xfrm>
          <a:prstGeom prst="rect">
            <a:avLst/>
          </a:prstGeom>
        </p:spPr>
      </p:pic>
      <p:sp>
        <p:nvSpPr>
          <p:cNvPr id="12" name="Textplatzhalter 6"/>
          <p:cNvSpPr>
            <a:spLocks noGrp="1"/>
          </p:cNvSpPr>
          <p:nvPr>
            <p:ph type="body" sz="quarter" idx="12" hasCustomPrompt="1"/>
          </p:nvPr>
        </p:nvSpPr>
        <p:spPr>
          <a:xfrm>
            <a:off x="0" y="3178057"/>
            <a:ext cx="1773692" cy="355276"/>
          </a:xfrm>
          <a:solidFill>
            <a:srgbClr val="E7AEC6"/>
          </a:solidFill>
        </p:spPr>
        <p:txBody>
          <a:bodyPr vert="horz" wrap="none" lIns="432000" tIns="54000" rIns="72000" bIns="54000" rtlCol="0" anchor="ctr" anchorCtr="0">
            <a:spAutoFit/>
          </a:bodyPr>
          <a:lstStyle>
            <a:lvl1pPr marL="342900" indent="-342900">
              <a:spcAft>
                <a:spcPts val="0"/>
              </a:spcAft>
              <a:buNone/>
              <a:defRPr lang="de-DE" sz="1600" b="1" cap="all" baseline="0" dirty="0" smtClean="0">
                <a:solidFill>
                  <a:schemeClr val="accent2"/>
                </a:solidFill>
              </a:defRPr>
            </a:lvl1pPr>
          </a:lstStyle>
          <a:p>
            <a:pPr marL="0" lvl="0" indent="0">
              <a:lnSpc>
                <a:spcPct val="100000"/>
              </a:lnSpc>
            </a:pPr>
            <a:r>
              <a:rPr lang="de-DE" dirty="0" smtClean="0"/>
              <a:t>Title </a:t>
            </a:r>
            <a:r>
              <a:rPr lang="de-DE" dirty="0" err="1" smtClean="0"/>
              <a:t>line</a:t>
            </a:r>
            <a:r>
              <a:rPr lang="de-DE" dirty="0" smtClean="0"/>
              <a:t> 2</a:t>
            </a:r>
          </a:p>
        </p:txBody>
      </p:sp>
      <p:sp>
        <p:nvSpPr>
          <p:cNvPr id="13" name="Untertitel 2"/>
          <p:cNvSpPr txBox="1">
            <a:spLocks/>
          </p:cNvSpPr>
          <p:nvPr userDrawn="1"/>
        </p:nvSpPr>
        <p:spPr>
          <a:xfrm>
            <a:off x="0" y="4327821"/>
            <a:ext cx="5160336" cy="355276"/>
          </a:xfrm>
          <a:prstGeom prst="rect">
            <a:avLst/>
          </a:prstGeom>
          <a:solidFill>
            <a:srgbClr val="FECB00"/>
          </a:solidFill>
        </p:spPr>
        <p:txBody>
          <a:bodyPr vert="horz" wrap="none" lIns="432000" tIns="54000" rIns="72000" bIns="54000" rtlCol="0" anchor="ctr" anchorCtr="0">
            <a:spAutoFit/>
          </a:bodyPr>
          <a:lstStyle>
            <a:lvl1pPr marL="0" indent="0" algn="l" defTabSz="914400" rtl="0" eaLnBrk="1" latinLnBrk="0" hangingPunct="1">
              <a:lnSpc>
                <a:spcPct val="100000"/>
              </a:lnSpc>
              <a:spcBef>
                <a:spcPts val="0"/>
              </a:spcBef>
              <a:spcAft>
                <a:spcPts val="1000"/>
              </a:spcAft>
              <a:buFont typeface="Arial" pitchFamily="34" charset="0"/>
              <a:buNone/>
              <a:defRPr lang="de-DE" sz="1600" b="1" kern="1200" cap="all" baseline="0">
                <a:solidFill>
                  <a:schemeClr val="accent2"/>
                </a:solidFill>
                <a:latin typeface="Arial" pitchFamily="34" charset="0"/>
                <a:ea typeface="+mn-ea"/>
                <a:cs typeface="Arial" pitchFamily="34" charset="0"/>
              </a:defRPr>
            </a:lvl1pPr>
            <a:lvl2pPr marL="457200" indent="0" algn="ctr" defTabSz="914400" rtl="0" eaLnBrk="1" latinLnBrk="0" hangingPunct="1">
              <a:lnSpc>
                <a:spcPts val="2200"/>
              </a:lnSpc>
              <a:spcBef>
                <a:spcPts val="0"/>
              </a:spcBef>
              <a:spcAft>
                <a:spcPts val="1000"/>
              </a:spcAft>
              <a:buFont typeface="Arial" pitchFamily="34" charset="0"/>
              <a:buNone/>
              <a:defRPr lang="de-DE" sz="1800" kern="1200">
                <a:solidFill>
                  <a:schemeClr val="tx1">
                    <a:tint val="75000"/>
                  </a:schemeClr>
                </a:solidFill>
                <a:latin typeface="Arial" pitchFamily="34" charset="0"/>
                <a:ea typeface="+mn-ea"/>
                <a:cs typeface="Arial" pitchFamily="34" charset="0"/>
              </a:defRPr>
            </a:lvl2pPr>
            <a:lvl3pPr marL="914400" indent="0" algn="ctr" defTabSz="914400" rtl="0" eaLnBrk="1" latinLnBrk="0" hangingPunct="1">
              <a:lnSpc>
                <a:spcPts val="2200"/>
              </a:lnSpc>
              <a:spcBef>
                <a:spcPts val="0"/>
              </a:spcBef>
              <a:spcAft>
                <a:spcPts val="1000"/>
              </a:spcAft>
              <a:buFont typeface="Arial" pitchFamily="34" charset="0"/>
              <a:buNone/>
              <a:defRPr lang="de-DE" sz="1800" kern="1200">
                <a:solidFill>
                  <a:schemeClr val="tx1">
                    <a:tint val="75000"/>
                  </a:schemeClr>
                </a:solidFill>
                <a:latin typeface="Arial" pitchFamily="34" charset="0"/>
                <a:ea typeface="+mn-ea"/>
                <a:cs typeface="Arial" pitchFamily="34" charset="0"/>
              </a:defRPr>
            </a:lvl3pPr>
            <a:lvl4pPr marL="1371600" indent="0" algn="ctr" defTabSz="914400" rtl="0" eaLnBrk="1" latinLnBrk="0" hangingPunct="1">
              <a:lnSpc>
                <a:spcPts val="2200"/>
              </a:lnSpc>
              <a:spcBef>
                <a:spcPts val="0"/>
              </a:spcBef>
              <a:spcAft>
                <a:spcPts val="1000"/>
              </a:spcAft>
              <a:buFont typeface="Arial" pitchFamily="34" charset="0"/>
              <a:buNone/>
              <a:defRPr lang="de-DE" sz="1800" kern="1200">
                <a:solidFill>
                  <a:schemeClr val="tx1">
                    <a:tint val="75000"/>
                  </a:schemeClr>
                </a:solidFill>
                <a:latin typeface="Arial" pitchFamily="34" charset="0"/>
                <a:ea typeface="+mn-ea"/>
                <a:cs typeface="Arial" pitchFamily="34" charset="0"/>
              </a:defRPr>
            </a:lvl4pPr>
            <a:lvl5pPr marL="1828800" indent="0" algn="ctr" defTabSz="914400" rtl="0" eaLnBrk="1" latinLnBrk="0" hangingPunct="1">
              <a:lnSpc>
                <a:spcPts val="2200"/>
              </a:lnSpc>
              <a:spcBef>
                <a:spcPts val="0"/>
              </a:spcBef>
              <a:spcAft>
                <a:spcPts val="1000"/>
              </a:spcAft>
              <a:buFont typeface="Arial" pitchFamily="34" charset="0"/>
              <a:buNone/>
              <a:defRPr lang="de-DE" sz="1800" kern="1200">
                <a:solidFill>
                  <a:schemeClr val="tx1">
                    <a:tint val="75000"/>
                  </a:schemeClr>
                </a:solidFill>
                <a:latin typeface="Arial" pitchFamily="34" charset="0"/>
                <a:ea typeface="+mn-ea"/>
                <a:cs typeface="Arial"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smtClean="0"/>
              <a:t>Utrecht university of applied sciences</a:t>
            </a:r>
            <a:endParaRPr lang="en-US" dirty="0"/>
          </a:p>
        </p:txBody>
      </p:sp>
      <p:pic>
        <p:nvPicPr>
          <p:cNvPr id="3074" name="Picture 2"/>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6450" y="742914"/>
            <a:ext cx="4840287" cy="1474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1203452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731C9C2E-2BA8-6143-915C-F547A039AB94}" type="slidenum">
              <a:rPr lang="en-US"/>
              <a:pPr>
                <a:defRPr/>
              </a:pPr>
              <a:t>‹#›</a:t>
            </a:fld>
            <a:endParaRPr lang="en-US"/>
          </a:p>
        </p:txBody>
      </p:sp>
    </p:spTree>
    <p:extLst>
      <p:ext uri="{BB962C8B-B14F-4D97-AF65-F5344CB8AC3E}">
        <p14:creationId xmlns:p14="http://schemas.microsoft.com/office/powerpoint/2010/main" xmlns="" val="82451526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Content Placeholder 2"/>
          <p:cNvSpPr>
            <a:spLocks noGrp="1"/>
          </p:cNvSpPr>
          <p:nvPr>
            <p:ph sz="half" idx="1"/>
          </p:nvPr>
        </p:nvSpPr>
        <p:spPr>
          <a:xfrm>
            <a:off x="762000" y="1762125"/>
            <a:ext cx="3863975" cy="3914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Content Placeholder 3"/>
          <p:cNvSpPr>
            <a:spLocks noGrp="1"/>
          </p:cNvSpPr>
          <p:nvPr>
            <p:ph sz="half" idx="2"/>
          </p:nvPr>
        </p:nvSpPr>
        <p:spPr>
          <a:xfrm>
            <a:off x="4778375" y="1762125"/>
            <a:ext cx="3865563" cy="3914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D21A14A1-90A8-454D-8D72-E063CD49F8A6}" type="slidenum">
              <a:rPr lang="en-US"/>
              <a:pPr>
                <a:defRPr/>
              </a:pPr>
              <a:t>‹#›</a:t>
            </a:fld>
            <a:endParaRPr lang="en-US"/>
          </a:p>
        </p:txBody>
      </p:sp>
    </p:spTree>
    <p:extLst>
      <p:ext uri="{BB962C8B-B14F-4D97-AF65-F5344CB8AC3E}">
        <p14:creationId xmlns:p14="http://schemas.microsoft.com/office/powerpoint/2010/main" xmlns="" val="57357885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nl-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B2FAC9CB-C77D-E24B-A171-7263E8108E99}" type="slidenum">
              <a:rPr lang="en-US"/>
              <a:pPr>
                <a:defRPr/>
              </a:pPr>
              <a:t>‹#›</a:t>
            </a:fld>
            <a:endParaRPr lang="en-US"/>
          </a:p>
        </p:txBody>
      </p:sp>
    </p:spTree>
    <p:extLst>
      <p:ext uri="{BB962C8B-B14F-4D97-AF65-F5344CB8AC3E}">
        <p14:creationId xmlns:p14="http://schemas.microsoft.com/office/powerpoint/2010/main" xmlns="" val="247941109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623EB0F8-AD40-0C49-B325-38D06DF729B5}" type="slidenum">
              <a:rPr lang="en-US"/>
              <a:pPr>
                <a:defRPr/>
              </a:pPr>
              <a:t>‹#›</a:t>
            </a:fld>
            <a:endParaRPr lang="en-US"/>
          </a:p>
        </p:txBody>
      </p:sp>
    </p:spTree>
    <p:extLst>
      <p:ext uri="{BB962C8B-B14F-4D97-AF65-F5344CB8AC3E}">
        <p14:creationId xmlns:p14="http://schemas.microsoft.com/office/powerpoint/2010/main" xmlns="" val="71537575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5676BFB2-64F7-2045-B272-CD73B4F45419}" type="slidenum">
              <a:rPr lang="en-US"/>
              <a:pPr>
                <a:defRPr/>
              </a:pPr>
              <a:t>‹#›</a:t>
            </a:fld>
            <a:endParaRPr lang="en-US"/>
          </a:p>
        </p:txBody>
      </p:sp>
    </p:spTree>
    <p:extLst>
      <p:ext uri="{BB962C8B-B14F-4D97-AF65-F5344CB8AC3E}">
        <p14:creationId xmlns:p14="http://schemas.microsoft.com/office/powerpoint/2010/main" xmlns="" val="298451709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nl-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9C415BD-B3B5-4D47-A19C-1BF09C4011EF}" type="slidenum">
              <a:rPr lang="en-US"/>
              <a:pPr>
                <a:defRPr/>
              </a:pPr>
              <a:t>‹#›</a:t>
            </a:fld>
            <a:endParaRPr lang="en-US"/>
          </a:p>
        </p:txBody>
      </p:sp>
    </p:spTree>
    <p:extLst>
      <p:ext uri="{BB962C8B-B14F-4D97-AF65-F5344CB8AC3E}">
        <p14:creationId xmlns:p14="http://schemas.microsoft.com/office/powerpoint/2010/main" xmlns="" val="34908737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nl-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pitchFamily="-65"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D983969-3EE0-AA48-8D94-D973DEE852EC}" type="slidenum">
              <a:rPr lang="en-US"/>
              <a:pPr>
                <a:defRPr/>
              </a:pPr>
              <a:t>‹#›</a:t>
            </a:fld>
            <a:endParaRPr lang="en-US"/>
          </a:p>
        </p:txBody>
      </p:sp>
    </p:spTree>
    <p:extLst>
      <p:ext uri="{BB962C8B-B14F-4D97-AF65-F5344CB8AC3E}">
        <p14:creationId xmlns:p14="http://schemas.microsoft.com/office/powerpoint/2010/main" xmlns="" val="335046699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C2F0611F-0B3D-1343-8E6F-6F52D03FAF40}" type="slidenum">
              <a:rPr lang="en-US"/>
              <a:pPr>
                <a:defRPr/>
              </a:pPr>
              <a:t>‹#›</a:t>
            </a:fld>
            <a:endParaRPr lang="en-US"/>
          </a:p>
        </p:txBody>
      </p:sp>
    </p:spTree>
    <p:extLst>
      <p:ext uri="{BB962C8B-B14F-4D97-AF65-F5344CB8AC3E}">
        <p14:creationId xmlns:p14="http://schemas.microsoft.com/office/powerpoint/2010/main" xmlns="" val="129696139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3850" y="0"/>
            <a:ext cx="1970088" cy="5676900"/>
          </a:xfrm>
        </p:spPr>
        <p:txBody>
          <a:bodyPr vert="eaVert"/>
          <a:lstStyle/>
          <a:p>
            <a:r>
              <a:rPr lang="nl-NL" smtClean="0"/>
              <a:t>Click to edit Master title style</a:t>
            </a:r>
            <a:endParaRPr lang="en-US"/>
          </a:p>
        </p:txBody>
      </p:sp>
      <p:sp>
        <p:nvSpPr>
          <p:cNvPr id="3" name="Vertical Text Placeholder 2"/>
          <p:cNvSpPr>
            <a:spLocks noGrp="1"/>
          </p:cNvSpPr>
          <p:nvPr>
            <p:ph type="body" orient="vert" idx="1"/>
          </p:nvPr>
        </p:nvSpPr>
        <p:spPr>
          <a:xfrm>
            <a:off x="762000" y="0"/>
            <a:ext cx="5759450" cy="5676900"/>
          </a:xfrm>
        </p:spPr>
        <p:txBody>
          <a:bodyPr vert="eaVert"/>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5D2614DC-4873-2643-96F1-44E3862506C5}" type="slidenum">
              <a:rPr lang="en-US"/>
              <a:pPr>
                <a:defRPr/>
              </a:pPr>
              <a:t>‹#›</a:t>
            </a:fld>
            <a:endParaRPr lang="en-US"/>
          </a:p>
        </p:txBody>
      </p:sp>
    </p:spTree>
    <p:extLst>
      <p:ext uri="{BB962C8B-B14F-4D97-AF65-F5344CB8AC3E}">
        <p14:creationId xmlns:p14="http://schemas.microsoft.com/office/powerpoint/2010/main" xmlns="" val="45319474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picture blanc v1">
    <p:bg>
      <p:bgPr>
        <a:solidFill>
          <a:schemeClr val="bg1"/>
        </a:solidFill>
        <a:effectLst/>
      </p:bgPr>
    </p:bg>
    <p:spTree>
      <p:nvGrpSpPr>
        <p:cNvPr id="1" name=""/>
        <p:cNvGrpSpPr/>
        <p:nvPr/>
      </p:nvGrpSpPr>
      <p:grpSpPr>
        <a:xfrm>
          <a:off x="0" y="0"/>
          <a:ext cx="0" cy="0"/>
          <a:chOff x="0" y="0"/>
          <a:chExt cx="0" cy="0"/>
        </a:xfrm>
      </p:grpSpPr>
      <p:sp>
        <p:nvSpPr>
          <p:cNvPr id="6" name="Bildplatzhalter 5"/>
          <p:cNvSpPr>
            <a:spLocks noGrp="1"/>
          </p:cNvSpPr>
          <p:nvPr>
            <p:ph type="pic" sz="quarter" idx="12"/>
          </p:nvPr>
        </p:nvSpPr>
        <p:spPr>
          <a:xfrm>
            <a:off x="0" y="0"/>
            <a:ext cx="9144000" cy="6858000"/>
          </a:xfrm>
        </p:spPr>
        <p:txBody>
          <a:bodyPr>
            <a:noAutofit/>
          </a:bodyPr>
          <a:lstStyle>
            <a:lvl1pPr marL="0" indent="0">
              <a:buNone/>
              <a:defRPr/>
            </a:lvl1pPr>
          </a:lstStyle>
          <a:p>
            <a:r>
              <a:rPr lang="de-DE" smtClean="0"/>
              <a:t>Bild durch Klicken auf Symbol hinzufügen</a:t>
            </a:r>
            <a:endParaRPr lang="de-DE"/>
          </a:p>
        </p:txBody>
      </p:sp>
      <p:sp>
        <p:nvSpPr>
          <p:cNvPr id="3" name="Untertitel 2"/>
          <p:cNvSpPr>
            <a:spLocks noGrp="1"/>
          </p:cNvSpPr>
          <p:nvPr>
            <p:ph type="subTitle" idx="1" hasCustomPrompt="1"/>
          </p:nvPr>
        </p:nvSpPr>
        <p:spPr>
          <a:xfrm>
            <a:off x="0" y="4534966"/>
            <a:ext cx="2397259" cy="355276"/>
          </a:xfrm>
          <a:solidFill>
            <a:srgbClr val="FECB00"/>
          </a:solidFill>
        </p:spPr>
        <p:txBody>
          <a:bodyPr wrap="none" lIns="432000" tIns="54000" rIns="72000" bIns="54000" anchor="ctr" anchorCtr="0">
            <a:spAutoFit/>
          </a:bodyPr>
          <a:lstStyle>
            <a:lvl1pPr marL="0" indent="0" algn="l">
              <a:lnSpc>
                <a:spcPct val="100000"/>
              </a:lnSpc>
              <a:spcBef>
                <a:spcPts val="0"/>
              </a:spcBef>
              <a:buNone/>
              <a:defRPr sz="1600" b="1" cap="all" baseline="0">
                <a:solidFill>
                  <a:schemeClr val="accent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OR SUBLINE HERE</a:t>
            </a:r>
            <a:endParaRPr lang="de-DE" dirty="0"/>
          </a:p>
        </p:txBody>
      </p:sp>
      <p:sp>
        <p:nvSpPr>
          <p:cNvPr id="4" name="Titel 3"/>
          <p:cNvSpPr>
            <a:spLocks noGrp="1"/>
          </p:cNvSpPr>
          <p:nvPr>
            <p:ph type="title" hasCustomPrompt="1"/>
          </p:nvPr>
        </p:nvSpPr>
        <p:spPr>
          <a:xfrm>
            <a:off x="0" y="2286000"/>
            <a:ext cx="3816000" cy="846386"/>
          </a:xfrm>
          <a:solidFill>
            <a:schemeClr val="accent2"/>
          </a:solidFill>
        </p:spPr>
        <p:txBody>
          <a:bodyPr wrap="none" lIns="432000" tIns="0" rIns="72000" bIns="0" anchor="ctr">
            <a:spAutoFit/>
          </a:bodyPr>
          <a:lstStyle>
            <a:lvl1pPr>
              <a:lnSpc>
                <a:spcPct val="100000"/>
              </a:lnSpc>
              <a:defRPr sz="5500" cap="all" baseline="0">
                <a:solidFill>
                  <a:schemeClr val="bg1"/>
                </a:solidFill>
                <a:latin typeface="Impact" pitchFamily="34" charset="0"/>
              </a:defRPr>
            </a:lvl1pPr>
          </a:lstStyle>
          <a:p>
            <a:r>
              <a:rPr lang="de-DE" dirty="0" smtClean="0"/>
              <a:t>Place your</a:t>
            </a:r>
            <a:endParaRPr lang="de-DE" dirty="0"/>
          </a:p>
        </p:txBody>
      </p:sp>
      <p:sp>
        <p:nvSpPr>
          <p:cNvPr id="9" name="Textplatzhalter 8"/>
          <p:cNvSpPr>
            <a:spLocks noGrp="1"/>
          </p:cNvSpPr>
          <p:nvPr>
            <p:ph type="body" sz="quarter" idx="10" hasCustomPrompt="1"/>
          </p:nvPr>
        </p:nvSpPr>
        <p:spPr>
          <a:xfrm>
            <a:off x="0" y="3232800"/>
            <a:ext cx="4608000" cy="846386"/>
          </a:xfrm>
          <a:solidFill>
            <a:schemeClr val="accent2"/>
          </a:solidFill>
          <a:ln>
            <a:noFill/>
          </a:ln>
        </p:spPr>
        <p:txBody>
          <a:bodyPr wrap="none" lIns="432000" tIns="0" rIns="72000" bIns="0" anchor="ctr">
            <a:spAutoFit/>
          </a:bodyPr>
          <a:lstStyle>
            <a:lvl1pPr marL="0" indent="0">
              <a:lnSpc>
                <a:spcPct val="100000"/>
              </a:lnSpc>
              <a:buFontTx/>
              <a:buNone/>
              <a:defRPr sz="5500" cap="all" baseline="0">
                <a:solidFill>
                  <a:schemeClr val="bg1"/>
                </a:solidFill>
                <a:latin typeface="Impact" pitchFamily="34" charset="0"/>
              </a:defRPr>
            </a:lvl1pPr>
          </a:lstStyle>
          <a:p>
            <a:pPr lvl="0"/>
            <a:r>
              <a:rPr lang="de-DE" dirty="0" smtClean="0"/>
              <a:t>HEADLINE here</a:t>
            </a:r>
          </a:p>
        </p:txBody>
      </p:sp>
      <p:sp>
        <p:nvSpPr>
          <p:cNvPr id="7" name="Textplatzhalter 6"/>
          <p:cNvSpPr>
            <a:spLocks noGrp="1"/>
          </p:cNvSpPr>
          <p:nvPr>
            <p:ph type="body" sz="quarter" idx="11" hasCustomPrompt="1"/>
          </p:nvPr>
        </p:nvSpPr>
        <p:spPr>
          <a:xfrm>
            <a:off x="0" y="4079186"/>
            <a:ext cx="3492000" cy="355276"/>
          </a:xfrm>
          <a:solidFill>
            <a:srgbClr val="E7AEC6"/>
          </a:solidFill>
        </p:spPr>
        <p:txBody>
          <a:bodyPr vert="horz" wrap="none" lIns="432000" tIns="54000" rIns="72000" bIns="54000" rtlCol="0" anchor="ctr" anchorCtr="0">
            <a:spAutoFit/>
          </a:bodyPr>
          <a:lstStyle>
            <a:lvl1pPr marL="342900" indent="-342900">
              <a:buNone/>
              <a:defRPr lang="de-DE" sz="1600" b="1" cap="all" baseline="0" dirty="0" smtClean="0">
                <a:solidFill>
                  <a:schemeClr val="accent2"/>
                </a:solidFill>
              </a:defRPr>
            </a:lvl1pPr>
          </a:lstStyle>
          <a:p>
            <a:pPr marL="0" lvl="0" indent="0">
              <a:lnSpc>
                <a:spcPct val="100000"/>
              </a:lnSpc>
            </a:pPr>
            <a:r>
              <a:rPr lang="de-DE" dirty="0" err="1" smtClean="0"/>
              <a:t>And</a:t>
            </a:r>
            <a:r>
              <a:rPr lang="de-DE" dirty="0" smtClean="0"/>
              <a:t> a </a:t>
            </a:r>
            <a:r>
              <a:rPr lang="de-DE" dirty="0" err="1" smtClean="0"/>
              <a:t>short</a:t>
            </a:r>
            <a:r>
              <a:rPr lang="de-DE" dirty="0" smtClean="0"/>
              <a:t> </a:t>
            </a:r>
            <a:r>
              <a:rPr lang="de-DE" dirty="0" err="1" smtClean="0"/>
              <a:t>subline</a:t>
            </a:r>
            <a:r>
              <a:rPr lang="de-DE" dirty="0" smtClean="0"/>
              <a:t> here</a:t>
            </a:r>
          </a:p>
        </p:txBody>
      </p:sp>
    </p:spTree>
    <p:extLst>
      <p:ext uri="{BB962C8B-B14F-4D97-AF65-F5344CB8AC3E}">
        <p14:creationId xmlns:p14="http://schemas.microsoft.com/office/powerpoint/2010/main" xmlns="" val="237772415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picture blanc v2">
    <p:bg>
      <p:bgPr>
        <a:solidFill>
          <a:schemeClr val="bg1"/>
        </a:solidFill>
        <a:effectLst/>
      </p:bgPr>
    </p:bg>
    <p:spTree>
      <p:nvGrpSpPr>
        <p:cNvPr id="1" name=""/>
        <p:cNvGrpSpPr/>
        <p:nvPr/>
      </p:nvGrpSpPr>
      <p:grpSpPr>
        <a:xfrm>
          <a:off x="0" y="0"/>
          <a:ext cx="0" cy="0"/>
          <a:chOff x="0" y="0"/>
          <a:chExt cx="0" cy="0"/>
        </a:xfrm>
      </p:grpSpPr>
      <p:sp>
        <p:nvSpPr>
          <p:cNvPr id="8" name="Bildplatzhalter 5"/>
          <p:cNvSpPr>
            <a:spLocks noGrp="1"/>
          </p:cNvSpPr>
          <p:nvPr>
            <p:ph type="pic" sz="quarter" idx="12"/>
          </p:nvPr>
        </p:nvSpPr>
        <p:spPr>
          <a:xfrm>
            <a:off x="0" y="0"/>
            <a:ext cx="9144000" cy="6858000"/>
          </a:xfrm>
        </p:spPr>
        <p:txBody>
          <a:bodyPr>
            <a:noAutofit/>
          </a:bodyPr>
          <a:lstStyle>
            <a:lvl1pPr marL="0" indent="0">
              <a:buNone/>
              <a:defRPr/>
            </a:lvl1pPr>
          </a:lstStyle>
          <a:p>
            <a:r>
              <a:rPr lang="de-DE" dirty="0" smtClean="0"/>
              <a:t>Bild durch Klicken auf Symbol hinzufügen</a:t>
            </a:r>
            <a:endParaRPr lang="de-DE" dirty="0"/>
          </a:p>
        </p:txBody>
      </p:sp>
      <p:sp>
        <p:nvSpPr>
          <p:cNvPr id="4" name="Titel 3"/>
          <p:cNvSpPr>
            <a:spLocks noGrp="1"/>
          </p:cNvSpPr>
          <p:nvPr>
            <p:ph type="title" hasCustomPrompt="1"/>
          </p:nvPr>
        </p:nvSpPr>
        <p:spPr>
          <a:xfrm>
            <a:off x="0" y="864000"/>
            <a:ext cx="3231957" cy="846386"/>
          </a:xfrm>
          <a:solidFill>
            <a:schemeClr val="accent2"/>
          </a:solidFill>
        </p:spPr>
        <p:txBody>
          <a:bodyPr wrap="none" lIns="432000" tIns="0" rIns="216000" bIns="0" anchor="t">
            <a:spAutoFit/>
          </a:bodyPr>
          <a:lstStyle>
            <a:lvl1pPr>
              <a:lnSpc>
                <a:spcPct val="100000"/>
              </a:lnSpc>
              <a:defRPr sz="5500" cap="all" baseline="0">
                <a:solidFill>
                  <a:schemeClr val="bg1"/>
                </a:solidFill>
                <a:latin typeface="Impact" pitchFamily="34" charset="0"/>
              </a:defRPr>
            </a:lvl1pPr>
          </a:lstStyle>
          <a:p>
            <a:r>
              <a:rPr lang="de-DE" dirty="0" smtClean="0"/>
              <a:t>Headline</a:t>
            </a:r>
            <a:endParaRPr lang="de-DE" dirty="0"/>
          </a:p>
        </p:txBody>
      </p:sp>
      <p:sp>
        <p:nvSpPr>
          <p:cNvPr id="9" name="Textplatzhalter 8"/>
          <p:cNvSpPr>
            <a:spLocks noGrp="1"/>
          </p:cNvSpPr>
          <p:nvPr>
            <p:ph type="body" sz="quarter" idx="10" hasCustomPrompt="1"/>
          </p:nvPr>
        </p:nvSpPr>
        <p:spPr>
          <a:xfrm>
            <a:off x="0" y="1800000"/>
            <a:ext cx="4982436" cy="846386"/>
          </a:xfrm>
          <a:solidFill>
            <a:schemeClr val="accent2"/>
          </a:solidFill>
          <a:ln>
            <a:noFill/>
          </a:ln>
        </p:spPr>
        <p:txBody>
          <a:bodyPr wrap="none" lIns="432000" tIns="0" rIns="216000" bIns="0">
            <a:spAutoFit/>
          </a:bodyPr>
          <a:lstStyle>
            <a:lvl1pPr marL="0" indent="0">
              <a:lnSpc>
                <a:spcPct val="100000"/>
              </a:lnSpc>
              <a:buFontTx/>
              <a:buNone/>
              <a:defRPr sz="5500" cap="all" baseline="0">
                <a:solidFill>
                  <a:schemeClr val="bg1"/>
                </a:solidFill>
                <a:latin typeface="Impact" pitchFamily="34" charset="0"/>
              </a:defRPr>
            </a:lvl1pPr>
          </a:lstStyle>
          <a:p>
            <a:pPr lvl="0"/>
            <a:r>
              <a:rPr lang="de-DE" dirty="0" smtClean="0"/>
              <a:t>HEADLINE </a:t>
            </a:r>
            <a:r>
              <a:rPr lang="de-DE" dirty="0" err="1" smtClean="0"/>
              <a:t>line</a:t>
            </a:r>
            <a:r>
              <a:rPr lang="de-DE" dirty="0" smtClean="0"/>
              <a:t> 2</a:t>
            </a:r>
          </a:p>
        </p:txBody>
      </p:sp>
    </p:spTree>
    <p:extLst>
      <p:ext uri="{BB962C8B-B14F-4D97-AF65-F5344CB8AC3E}">
        <p14:creationId xmlns:p14="http://schemas.microsoft.com/office/powerpoint/2010/main" xmlns="" val="20000130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picture blanc v3">
    <p:bg>
      <p:bgPr>
        <a:solidFill>
          <a:schemeClr val="bg1"/>
        </a:solidFill>
        <a:effectLst/>
      </p:bgPr>
    </p:bg>
    <p:spTree>
      <p:nvGrpSpPr>
        <p:cNvPr id="1" name=""/>
        <p:cNvGrpSpPr/>
        <p:nvPr/>
      </p:nvGrpSpPr>
      <p:grpSpPr>
        <a:xfrm>
          <a:off x="0" y="0"/>
          <a:ext cx="0" cy="0"/>
          <a:chOff x="0" y="0"/>
          <a:chExt cx="0" cy="0"/>
        </a:xfrm>
      </p:grpSpPr>
      <p:sp>
        <p:nvSpPr>
          <p:cNvPr id="6" name="Bildplatzhalter 5"/>
          <p:cNvSpPr>
            <a:spLocks noGrp="1"/>
          </p:cNvSpPr>
          <p:nvPr>
            <p:ph type="pic" sz="quarter" idx="12"/>
          </p:nvPr>
        </p:nvSpPr>
        <p:spPr>
          <a:xfrm>
            <a:off x="0" y="0"/>
            <a:ext cx="9144000" cy="6858000"/>
          </a:xfrm>
        </p:spPr>
        <p:txBody>
          <a:bodyPr>
            <a:noAutofit/>
          </a:bodyPr>
          <a:lstStyle>
            <a:lvl1pPr marL="0" indent="0">
              <a:buNone/>
              <a:defRPr/>
            </a:lvl1pPr>
          </a:lstStyle>
          <a:p>
            <a:r>
              <a:rPr lang="de-DE" smtClean="0"/>
              <a:t>Bild durch Klicken auf Symbol hinzufügen</a:t>
            </a:r>
            <a:endParaRPr lang="de-DE"/>
          </a:p>
        </p:txBody>
      </p:sp>
      <p:sp>
        <p:nvSpPr>
          <p:cNvPr id="9" name="Textplatzhalter 8"/>
          <p:cNvSpPr>
            <a:spLocks noGrp="1"/>
          </p:cNvSpPr>
          <p:nvPr>
            <p:ph type="body" sz="quarter" idx="10" hasCustomPrompt="1"/>
          </p:nvPr>
        </p:nvSpPr>
        <p:spPr>
          <a:xfrm>
            <a:off x="0" y="2516063"/>
            <a:ext cx="4608000" cy="846386"/>
          </a:xfrm>
          <a:solidFill>
            <a:schemeClr val="accent2"/>
          </a:solidFill>
          <a:ln>
            <a:noFill/>
          </a:ln>
        </p:spPr>
        <p:txBody>
          <a:bodyPr wrap="none" lIns="432000" tIns="0" rIns="72000" bIns="0" anchor="ctr">
            <a:spAutoFit/>
          </a:bodyPr>
          <a:lstStyle>
            <a:lvl1pPr marL="0" indent="0">
              <a:lnSpc>
                <a:spcPct val="100000"/>
              </a:lnSpc>
              <a:buFontTx/>
              <a:buNone/>
              <a:defRPr sz="5500" cap="all" baseline="0">
                <a:solidFill>
                  <a:schemeClr val="bg1"/>
                </a:solidFill>
                <a:latin typeface="Impact" pitchFamily="34" charset="0"/>
              </a:defRPr>
            </a:lvl1pPr>
          </a:lstStyle>
          <a:p>
            <a:pPr lvl="0"/>
            <a:r>
              <a:rPr lang="de-DE" dirty="0" smtClean="0"/>
              <a:t>HEADLINE here</a:t>
            </a:r>
          </a:p>
        </p:txBody>
      </p:sp>
      <p:sp>
        <p:nvSpPr>
          <p:cNvPr id="7" name="Textplatzhalter 6"/>
          <p:cNvSpPr>
            <a:spLocks noGrp="1"/>
          </p:cNvSpPr>
          <p:nvPr>
            <p:ph type="body" sz="quarter" idx="11" hasCustomPrompt="1"/>
          </p:nvPr>
        </p:nvSpPr>
        <p:spPr>
          <a:xfrm>
            <a:off x="0" y="2166124"/>
            <a:ext cx="3492000" cy="355276"/>
          </a:xfrm>
          <a:solidFill>
            <a:srgbClr val="E7AEC6"/>
          </a:solidFill>
        </p:spPr>
        <p:txBody>
          <a:bodyPr vert="horz" wrap="none" lIns="432000" tIns="54000" rIns="72000" bIns="54000" rtlCol="0" anchor="ctr" anchorCtr="0">
            <a:spAutoFit/>
          </a:bodyPr>
          <a:lstStyle>
            <a:lvl1pPr marL="342900" indent="-342900">
              <a:buNone/>
              <a:defRPr lang="de-DE" sz="1600" b="1" cap="all" baseline="0" dirty="0" smtClean="0">
                <a:solidFill>
                  <a:schemeClr val="accent2"/>
                </a:solidFill>
              </a:defRPr>
            </a:lvl1pPr>
          </a:lstStyle>
          <a:p>
            <a:pPr marL="0" lvl="0" indent="0">
              <a:lnSpc>
                <a:spcPct val="100000"/>
              </a:lnSpc>
            </a:pPr>
            <a:r>
              <a:rPr lang="de-DE" dirty="0" err="1" smtClean="0"/>
              <a:t>And</a:t>
            </a:r>
            <a:r>
              <a:rPr lang="de-DE" dirty="0" smtClean="0"/>
              <a:t> a </a:t>
            </a:r>
            <a:r>
              <a:rPr lang="de-DE" dirty="0" err="1" smtClean="0"/>
              <a:t>short</a:t>
            </a:r>
            <a:r>
              <a:rPr lang="de-DE" dirty="0" smtClean="0"/>
              <a:t> </a:t>
            </a:r>
            <a:r>
              <a:rPr lang="de-DE" dirty="0" err="1" smtClean="0"/>
              <a:t>subline</a:t>
            </a:r>
            <a:r>
              <a:rPr lang="de-DE" dirty="0" smtClean="0"/>
              <a:t> here</a:t>
            </a:r>
          </a:p>
        </p:txBody>
      </p:sp>
    </p:spTree>
    <p:extLst>
      <p:ext uri="{BB962C8B-B14F-4D97-AF65-F5344CB8AC3E}">
        <p14:creationId xmlns:p14="http://schemas.microsoft.com/office/powerpoint/2010/main" xmlns="" val="7489127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picture blanc v4">
    <p:bg>
      <p:bgPr>
        <a:solidFill>
          <a:schemeClr val="bg1"/>
        </a:solidFill>
        <a:effectLst/>
      </p:bgPr>
    </p:bg>
    <p:spTree>
      <p:nvGrpSpPr>
        <p:cNvPr id="1" name=""/>
        <p:cNvGrpSpPr/>
        <p:nvPr/>
      </p:nvGrpSpPr>
      <p:grpSpPr>
        <a:xfrm>
          <a:off x="0" y="0"/>
          <a:ext cx="0" cy="0"/>
          <a:chOff x="0" y="0"/>
          <a:chExt cx="0" cy="0"/>
        </a:xfrm>
      </p:grpSpPr>
      <p:sp>
        <p:nvSpPr>
          <p:cNvPr id="6" name="Bildplatzhalter 5"/>
          <p:cNvSpPr>
            <a:spLocks noGrp="1"/>
          </p:cNvSpPr>
          <p:nvPr>
            <p:ph type="pic" sz="quarter" idx="12"/>
          </p:nvPr>
        </p:nvSpPr>
        <p:spPr>
          <a:xfrm>
            <a:off x="0" y="0"/>
            <a:ext cx="9144000" cy="6858000"/>
          </a:xfrm>
        </p:spPr>
        <p:txBody>
          <a:bodyPr>
            <a:noAutofit/>
          </a:bodyPr>
          <a:lstStyle>
            <a:lvl1pPr marL="0" indent="0">
              <a:buNone/>
              <a:defRPr/>
            </a:lvl1pPr>
          </a:lstStyle>
          <a:p>
            <a:r>
              <a:rPr lang="de-DE" smtClean="0"/>
              <a:t>Bild durch Klicken auf Symbol hinzufügen</a:t>
            </a:r>
            <a:endParaRPr lang="de-DE"/>
          </a:p>
        </p:txBody>
      </p:sp>
      <p:sp>
        <p:nvSpPr>
          <p:cNvPr id="3" name="Untertitel 2"/>
          <p:cNvSpPr>
            <a:spLocks noGrp="1"/>
          </p:cNvSpPr>
          <p:nvPr>
            <p:ph type="subTitle" idx="1" hasCustomPrompt="1"/>
          </p:nvPr>
        </p:nvSpPr>
        <p:spPr>
          <a:xfrm>
            <a:off x="0" y="4534966"/>
            <a:ext cx="2397259" cy="355276"/>
          </a:xfrm>
          <a:solidFill>
            <a:srgbClr val="FECB00"/>
          </a:solidFill>
        </p:spPr>
        <p:txBody>
          <a:bodyPr wrap="none" lIns="432000" tIns="54000" rIns="72000" bIns="54000" anchor="ctr" anchorCtr="0">
            <a:spAutoFit/>
          </a:bodyPr>
          <a:lstStyle>
            <a:lvl1pPr marL="0" indent="0" algn="l">
              <a:lnSpc>
                <a:spcPct val="100000"/>
              </a:lnSpc>
              <a:spcBef>
                <a:spcPts val="0"/>
              </a:spcBef>
              <a:buNone/>
              <a:defRPr sz="1600" b="1" cap="all" baseline="0">
                <a:solidFill>
                  <a:schemeClr val="accent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OR SUBLINE HERE</a:t>
            </a:r>
            <a:endParaRPr lang="de-DE" dirty="0"/>
          </a:p>
        </p:txBody>
      </p:sp>
      <p:sp>
        <p:nvSpPr>
          <p:cNvPr id="4" name="Titel 3"/>
          <p:cNvSpPr>
            <a:spLocks noGrp="1"/>
          </p:cNvSpPr>
          <p:nvPr>
            <p:ph type="title" hasCustomPrompt="1"/>
          </p:nvPr>
        </p:nvSpPr>
        <p:spPr>
          <a:xfrm>
            <a:off x="0" y="2286000"/>
            <a:ext cx="3816000" cy="846386"/>
          </a:xfrm>
          <a:solidFill>
            <a:schemeClr val="accent2"/>
          </a:solidFill>
        </p:spPr>
        <p:txBody>
          <a:bodyPr wrap="none" lIns="432000" tIns="0" rIns="72000" bIns="0" anchor="ctr">
            <a:spAutoFit/>
          </a:bodyPr>
          <a:lstStyle>
            <a:lvl1pPr>
              <a:lnSpc>
                <a:spcPct val="100000"/>
              </a:lnSpc>
              <a:defRPr sz="5500" cap="all" baseline="0">
                <a:solidFill>
                  <a:schemeClr val="bg1"/>
                </a:solidFill>
                <a:latin typeface="Impact" pitchFamily="34" charset="0"/>
              </a:defRPr>
            </a:lvl1pPr>
          </a:lstStyle>
          <a:p>
            <a:r>
              <a:rPr lang="de-DE" dirty="0" smtClean="0"/>
              <a:t>Place your</a:t>
            </a:r>
            <a:endParaRPr lang="de-DE" dirty="0"/>
          </a:p>
        </p:txBody>
      </p:sp>
      <p:sp>
        <p:nvSpPr>
          <p:cNvPr id="9" name="Textplatzhalter 8"/>
          <p:cNvSpPr>
            <a:spLocks noGrp="1"/>
          </p:cNvSpPr>
          <p:nvPr>
            <p:ph type="body" sz="quarter" idx="10" hasCustomPrompt="1"/>
          </p:nvPr>
        </p:nvSpPr>
        <p:spPr>
          <a:xfrm>
            <a:off x="0" y="3232800"/>
            <a:ext cx="4608000" cy="846386"/>
          </a:xfrm>
          <a:solidFill>
            <a:schemeClr val="accent2"/>
          </a:solidFill>
          <a:ln>
            <a:noFill/>
          </a:ln>
        </p:spPr>
        <p:txBody>
          <a:bodyPr wrap="none" lIns="432000" tIns="0" rIns="72000" bIns="0" anchor="ctr">
            <a:spAutoFit/>
          </a:bodyPr>
          <a:lstStyle>
            <a:lvl1pPr marL="0" indent="0">
              <a:lnSpc>
                <a:spcPct val="100000"/>
              </a:lnSpc>
              <a:buFontTx/>
              <a:buNone/>
              <a:defRPr sz="5500" cap="all" baseline="0">
                <a:solidFill>
                  <a:schemeClr val="bg1"/>
                </a:solidFill>
                <a:latin typeface="Impact" pitchFamily="34" charset="0"/>
              </a:defRPr>
            </a:lvl1pPr>
          </a:lstStyle>
          <a:p>
            <a:pPr lvl="0"/>
            <a:r>
              <a:rPr lang="de-DE" dirty="0" smtClean="0"/>
              <a:t>HEADLINE here</a:t>
            </a:r>
          </a:p>
        </p:txBody>
      </p:sp>
      <p:sp>
        <p:nvSpPr>
          <p:cNvPr id="7" name="Textplatzhalter 6"/>
          <p:cNvSpPr>
            <a:spLocks noGrp="1"/>
          </p:cNvSpPr>
          <p:nvPr>
            <p:ph type="body" sz="quarter" idx="11" hasCustomPrompt="1"/>
          </p:nvPr>
        </p:nvSpPr>
        <p:spPr>
          <a:xfrm>
            <a:off x="0" y="4079186"/>
            <a:ext cx="3492000" cy="355276"/>
          </a:xfrm>
          <a:solidFill>
            <a:srgbClr val="E7AEC6"/>
          </a:solidFill>
        </p:spPr>
        <p:txBody>
          <a:bodyPr vert="horz" wrap="none" lIns="432000" tIns="54000" rIns="72000" bIns="54000" rtlCol="0" anchor="ctr" anchorCtr="0">
            <a:spAutoFit/>
          </a:bodyPr>
          <a:lstStyle>
            <a:lvl1pPr marL="342900" indent="-342900">
              <a:buNone/>
              <a:defRPr lang="de-DE" sz="1600" b="1" cap="all" baseline="0" dirty="0" smtClean="0">
                <a:solidFill>
                  <a:schemeClr val="accent2"/>
                </a:solidFill>
              </a:defRPr>
            </a:lvl1pPr>
          </a:lstStyle>
          <a:p>
            <a:pPr marL="0" lvl="0" indent="0">
              <a:lnSpc>
                <a:spcPct val="100000"/>
              </a:lnSpc>
            </a:pPr>
            <a:r>
              <a:rPr lang="de-DE" dirty="0" err="1" smtClean="0"/>
              <a:t>And</a:t>
            </a:r>
            <a:r>
              <a:rPr lang="de-DE" dirty="0" smtClean="0"/>
              <a:t> a </a:t>
            </a:r>
            <a:r>
              <a:rPr lang="de-DE" dirty="0" err="1" smtClean="0"/>
              <a:t>short</a:t>
            </a:r>
            <a:r>
              <a:rPr lang="de-DE" dirty="0" smtClean="0"/>
              <a:t> </a:t>
            </a:r>
            <a:r>
              <a:rPr lang="de-DE" dirty="0" err="1" smtClean="0"/>
              <a:t>subline</a:t>
            </a:r>
            <a:r>
              <a:rPr lang="de-DE" dirty="0" smtClean="0"/>
              <a:t> here</a:t>
            </a:r>
          </a:p>
        </p:txBody>
      </p:sp>
      <p:sp>
        <p:nvSpPr>
          <p:cNvPr id="14" name="Textplatzhalter 16"/>
          <p:cNvSpPr>
            <a:spLocks noGrp="1"/>
          </p:cNvSpPr>
          <p:nvPr>
            <p:ph type="body" sz="quarter" idx="13" hasCustomPrompt="1"/>
          </p:nvPr>
        </p:nvSpPr>
        <p:spPr>
          <a:xfrm>
            <a:off x="0" y="1330918"/>
            <a:ext cx="2440541" cy="846386"/>
          </a:xfrm>
          <a:solidFill>
            <a:schemeClr val="accent2"/>
          </a:solidFill>
        </p:spPr>
        <p:txBody>
          <a:bodyPr wrap="none" lIns="432000" rIns="72000"/>
          <a:lstStyle>
            <a:lvl1pPr marL="0" indent="0">
              <a:lnSpc>
                <a:spcPct val="100000"/>
              </a:lnSpc>
              <a:spcAft>
                <a:spcPts val="0"/>
              </a:spcAft>
              <a:buNone/>
              <a:defRPr sz="5500" cap="all" baseline="0">
                <a:solidFill>
                  <a:schemeClr val="bg1"/>
                </a:solidFill>
                <a:latin typeface="Impact" pitchFamily="34" charset="0"/>
              </a:defRPr>
            </a:lvl1pPr>
            <a:lvl2pPr marL="457200" indent="0">
              <a:lnSpc>
                <a:spcPct val="100000"/>
              </a:lnSpc>
              <a:spcAft>
                <a:spcPts val="0"/>
              </a:spcAft>
              <a:buNone/>
              <a:defRPr sz="5500">
                <a:latin typeface="Impact" pitchFamily="34" charset="0"/>
              </a:defRPr>
            </a:lvl2pPr>
            <a:lvl3pPr marL="914400" indent="0">
              <a:lnSpc>
                <a:spcPct val="100000"/>
              </a:lnSpc>
              <a:spcAft>
                <a:spcPts val="0"/>
              </a:spcAft>
              <a:buNone/>
              <a:defRPr sz="5500">
                <a:latin typeface="Impact" pitchFamily="34" charset="0"/>
              </a:defRPr>
            </a:lvl3pPr>
            <a:lvl4pPr marL="1371600" indent="0">
              <a:lnSpc>
                <a:spcPct val="100000"/>
              </a:lnSpc>
              <a:spcAft>
                <a:spcPts val="0"/>
              </a:spcAft>
              <a:buNone/>
              <a:defRPr sz="5500">
                <a:latin typeface="Impact" pitchFamily="34" charset="0"/>
              </a:defRPr>
            </a:lvl4pPr>
            <a:lvl5pPr marL="1828800" indent="0">
              <a:lnSpc>
                <a:spcPct val="100000"/>
              </a:lnSpc>
              <a:spcAft>
                <a:spcPts val="0"/>
              </a:spcAft>
              <a:buNone/>
              <a:defRPr sz="5500">
                <a:latin typeface="Impact" pitchFamily="34" charset="0"/>
              </a:defRPr>
            </a:lvl5pPr>
          </a:lstStyle>
          <a:p>
            <a:pPr lvl="0"/>
            <a:r>
              <a:rPr lang="de-DE" dirty="0" smtClean="0"/>
              <a:t>PLEASE</a:t>
            </a:r>
            <a:endParaRPr lang="de-DE" dirty="0"/>
          </a:p>
        </p:txBody>
      </p:sp>
    </p:spTree>
    <p:extLst>
      <p:ext uri="{BB962C8B-B14F-4D97-AF65-F5344CB8AC3E}">
        <p14:creationId xmlns:p14="http://schemas.microsoft.com/office/powerpoint/2010/main" xmlns="" val="139173652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ssion agenda">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32000" y="1850225"/>
            <a:ext cx="7740000" cy="1744067"/>
          </a:xfrm>
        </p:spPr>
        <p:txBody>
          <a:bodyPr lIns="0" tIns="0" rIns="0" bIns="0">
            <a:spAutoFit/>
          </a:bodyPr>
          <a:lstStyle>
            <a:lvl1pPr marL="180975" indent="-180975">
              <a:lnSpc>
                <a:spcPct val="100000"/>
              </a:lnSpc>
              <a:spcAft>
                <a:spcPts val="1000"/>
              </a:spcAft>
              <a:buFont typeface="Arial" pitchFamily="34" charset="0"/>
              <a:buChar char="•"/>
              <a:defRPr sz="1600" b="1">
                <a:solidFill>
                  <a:schemeClr val="tx1">
                    <a:lumMod val="65000"/>
                    <a:lumOff val="35000"/>
                  </a:schemeClr>
                </a:solidFill>
                <a:latin typeface="Arial" pitchFamily="34" charset="0"/>
                <a:cs typeface="Arial" pitchFamily="34" charset="0"/>
              </a:defRPr>
            </a:lvl1pPr>
            <a:lvl2pPr marL="361950" indent="-180975">
              <a:lnSpc>
                <a:spcPct val="100000"/>
              </a:lnSpc>
              <a:spcAft>
                <a:spcPts val="1000"/>
              </a:spcAft>
              <a:buFont typeface="Arial" pitchFamily="34" charset="0"/>
              <a:buChar char="•"/>
              <a:defRPr sz="1600" b="1">
                <a:solidFill>
                  <a:schemeClr val="tx1">
                    <a:lumMod val="65000"/>
                    <a:lumOff val="35000"/>
                  </a:schemeClr>
                </a:solidFill>
                <a:latin typeface="Arial" pitchFamily="34" charset="0"/>
                <a:cs typeface="Arial" pitchFamily="34" charset="0"/>
              </a:defRPr>
            </a:lvl2pPr>
            <a:lvl3pPr marL="534988" indent="-173038">
              <a:lnSpc>
                <a:spcPct val="100000"/>
              </a:lnSpc>
              <a:spcAft>
                <a:spcPts val="1000"/>
              </a:spcAft>
              <a:buFont typeface="Arial" pitchFamily="34" charset="0"/>
              <a:buChar char="•"/>
              <a:defRPr sz="1600" b="1">
                <a:solidFill>
                  <a:schemeClr val="tx1">
                    <a:lumMod val="65000"/>
                    <a:lumOff val="35000"/>
                  </a:schemeClr>
                </a:solidFill>
                <a:latin typeface="Arial" pitchFamily="34" charset="0"/>
                <a:cs typeface="Arial" pitchFamily="34" charset="0"/>
              </a:defRPr>
            </a:lvl3pPr>
            <a:lvl4pPr marL="715963" indent="-180975">
              <a:lnSpc>
                <a:spcPct val="100000"/>
              </a:lnSpc>
              <a:spcAft>
                <a:spcPts val="1000"/>
              </a:spcAft>
              <a:buFont typeface="Arial" pitchFamily="34" charset="0"/>
              <a:buChar char="•"/>
              <a:defRPr sz="1600" b="1">
                <a:solidFill>
                  <a:schemeClr val="tx1">
                    <a:lumMod val="65000"/>
                    <a:lumOff val="35000"/>
                  </a:schemeClr>
                </a:solidFill>
                <a:latin typeface="Arial" pitchFamily="34" charset="0"/>
                <a:cs typeface="Arial" pitchFamily="34" charset="0"/>
              </a:defRPr>
            </a:lvl4pPr>
            <a:lvl5pPr marL="896938" indent="-180975">
              <a:lnSpc>
                <a:spcPct val="100000"/>
              </a:lnSpc>
              <a:spcAft>
                <a:spcPts val="1000"/>
              </a:spcAft>
              <a:buFont typeface="Arial" pitchFamily="34" charset="0"/>
              <a:buChar char="•"/>
              <a:defRPr sz="1600" b="1">
                <a:solidFill>
                  <a:schemeClr val="tx1">
                    <a:lumMod val="65000"/>
                    <a:lumOff val="35000"/>
                  </a:schemeClr>
                </a:solidFill>
                <a:latin typeface="Arial" pitchFamily="34" charset="0"/>
                <a:cs typeface="Arial" pitchFamily="34" charset="0"/>
              </a:defRPr>
            </a:lvl5pPr>
          </a:lstStyle>
          <a:p>
            <a:pPr lvl="0"/>
            <a:r>
              <a:rPr lang="de-DE" dirty="0" err="1" smtClean="0"/>
              <a:t>text</a:t>
            </a:r>
            <a:endParaRPr lang="de-DE" dirty="0" smtClean="0"/>
          </a:p>
          <a:p>
            <a:pPr lvl="1"/>
            <a:r>
              <a:rPr lang="de-DE" dirty="0" err="1" smtClean="0"/>
              <a:t>level</a:t>
            </a:r>
            <a:r>
              <a:rPr lang="de-DE" dirty="0" smtClean="0"/>
              <a:t> 2 </a:t>
            </a:r>
          </a:p>
          <a:p>
            <a:pPr lvl="2"/>
            <a:r>
              <a:rPr lang="de-DE" dirty="0" err="1" smtClean="0"/>
              <a:t>level</a:t>
            </a:r>
            <a:r>
              <a:rPr lang="de-DE" dirty="0" smtClean="0"/>
              <a:t> 3</a:t>
            </a:r>
          </a:p>
          <a:p>
            <a:pPr lvl="3"/>
            <a:r>
              <a:rPr lang="de-DE" dirty="0" err="1" smtClean="0"/>
              <a:t>level</a:t>
            </a:r>
            <a:r>
              <a:rPr lang="de-DE" dirty="0" smtClean="0"/>
              <a:t> 4</a:t>
            </a:r>
          </a:p>
          <a:p>
            <a:pPr lvl="4"/>
            <a:r>
              <a:rPr lang="de-DE" dirty="0" err="1" smtClean="0"/>
              <a:t>level</a:t>
            </a:r>
            <a:r>
              <a:rPr lang="de-DE" dirty="0" smtClean="0"/>
              <a:t> 5</a:t>
            </a:r>
            <a:endParaRPr lang="de-DE" dirty="0"/>
          </a:p>
        </p:txBody>
      </p:sp>
      <p:sp>
        <p:nvSpPr>
          <p:cNvPr id="4" name="Foliennummernplatzhalter 3"/>
          <p:cNvSpPr>
            <a:spLocks noGrp="1"/>
          </p:cNvSpPr>
          <p:nvPr>
            <p:ph type="sldNum" sz="quarter" idx="10"/>
          </p:nvPr>
        </p:nvSpPr>
        <p:spPr/>
        <p:txBody>
          <a:bodyPr/>
          <a:lstStyle/>
          <a:p>
            <a:fld id="{98294B9E-3211-431C-9641-09BFEBE8EFC9}" type="slidenum">
              <a:rPr lang="en-US" smtClean="0"/>
              <a:pPr/>
              <a:t>‹#›</a:t>
            </a:fld>
            <a:endParaRPr lang="en-US"/>
          </a:p>
        </p:txBody>
      </p:sp>
      <p:sp>
        <p:nvSpPr>
          <p:cNvPr id="9" name="Textfeld 8"/>
          <p:cNvSpPr txBox="1"/>
          <p:nvPr userDrawn="1"/>
        </p:nvSpPr>
        <p:spPr>
          <a:xfrm>
            <a:off x="0" y="360000"/>
            <a:ext cx="3565849" cy="846386"/>
          </a:xfrm>
          <a:prstGeom prst="rect">
            <a:avLst/>
          </a:prstGeom>
          <a:solidFill>
            <a:schemeClr val="accent2"/>
          </a:solidFill>
        </p:spPr>
        <p:txBody>
          <a:bodyPr vert="horz" wrap="none" lIns="432000" tIns="0" rIns="72000" bIns="0" rtlCol="0" anchor="ctr">
            <a:spAutoFit/>
          </a:bodyPr>
          <a:lstStyle>
            <a:lvl1pPr>
              <a:lnSpc>
                <a:spcPct val="100000"/>
              </a:lnSpc>
              <a:spcBef>
                <a:spcPct val="0"/>
              </a:spcBef>
              <a:buNone/>
              <a:defRPr lang="de-DE" sz="5500" cap="all" baseline="0">
                <a:solidFill>
                  <a:schemeClr val="bg1"/>
                </a:solidFill>
                <a:latin typeface="Impact" pitchFamily="34" charset="0"/>
                <a:ea typeface="+mj-ea"/>
                <a:cs typeface="+mj-cs"/>
              </a:defRPr>
            </a:lvl1pPr>
          </a:lstStyle>
          <a:p>
            <a:pPr lvl="0"/>
            <a:r>
              <a:rPr lang="de-DE" dirty="0" smtClean="0"/>
              <a:t>AGENDA V 1</a:t>
            </a:r>
          </a:p>
        </p:txBody>
      </p:sp>
      <p:pic>
        <p:nvPicPr>
          <p:cNvPr id="10" name="Grafik 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708392" y="0"/>
            <a:ext cx="1435608" cy="1828800"/>
          </a:xfrm>
          <a:prstGeom prst="rect">
            <a:avLst/>
          </a:prstGeom>
        </p:spPr>
      </p:pic>
    </p:spTree>
    <p:extLst>
      <p:ext uri="{BB962C8B-B14F-4D97-AF65-F5344CB8AC3E}">
        <p14:creationId xmlns:p14="http://schemas.microsoft.com/office/powerpoint/2010/main" xmlns="" val="128404874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v1">
    <p:spTree>
      <p:nvGrpSpPr>
        <p:cNvPr id="1" name=""/>
        <p:cNvGrpSpPr/>
        <p:nvPr/>
      </p:nvGrpSpPr>
      <p:grpSpPr>
        <a:xfrm>
          <a:off x="0" y="0"/>
          <a:ext cx="0" cy="0"/>
          <a:chOff x="0" y="0"/>
          <a:chExt cx="0" cy="0"/>
        </a:xfrm>
      </p:grpSpPr>
      <p:sp>
        <p:nvSpPr>
          <p:cNvPr id="4" name="Rechteck 3"/>
          <p:cNvSpPr/>
          <p:nvPr userDrawn="1"/>
        </p:nvSpPr>
        <p:spPr>
          <a:xfrm>
            <a:off x="0" y="0"/>
            <a:ext cx="9144000" cy="613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Arial" pitchFamily="34" charset="0"/>
              <a:cs typeface="Arial" pitchFamily="34" charset="0"/>
            </a:endParaRPr>
          </a:p>
        </p:txBody>
      </p:sp>
      <p:sp>
        <p:nvSpPr>
          <p:cNvPr id="2" name="Titel 1"/>
          <p:cNvSpPr>
            <a:spLocks noGrp="1"/>
          </p:cNvSpPr>
          <p:nvPr>
            <p:ph type="title" hasCustomPrompt="1"/>
          </p:nvPr>
        </p:nvSpPr>
        <p:spPr>
          <a:xfrm>
            <a:off x="0" y="838800"/>
            <a:ext cx="5034200" cy="846386"/>
          </a:xfrm>
          <a:solidFill>
            <a:schemeClr val="bg2"/>
          </a:solidFill>
        </p:spPr>
        <p:txBody>
          <a:bodyPr wrap="none" lIns="432000" tIns="0" rIns="72000" bIns="0" anchor="ctr">
            <a:spAutoFit/>
          </a:bodyPr>
          <a:lstStyle>
            <a:lvl1pPr>
              <a:defRPr sz="5500" cap="all" baseline="0">
                <a:solidFill>
                  <a:schemeClr val="accent2"/>
                </a:solidFill>
                <a:latin typeface="Impact" pitchFamily="34" charset="0"/>
              </a:defRPr>
            </a:lvl1pPr>
          </a:lstStyle>
          <a:p>
            <a:r>
              <a:rPr lang="de-DE" dirty="0" err="1" smtClean="0"/>
              <a:t>Divider</a:t>
            </a:r>
            <a:r>
              <a:rPr lang="de-DE" dirty="0" smtClean="0"/>
              <a:t> </a:t>
            </a:r>
            <a:r>
              <a:rPr lang="de-DE" dirty="0" err="1" smtClean="0"/>
              <a:t>text</a:t>
            </a:r>
            <a:r>
              <a:rPr lang="de-DE" dirty="0" smtClean="0"/>
              <a:t> V 1</a:t>
            </a:r>
            <a:endParaRPr lang="de-DE" dirty="0"/>
          </a:p>
        </p:txBody>
      </p:sp>
      <p:pic>
        <p:nvPicPr>
          <p:cNvPr id="5" name="Grafik 4"/>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4936288"/>
            <a:ext cx="9144000" cy="1922550"/>
          </a:xfrm>
          <a:prstGeom prst="rect">
            <a:avLst/>
          </a:prstGeom>
        </p:spPr>
      </p:pic>
    </p:spTree>
    <p:extLst>
      <p:ext uri="{BB962C8B-B14F-4D97-AF65-F5344CB8AC3E}">
        <p14:creationId xmlns:p14="http://schemas.microsoft.com/office/powerpoint/2010/main" xmlns="" val="17289949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v2">
    <p:bg>
      <p:bgPr>
        <a:solidFill>
          <a:schemeClr val="bg1"/>
        </a:solidFill>
        <a:effectLst/>
      </p:bgPr>
    </p:bg>
    <p:spTree>
      <p:nvGrpSpPr>
        <p:cNvPr id="1" name=""/>
        <p:cNvGrpSpPr/>
        <p:nvPr/>
      </p:nvGrpSpPr>
      <p:grpSpPr>
        <a:xfrm>
          <a:off x="0" y="0"/>
          <a:ext cx="0" cy="0"/>
          <a:chOff x="0" y="0"/>
          <a:chExt cx="0" cy="0"/>
        </a:xfrm>
      </p:grpSpPr>
      <p:sp>
        <p:nvSpPr>
          <p:cNvPr id="4" name="Titel 3"/>
          <p:cNvSpPr>
            <a:spLocks noGrp="1"/>
          </p:cNvSpPr>
          <p:nvPr>
            <p:ph type="title" hasCustomPrompt="1"/>
          </p:nvPr>
        </p:nvSpPr>
        <p:spPr>
          <a:xfrm>
            <a:off x="0" y="2286000"/>
            <a:ext cx="5119158" cy="846386"/>
          </a:xfrm>
          <a:solidFill>
            <a:schemeClr val="accent2"/>
          </a:solidFill>
        </p:spPr>
        <p:txBody>
          <a:bodyPr wrap="none" lIns="432000" tIns="0" rIns="72000" bIns="0" anchor="ctr">
            <a:spAutoFit/>
          </a:bodyPr>
          <a:lstStyle>
            <a:lvl1pPr>
              <a:lnSpc>
                <a:spcPct val="100000"/>
              </a:lnSpc>
              <a:defRPr sz="5500" cap="all" baseline="0">
                <a:solidFill>
                  <a:schemeClr val="bg1"/>
                </a:solidFill>
                <a:latin typeface="Impact" pitchFamily="34" charset="0"/>
              </a:defRPr>
            </a:lvl1pPr>
          </a:lstStyle>
          <a:p>
            <a:r>
              <a:rPr lang="de-DE" dirty="0" err="1" smtClean="0"/>
              <a:t>Divider</a:t>
            </a:r>
            <a:r>
              <a:rPr lang="de-DE" dirty="0" smtClean="0"/>
              <a:t> Text V 2</a:t>
            </a:r>
            <a:endParaRPr lang="de-DE" dirty="0"/>
          </a:p>
        </p:txBody>
      </p:sp>
      <p:cxnSp>
        <p:nvCxnSpPr>
          <p:cNvPr id="10" name="Gerade Verbindung 9"/>
          <p:cNvCxnSpPr/>
          <p:nvPr userDrawn="1"/>
        </p:nvCxnSpPr>
        <p:spPr>
          <a:xfrm>
            <a:off x="432000" y="6138000"/>
            <a:ext cx="8280000" cy="0"/>
          </a:xfrm>
          <a:prstGeom prst="line">
            <a:avLst/>
          </a:prstGeom>
          <a:ln w="3175">
            <a:solidFill>
              <a:srgbClr val="87888A"/>
            </a:solidFill>
          </a:ln>
        </p:spPr>
        <p:style>
          <a:lnRef idx="1">
            <a:schemeClr val="accent1"/>
          </a:lnRef>
          <a:fillRef idx="0">
            <a:schemeClr val="accent1"/>
          </a:fillRef>
          <a:effectRef idx="0">
            <a:schemeClr val="accent1"/>
          </a:effectRef>
          <a:fontRef idx="minor">
            <a:schemeClr val="tx1"/>
          </a:fontRef>
        </p:style>
      </p:cxnSp>
      <p:sp>
        <p:nvSpPr>
          <p:cNvPr id="2" name="Foliennummernplatzhalter 1"/>
          <p:cNvSpPr>
            <a:spLocks noGrp="1"/>
          </p:cNvSpPr>
          <p:nvPr>
            <p:ph type="sldNum" sz="quarter" idx="10"/>
          </p:nvPr>
        </p:nvSpPr>
        <p:spPr/>
        <p:txBody>
          <a:bodyPr/>
          <a:lstStyle/>
          <a:p>
            <a:fld id="{98294B9E-3211-431C-9641-09BFEBE8EFC9}" type="slidenum">
              <a:rPr lang="en-US" smtClean="0"/>
              <a:pPr/>
              <a:t>‹#›</a:t>
            </a:fld>
            <a:endParaRPr lang="en-US"/>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4936288"/>
            <a:ext cx="9144000" cy="1922550"/>
          </a:xfrm>
          <a:prstGeom prst="rect">
            <a:avLst/>
          </a:prstGeom>
        </p:spPr>
      </p:pic>
      <p:pic>
        <p:nvPicPr>
          <p:cNvPr id="11" name="Grafik 10"/>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6677025" y="-1"/>
            <a:ext cx="2466975" cy="3142644"/>
          </a:xfrm>
          <a:prstGeom prst="rect">
            <a:avLst/>
          </a:prstGeom>
        </p:spPr>
      </p:pic>
    </p:spTree>
    <p:extLst>
      <p:ext uri="{BB962C8B-B14F-4D97-AF65-F5344CB8AC3E}">
        <p14:creationId xmlns:p14="http://schemas.microsoft.com/office/powerpoint/2010/main" xmlns="" val="225813681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4.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0" y="360000"/>
            <a:ext cx="5074962" cy="846386"/>
          </a:xfrm>
          <a:prstGeom prst="rect">
            <a:avLst/>
          </a:prstGeom>
          <a:noFill/>
        </p:spPr>
        <p:txBody>
          <a:bodyPr vert="horz" wrap="none" lIns="432000" tIns="0" rIns="216000" bIns="0" rtlCol="0" anchor="ctr">
            <a:spAutoFit/>
          </a:bodyPr>
          <a:lstStyle/>
          <a:p>
            <a:pPr lvl="0"/>
            <a:r>
              <a:rPr lang="en-US" noProof="0" dirty="0" err="1" smtClean="0"/>
              <a:t>masterformaT</a:t>
            </a:r>
            <a:endParaRPr lang="en-US" noProof="0" dirty="0"/>
          </a:p>
        </p:txBody>
      </p:sp>
      <p:sp>
        <p:nvSpPr>
          <p:cNvPr id="3" name="Textplatzhalter 2"/>
          <p:cNvSpPr>
            <a:spLocks noGrp="1"/>
          </p:cNvSpPr>
          <p:nvPr>
            <p:ph type="body" idx="1"/>
          </p:nvPr>
        </p:nvSpPr>
        <p:spPr>
          <a:xfrm>
            <a:off x="432000" y="1584000"/>
            <a:ext cx="8280200" cy="1923604"/>
          </a:xfrm>
          <a:prstGeom prst="rect">
            <a:avLst/>
          </a:prstGeom>
        </p:spPr>
        <p:txBody>
          <a:bodyPr vert="horz" wrap="square" lIns="0" tIns="0" rIns="0" bIns="0" rtlCol="0">
            <a:spAutoFit/>
          </a:bodyPr>
          <a:lstStyle/>
          <a:p>
            <a:pPr marL="0" lvl="0" indent="0">
              <a:buNone/>
            </a:pPr>
            <a:r>
              <a:rPr lang="en-US" noProof="0" dirty="0" smtClean="0"/>
              <a:t>text</a:t>
            </a:r>
          </a:p>
          <a:p>
            <a:pPr marL="177800" lvl="1" indent="-177800">
              <a:buChar char="•"/>
            </a:pPr>
            <a:r>
              <a:rPr lang="en-US" noProof="0" dirty="0" smtClean="0"/>
              <a:t>level 2</a:t>
            </a:r>
          </a:p>
          <a:p>
            <a:pPr marL="361950" lvl="2" indent="-184150"/>
            <a:r>
              <a:rPr lang="en-US" noProof="0" dirty="0" smtClean="0"/>
              <a:t>level 3</a:t>
            </a:r>
          </a:p>
          <a:p>
            <a:pPr marL="539750" lvl="3" indent="-177800">
              <a:buChar char="•"/>
            </a:pPr>
            <a:r>
              <a:rPr lang="en-US" noProof="0" dirty="0" smtClean="0"/>
              <a:t>level 4</a:t>
            </a:r>
          </a:p>
          <a:p>
            <a:pPr marL="717550" lvl="4" indent="-177800">
              <a:buChar char="•"/>
            </a:pPr>
            <a:r>
              <a:rPr lang="en-US" noProof="0" dirty="0" smtClean="0"/>
              <a:t>level 5</a:t>
            </a:r>
            <a:endParaRPr lang="en-US" noProof="0" dirty="0"/>
          </a:p>
        </p:txBody>
      </p:sp>
      <p:sp>
        <p:nvSpPr>
          <p:cNvPr id="4" name="Foliennummernplatzhalter 3"/>
          <p:cNvSpPr>
            <a:spLocks noGrp="1"/>
          </p:cNvSpPr>
          <p:nvPr>
            <p:ph type="sldNum" sz="quarter" idx="4"/>
          </p:nvPr>
        </p:nvSpPr>
        <p:spPr>
          <a:xfrm>
            <a:off x="8388000" y="6010504"/>
            <a:ext cx="323850" cy="92333"/>
          </a:xfrm>
          <a:prstGeom prst="rect">
            <a:avLst/>
          </a:prstGeom>
        </p:spPr>
        <p:txBody>
          <a:bodyPr vert="horz" wrap="square" lIns="0" tIns="0" rIns="0" bIns="0" rtlCol="0" anchor="ctr">
            <a:spAutoFit/>
          </a:bodyPr>
          <a:lstStyle>
            <a:lvl1pPr algn="r">
              <a:defRPr sz="600">
                <a:solidFill>
                  <a:schemeClr val="tx1"/>
                </a:solidFill>
                <a:latin typeface="Arial" pitchFamily="34" charset="0"/>
                <a:cs typeface="Arial" pitchFamily="34" charset="0"/>
              </a:defRPr>
            </a:lvl1pPr>
          </a:lstStyle>
          <a:p>
            <a:fld id="{98294B9E-3211-431C-9641-09BFEBE8EFC9}" type="slidenum">
              <a:rPr lang="en-US" noProof="0" smtClean="0"/>
              <a:pPr/>
              <a:t>‹#›</a:t>
            </a:fld>
            <a:endParaRPr lang="en-US" noProof="0"/>
          </a:p>
        </p:txBody>
      </p:sp>
    </p:spTree>
    <p:extLst>
      <p:ext uri="{BB962C8B-B14F-4D97-AF65-F5344CB8AC3E}">
        <p14:creationId xmlns:p14="http://schemas.microsoft.com/office/powerpoint/2010/main" xmlns="" val="467591658"/>
      </p:ext>
    </p:extLst>
  </p:cSld>
  <p:clrMap bg1="lt1" tx1="dk1" bg2="lt2" tx2="dk2" accent1="accent1" accent2="accent2" accent3="accent3" accent4="accent4" accent5="accent5" accent6="accent6" hlink="hlink" folHlink="folHlink"/>
  <p:sldLayoutIdLst>
    <p:sldLayoutId id="2147483687" r:id="rId1"/>
    <p:sldLayoutId id="2147483776" r:id="rId2"/>
    <p:sldLayoutId id="2147483736" r:id="rId3"/>
    <p:sldLayoutId id="2147483775" r:id="rId4"/>
    <p:sldLayoutId id="2147483742" r:id="rId5"/>
    <p:sldLayoutId id="2147483748" r:id="rId6"/>
    <p:sldLayoutId id="2147483710" r:id="rId7"/>
    <p:sldLayoutId id="2147483670" r:id="rId8"/>
    <p:sldLayoutId id="2147483720" r:id="rId9"/>
    <p:sldLayoutId id="2147483725" r:id="rId10"/>
    <p:sldLayoutId id="2147483777" r:id="rId11"/>
    <p:sldLayoutId id="2147483676" r:id="rId12"/>
    <p:sldLayoutId id="2147483705" r:id="rId13"/>
    <p:sldLayoutId id="2147483778" r:id="rId14"/>
    <p:sldLayoutId id="2147483779" r:id="rId15"/>
    <p:sldLayoutId id="2147483780" r:id="rId16"/>
    <p:sldLayoutId id="2147483781" r:id="rId17"/>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hf hdr="0" ftr="0" dt="0"/>
  <p:txStyles>
    <p:titleStyle>
      <a:lvl1pPr algn="l" defTabSz="914400" rtl="0" eaLnBrk="1" latinLnBrk="0" hangingPunct="1">
        <a:lnSpc>
          <a:spcPct val="100000"/>
        </a:lnSpc>
        <a:spcBef>
          <a:spcPct val="0"/>
        </a:spcBef>
        <a:buNone/>
        <a:defRPr lang="de-DE" sz="5500" kern="1200" cap="all" baseline="0">
          <a:solidFill>
            <a:schemeClr val="tx1"/>
          </a:solidFill>
          <a:latin typeface="Impact" pitchFamily="34" charset="0"/>
          <a:ea typeface="+mj-ea"/>
          <a:cs typeface="+mj-cs"/>
        </a:defRPr>
      </a:lvl1pPr>
    </p:titleStyle>
    <p:bodyStyle>
      <a:lvl1pPr marL="342900" indent="-342900" algn="l" defTabSz="914400" rtl="0" eaLnBrk="1" latinLnBrk="0" hangingPunct="1">
        <a:lnSpc>
          <a:spcPts val="2200"/>
        </a:lnSpc>
        <a:spcBef>
          <a:spcPts val="0"/>
        </a:spcBef>
        <a:spcAft>
          <a:spcPts val="1000"/>
        </a:spcAft>
        <a:buFont typeface="Arial" pitchFamily="34" charset="0"/>
        <a:buChar char="•"/>
        <a:defRPr lang="de-DE" sz="1800" kern="1200" smtClean="0">
          <a:solidFill>
            <a:srgbClr val="87888A"/>
          </a:solidFill>
          <a:latin typeface="Arial" pitchFamily="34" charset="0"/>
          <a:ea typeface="+mn-ea"/>
          <a:cs typeface="Arial" pitchFamily="34" charset="0"/>
        </a:defRPr>
      </a:lvl1pPr>
      <a:lvl2pPr marL="742950" indent="-285750" algn="l" defTabSz="914400" rtl="0" eaLnBrk="1" latinLnBrk="0" hangingPunct="1">
        <a:lnSpc>
          <a:spcPts val="2200"/>
        </a:lnSpc>
        <a:spcBef>
          <a:spcPts val="0"/>
        </a:spcBef>
        <a:spcAft>
          <a:spcPts val="1000"/>
        </a:spcAft>
        <a:buFont typeface="Arial" pitchFamily="34" charset="0"/>
        <a:buChar char="–"/>
        <a:defRPr lang="de-DE" sz="1800" kern="1200" smtClean="0">
          <a:solidFill>
            <a:srgbClr val="87888A"/>
          </a:solidFill>
          <a:latin typeface="Arial" pitchFamily="34" charset="0"/>
          <a:ea typeface="+mn-ea"/>
          <a:cs typeface="Arial" pitchFamily="34" charset="0"/>
        </a:defRPr>
      </a:lvl2pPr>
      <a:lvl3pPr marL="1143000" indent="-228600" algn="l" defTabSz="914400" rtl="0" eaLnBrk="1" latinLnBrk="0" hangingPunct="1">
        <a:lnSpc>
          <a:spcPts val="2200"/>
        </a:lnSpc>
        <a:spcBef>
          <a:spcPts val="0"/>
        </a:spcBef>
        <a:spcAft>
          <a:spcPts val="1000"/>
        </a:spcAft>
        <a:buFont typeface="Arial" pitchFamily="34" charset="0"/>
        <a:buChar char="•"/>
        <a:defRPr lang="de-DE" sz="1800" kern="1200" smtClean="0">
          <a:solidFill>
            <a:srgbClr val="87888A"/>
          </a:solidFill>
          <a:latin typeface="Arial" pitchFamily="34" charset="0"/>
          <a:ea typeface="+mn-ea"/>
          <a:cs typeface="Arial" pitchFamily="34" charset="0"/>
        </a:defRPr>
      </a:lvl3pPr>
      <a:lvl4pPr marL="1600200" indent="-228600" algn="l" defTabSz="914400" rtl="0" eaLnBrk="1" latinLnBrk="0" hangingPunct="1">
        <a:lnSpc>
          <a:spcPts val="2200"/>
        </a:lnSpc>
        <a:spcBef>
          <a:spcPts val="0"/>
        </a:spcBef>
        <a:spcAft>
          <a:spcPts val="1000"/>
        </a:spcAft>
        <a:buFont typeface="Arial" pitchFamily="34" charset="0"/>
        <a:buChar char="–"/>
        <a:defRPr lang="de-DE" sz="1800" kern="1200" smtClean="0">
          <a:solidFill>
            <a:srgbClr val="87888A"/>
          </a:solidFill>
          <a:latin typeface="Arial" pitchFamily="34" charset="0"/>
          <a:ea typeface="+mn-ea"/>
          <a:cs typeface="Arial" pitchFamily="34" charset="0"/>
        </a:defRPr>
      </a:lvl4pPr>
      <a:lvl5pPr marL="2057400" indent="-228600" algn="l" defTabSz="914400" rtl="0" eaLnBrk="1" latinLnBrk="0" hangingPunct="1">
        <a:lnSpc>
          <a:spcPts val="2200"/>
        </a:lnSpc>
        <a:spcBef>
          <a:spcPts val="0"/>
        </a:spcBef>
        <a:spcAft>
          <a:spcPts val="1000"/>
        </a:spcAft>
        <a:buFont typeface="Arial" pitchFamily="34" charset="0"/>
        <a:buChar char="»"/>
        <a:defRPr lang="de-DE" sz="1800" kern="1200">
          <a:solidFill>
            <a:srgbClr val="87888A"/>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838200" y="0"/>
            <a:ext cx="6172200" cy="1189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50800" tIns="50800" rIns="91440" bIns="50800" numCol="1" anchor="b" anchorCtr="0" compatLnSpc="1">
            <a:prstTxWarp prst="textNoShape">
              <a:avLst/>
            </a:prstTxWarp>
          </a:bodyPr>
          <a:lstStyle/>
          <a:p>
            <a:pPr lvl="0"/>
            <a:r>
              <a:rPr lang="en-US">
                <a:sym typeface="Arial" charset="0"/>
              </a:rPr>
              <a:t>Click to edit Master title style</a:t>
            </a:r>
          </a:p>
        </p:txBody>
      </p:sp>
      <p:sp>
        <p:nvSpPr>
          <p:cNvPr id="1027" name="Rectangle 2"/>
          <p:cNvSpPr>
            <a:spLocks noGrp="1" noChangeArrowheads="1"/>
          </p:cNvSpPr>
          <p:nvPr>
            <p:ph type="body" idx="1"/>
          </p:nvPr>
        </p:nvSpPr>
        <p:spPr bwMode="auto">
          <a:xfrm>
            <a:off x="762000" y="1762125"/>
            <a:ext cx="7881938" cy="391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50800" tIns="50800" rIns="9144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 name="Text Box 3"/>
          <p:cNvSpPr txBox="1">
            <a:spLocks noGrp="1" noChangeArrowheads="1"/>
          </p:cNvSpPr>
          <p:nvPr>
            <p:ph type="sldNum" sz="quarter" idx="4"/>
          </p:nvPr>
        </p:nvSpPr>
        <p:spPr bwMode="auto">
          <a:xfrm>
            <a:off x="7377113" y="6356350"/>
            <a:ext cx="255587" cy="241300"/>
          </a:xfrm>
          <a:prstGeom prst="rect">
            <a:avLst/>
          </a:prstGeom>
          <a:noFill/>
          <a:ln w="12700">
            <a:noFill/>
            <a:miter lim="800000"/>
            <a:headEnd/>
            <a:tailEnd/>
          </a:ln>
          <a:effectLst/>
        </p:spPr>
        <p:txBody>
          <a:bodyPr vert="horz" wrap="none" lIns="91440" tIns="45720" rIns="91440" bIns="45720" numCol="1" anchor="ctr" anchorCtr="0" compatLnSpc="1">
            <a:prstTxWarp prst="textNoShape">
              <a:avLst/>
            </a:prstTxWarp>
          </a:bodyPr>
          <a:lstStyle>
            <a:lvl1pPr algn="ctr">
              <a:defRPr sz="1000" smtClean="0">
                <a:solidFill>
                  <a:srgbClr val="FF1E00"/>
                </a:solidFill>
                <a:cs typeface="Arial" charset="0"/>
              </a:defRPr>
            </a:lvl1pPr>
          </a:lstStyle>
          <a:p>
            <a:pPr fontAlgn="base">
              <a:spcBef>
                <a:spcPct val="0"/>
              </a:spcBef>
              <a:spcAft>
                <a:spcPct val="0"/>
              </a:spcAft>
              <a:defRPr/>
            </a:pPr>
            <a:fld id="{031F5E0F-A599-2044-B5D7-3181619F46F4}" type="slidenum">
              <a:rPr lang="en-US">
                <a:latin typeface="Arial" charset="0"/>
                <a:ea typeface="ヒラギノ角ゴ ProN W3" charset="0"/>
                <a:sym typeface="Arial" charset="0"/>
              </a:rPr>
              <a:pPr fontAlgn="base">
                <a:spcBef>
                  <a:spcPct val="0"/>
                </a:spcBef>
                <a:spcAft>
                  <a:spcPct val="0"/>
                </a:spcAft>
                <a:defRPr/>
              </a:pPr>
              <a:t>‹#›</a:t>
            </a:fld>
            <a:endParaRPr lang="en-US">
              <a:latin typeface="Arial" charset="0"/>
              <a:ea typeface="ヒラギノ角ゴ ProN W3" charset="0"/>
              <a:sym typeface="Arial" charset="0"/>
            </a:endParaRPr>
          </a:p>
        </p:txBody>
      </p:sp>
    </p:spTree>
    <p:extLst>
      <p:ext uri="{BB962C8B-B14F-4D97-AF65-F5344CB8AC3E}">
        <p14:creationId xmlns:p14="http://schemas.microsoft.com/office/powerpoint/2010/main" xmlns="" val="2145574495"/>
      </p:ext>
    </p:extLst>
  </p:cSld>
  <p:clrMap bg1="dk2" tx1="lt1" bg2="dk1"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hf hdr="0" ftr="0" dt="0"/>
  <p:txStyles>
    <p:titleStyle>
      <a:lvl1pPr marL="39688" indent="-39688" algn="l" rtl="0" eaLnBrk="0" fontAlgn="base" hangingPunct="0">
        <a:spcBef>
          <a:spcPct val="0"/>
        </a:spcBef>
        <a:spcAft>
          <a:spcPct val="0"/>
        </a:spcAft>
        <a:defRPr sz="3200" b="1">
          <a:solidFill>
            <a:srgbClr val="000000"/>
          </a:solidFill>
          <a:latin typeface="+mj-lt"/>
          <a:ea typeface="+mj-ea"/>
          <a:cs typeface="+mj-cs"/>
          <a:sym typeface="Arial" charset="0"/>
        </a:defRPr>
      </a:lvl1pPr>
      <a:lvl2pPr marL="39688" indent="-39688" algn="l" rtl="0" eaLnBrk="0" fontAlgn="base" hangingPunct="0">
        <a:spcBef>
          <a:spcPct val="0"/>
        </a:spcBef>
        <a:spcAft>
          <a:spcPct val="0"/>
        </a:spcAft>
        <a:defRPr sz="3200" b="1">
          <a:solidFill>
            <a:srgbClr val="000000"/>
          </a:solidFill>
          <a:latin typeface="Arial" pitchFamily="-65" charset="0"/>
          <a:ea typeface="ヒラギノ角ゴ ProN W6" pitchFamily="-65" charset="-128"/>
          <a:cs typeface="ヒラギノ角ゴ ProN W6" pitchFamily="-65" charset="-128"/>
          <a:sym typeface="Arial" charset="0"/>
        </a:defRPr>
      </a:lvl2pPr>
      <a:lvl3pPr marL="39688" indent="-39688" algn="l" rtl="0" eaLnBrk="0" fontAlgn="base" hangingPunct="0">
        <a:spcBef>
          <a:spcPct val="0"/>
        </a:spcBef>
        <a:spcAft>
          <a:spcPct val="0"/>
        </a:spcAft>
        <a:defRPr sz="3200" b="1">
          <a:solidFill>
            <a:srgbClr val="000000"/>
          </a:solidFill>
          <a:latin typeface="Arial" pitchFamily="-65" charset="0"/>
          <a:ea typeface="ヒラギノ角ゴ ProN W6" pitchFamily="-65" charset="-128"/>
          <a:cs typeface="ヒラギノ角ゴ ProN W6" pitchFamily="-65" charset="-128"/>
          <a:sym typeface="Arial" charset="0"/>
        </a:defRPr>
      </a:lvl3pPr>
      <a:lvl4pPr marL="39688" indent="-39688" algn="l" rtl="0" eaLnBrk="0" fontAlgn="base" hangingPunct="0">
        <a:spcBef>
          <a:spcPct val="0"/>
        </a:spcBef>
        <a:spcAft>
          <a:spcPct val="0"/>
        </a:spcAft>
        <a:defRPr sz="3200" b="1">
          <a:solidFill>
            <a:srgbClr val="000000"/>
          </a:solidFill>
          <a:latin typeface="Arial" pitchFamily="-65" charset="0"/>
          <a:ea typeface="ヒラギノ角ゴ ProN W6" pitchFamily="-65" charset="-128"/>
          <a:cs typeface="ヒラギノ角ゴ ProN W6" pitchFamily="-65" charset="-128"/>
          <a:sym typeface="Arial" charset="0"/>
        </a:defRPr>
      </a:lvl4pPr>
      <a:lvl5pPr marL="39688" indent="-39688" algn="l" rtl="0" eaLnBrk="0" fontAlgn="base" hangingPunct="0">
        <a:spcBef>
          <a:spcPct val="0"/>
        </a:spcBef>
        <a:spcAft>
          <a:spcPct val="0"/>
        </a:spcAft>
        <a:defRPr sz="3200" b="1">
          <a:solidFill>
            <a:srgbClr val="000000"/>
          </a:solidFill>
          <a:latin typeface="Arial" pitchFamily="-65" charset="0"/>
          <a:ea typeface="ヒラギノ角ゴ ProN W6" pitchFamily="-65" charset="-128"/>
          <a:cs typeface="ヒラギノ角ゴ ProN W6" pitchFamily="-65" charset="-128"/>
          <a:sym typeface="Arial" charset="0"/>
        </a:defRPr>
      </a:lvl5pPr>
      <a:lvl6pPr marL="496888" algn="l" rtl="0" fontAlgn="base">
        <a:spcBef>
          <a:spcPct val="0"/>
        </a:spcBef>
        <a:spcAft>
          <a:spcPct val="0"/>
        </a:spcAft>
        <a:defRPr sz="3200" b="1">
          <a:solidFill>
            <a:srgbClr val="000000"/>
          </a:solidFill>
          <a:latin typeface="Arial" pitchFamily="-65" charset="0"/>
          <a:ea typeface="ヒラギノ角ゴ ProN W6" pitchFamily="-65" charset="-128"/>
          <a:cs typeface="ヒラギノ角ゴ ProN W6" pitchFamily="-65" charset="-128"/>
          <a:sym typeface="Arial" pitchFamily="-65" charset="0"/>
        </a:defRPr>
      </a:lvl6pPr>
      <a:lvl7pPr marL="954088" algn="l" rtl="0" fontAlgn="base">
        <a:spcBef>
          <a:spcPct val="0"/>
        </a:spcBef>
        <a:spcAft>
          <a:spcPct val="0"/>
        </a:spcAft>
        <a:defRPr sz="3200" b="1">
          <a:solidFill>
            <a:srgbClr val="000000"/>
          </a:solidFill>
          <a:latin typeface="Arial" pitchFamily="-65" charset="0"/>
          <a:ea typeface="ヒラギノ角ゴ ProN W6" pitchFamily="-65" charset="-128"/>
          <a:cs typeface="ヒラギノ角ゴ ProN W6" pitchFamily="-65" charset="-128"/>
          <a:sym typeface="Arial" pitchFamily="-65" charset="0"/>
        </a:defRPr>
      </a:lvl7pPr>
      <a:lvl8pPr marL="1411288" algn="l" rtl="0" fontAlgn="base">
        <a:spcBef>
          <a:spcPct val="0"/>
        </a:spcBef>
        <a:spcAft>
          <a:spcPct val="0"/>
        </a:spcAft>
        <a:defRPr sz="3200" b="1">
          <a:solidFill>
            <a:srgbClr val="000000"/>
          </a:solidFill>
          <a:latin typeface="Arial" pitchFamily="-65" charset="0"/>
          <a:ea typeface="ヒラギノ角ゴ ProN W6" pitchFamily="-65" charset="-128"/>
          <a:cs typeface="ヒラギノ角ゴ ProN W6" pitchFamily="-65" charset="-128"/>
          <a:sym typeface="Arial" pitchFamily="-65" charset="0"/>
        </a:defRPr>
      </a:lvl8pPr>
      <a:lvl9pPr marL="1868488" algn="l" rtl="0" fontAlgn="base">
        <a:spcBef>
          <a:spcPct val="0"/>
        </a:spcBef>
        <a:spcAft>
          <a:spcPct val="0"/>
        </a:spcAft>
        <a:defRPr sz="3200" b="1">
          <a:solidFill>
            <a:srgbClr val="000000"/>
          </a:solidFill>
          <a:latin typeface="Arial" pitchFamily="-65" charset="0"/>
          <a:ea typeface="ヒラギノ角ゴ ProN W6" pitchFamily="-65" charset="-128"/>
          <a:cs typeface="ヒラギノ角ゴ ProN W6" pitchFamily="-65" charset="-128"/>
          <a:sym typeface="Arial" pitchFamily="-65" charset="0"/>
        </a:defRPr>
      </a:lvl9pPr>
    </p:titleStyle>
    <p:bodyStyle>
      <a:lvl1pPr marL="382588" indent="-342900" algn="l" rtl="0" eaLnBrk="0" fontAlgn="base" hangingPunct="0">
        <a:spcBef>
          <a:spcPts val="600"/>
        </a:spcBef>
        <a:spcAft>
          <a:spcPct val="0"/>
        </a:spcAft>
        <a:buClr>
          <a:srgbClr val="FF1E00"/>
        </a:buClr>
        <a:buSzPct val="60000"/>
        <a:buFont typeface="Zapf Dingbats" charset="0"/>
        <a:buChar char="■"/>
        <a:defRPr sz="2800">
          <a:solidFill>
            <a:srgbClr val="000000"/>
          </a:solidFill>
          <a:latin typeface="+mn-lt"/>
          <a:ea typeface="+mn-ea"/>
          <a:cs typeface="+mn-cs"/>
          <a:sym typeface="Arial" charset="0"/>
        </a:defRPr>
      </a:lvl1pPr>
      <a:lvl2pPr marL="808038" indent="-285750" algn="l" rtl="0" eaLnBrk="0" fontAlgn="base" hangingPunct="0">
        <a:spcBef>
          <a:spcPts val="600"/>
        </a:spcBef>
        <a:spcAft>
          <a:spcPct val="0"/>
        </a:spcAft>
        <a:buClr>
          <a:srgbClr val="FF1E00"/>
        </a:buClr>
        <a:buSzPct val="60000"/>
        <a:buFont typeface="Zapf Dingbats" charset="0"/>
        <a:buChar char="■"/>
        <a:defRPr sz="2600">
          <a:solidFill>
            <a:srgbClr val="000000"/>
          </a:solidFill>
          <a:latin typeface="+mn-lt"/>
          <a:ea typeface="+mn-ea"/>
          <a:cs typeface="+mn-cs"/>
          <a:sym typeface="Arial" charset="0"/>
        </a:defRPr>
      </a:lvl2pPr>
      <a:lvl3pPr marL="1131888" indent="-228600" algn="l" rtl="0" eaLnBrk="0" fontAlgn="base" hangingPunct="0">
        <a:spcBef>
          <a:spcPts val="600"/>
        </a:spcBef>
        <a:spcAft>
          <a:spcPct val="0"/>
        </a:spcAft>
        <a:buClr>
          <a:srgbClr val="FF1E00"/>
        </a:buClr>
        <a:buSzPct val="60000"/>
        <a:buFont typeface="Zapf Dingbats" charset="0"/>
        <a:buChar char="■"/>
        <a:defRPr sz="2400">
          <a:solidFill>
            <a:srgbClr val="000000"/>
          </a:solidFill>
          <a:latin typeface="+mn-lt"/>
          <a:ea typeface="+mn-ea"/>
          <a:cs typeface="+mn-cs"/>
          <a:sym typeface="Arial" charset="0"/>
        </a:defRPr>
      </a:lvl3pPr>
      <a:lvl4pPr marL="1550988" indent="-228600" algn="l" rtl="0" eaLnBrk="0" fontAlgn="base" hangingPunct="0">
        <a:spcBef>
          <a:spcPts val="500"/>
        </a:spcBef>
        <a:spcAft>
          <a:spcPct val="0"/>
        </a:spcAft>
        <a:buClr>
          <a:srgbClr val="FF1E00"/>
        </a:buClr>
        <a:buSzPct val="60000"/>
        <a:buFont typeface="Zapf Dingbats" charset="0"/>
        <a:buChar char="■"/>
        <a:defRPr sz="2200">
          <a:solidFill>
            <a:srgbClr val="000000"/>
          </a:solidFill>
          <a:latin typeface="+mn-lt"/>
          <a:ea typeface="+mn-ea"/>
          <a:cs typeface="+mn-cs"/>
          <a:sym typeface="Arial" charset="0"/>
        </a:defRPr>
      </a:lvl4pPr>
      <a:lvl5pPr marL="1970088" indent="-228600" algn="l" rtl="0" eaLnBrk="0" fontAlgn="base" hangingPunct="0">
        <a:spcBef>
          <a:spcPts val="500"/>
        </a:spcBef>
        <a:spcAft>
          <a:spcPct val="0"/>
        </a:spcAft>
        <a:buClr>
          <a:srgbClr val="FF1E00"/>
        </a:buClr>
        <a:buSzPct val="60000"/>
        <a:buFont typeface="Zapf Dingbats" charset="0"/>
        <a:buChar char="■"/>
        <a:defRPr sz="2000">
          <a:solidFill>
            <a:srgbClr val="000000"/>
          </a:solidFill>
          <a:latin typeface="+mn-lt"/>
          <a:ea typeface="+mn-ea"/>
          <a:cs typeface="+mn-cs"/>
          <a:sym typeface="Arial" charset="0"/>
        </a:defRPr>
      </a:lvl5pPr>
      <a:lvl6pPr marL="2427288" indent="-228600" algn="l" rtl="0" fontAlgn="base">
        <a:spcBef>
          <a:spcPts val="500"/>
        </a:spcBef>
        <a:spcAft>
          <a:spcPct val="0"/>
        </a:spcAft>
        <a:buClr>
          <a:srgbClr val="FF1E00"/>
        </a:buClr>
        <a:buSzPct val="60000"/>
        <a:buFont typeface="Zapf Dingbats" pitchFamily="-65" charset="2"/>
        <a:buChar char="■"/>
        <a:defRPr sz="2000">
          <a:solidFill>
            <a:srgbClr val="000000"/>
          </a:solidFill>
          <a:latin typeface="+mn-lt"/>
          <a:ea typeface="+mn-ea"/>
          <a:cs typeface="+mn-cs"/>
          <a:sym typeface="Arial" pitchFamily="-65" charset="0"/>
        </a:defRPr>
      </a:lvl6pPr>
      <a:lvl7pPr marL="2884488" indent="-228600" algn="l" rtl="0" fontAlgn="base">
        <a:spcBef>
          <a:spcPts val="500"/>
        </a:spcBef>
        <a:spcAft>
          <a:spcPct val="0"/>
        </a:spcAft>
        <a:buClr>
          <a:srgbClr val="FF1E00"/>
        </a:buClr>
        <a:buSzPct val="60000"/>
        <a:buFont typeface="Zapf Dingbats" pitchFamily="-65" charset="2"/>
        <a:buChar char="■"/>
        <a:defRPr sz="2000">
          <a:solidFill>
            <a:srgbClr val="000000"/>
          </a:solidFill>
          <a:latin typeface="+mn-lt"/>
          <a:ea typeface="+mn-ea"/>
          <a:cs typeface="+mn-cs"/>
          <a:sym typeface="Arial" pitchFamily="-65" charset="0"/>
        </a:defRPr>
      </a:lvl7pPr>
      <a:lvl8pPr marL="3341688" indent="-228600" algn="l" rtl="0" fontAlgn="base">
        <a:spcBef>
          <a:spcPts val="500"/>
        </a:spcBef>
        <a:spcAft>
          <a:spcPct val="0"/>
        </a:spcAft>
        <a:buClr>
          <a:srgbClr val="FF1E00"/>
        </a:buClr>
        <a:buSzPct val="60000"/>
        <a:buFont typeface="Zapf Dingbats" pitchFamily="-65" charset="2"/>
        <a:buChar char="■"/>
        <a:defRPr sz="2000">
          <a:solidFill>
            <a:srgbClr val="000000"/>
          </a:solidFill>
          <a:latin typeface="+mn-lt"/>
          <a:ea typeface="+mn-ea"/>
          <a:cs typeface="+mn-cs"/>
          <a:sym typeface="Arial" pitchFamily="-65" charset="0"/>
        </a:defRPr>
      </a:lvl8pPr>
      <a:lvl9pPr marL="3798888" indent="-228600" algn="l" rtl="0" fontAlgn="base">
        <a:spcBef>
          <a:spcPts val="500"/>
        </a:spcBef>
        <a:spcAft>
          <a:spcPct val="0"/>
        </a:spcAft>
        <a:buClr>
          <a:srgbClr val="FF1E00"/>
        </a:buClr>
        <a:buSzPct val="60000"/>
        <a:buFont typeface="Zapf Dingbats" pitchFamily="-65" charset="2"/>
        <a:buChar char="■"/>
        <a:defRPr sz="2000">
          <a:solidFill>
            <a:srgbClr val="000000"/>
          </a:solidFill>
          <a:latin typeface="+mn-lt"/>
          <a:ea typeface="+mn-ea"/>
          <a:cs typeface="+mn-cs"/>
          <a:sym typeface="Arial" pitchFamily="-65"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10.xml"/><Relationship Id="rId1" Type="http://schemas.openxmlformats.org/officeDocument/2006/relationships/video" Target="../media/media1.mp4"/><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10.xml"/><Relationship Id="rId5" Type="http://schemas.openxmlformats.org/officeDocument/2006/relationships/image" Target="../media/image31.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9.png"/><Relationship Id="rId1" Type="http://schemas.openxmlformats.org/officeDocument/2006/relationships/slideLayout" Target="../slideLayouts/slideLayout10.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1.png"/><Relationship Id="rId1" Type="http://schemas.openxmlformats.org/officeDocument/2006/relationships/slideLayout" Target="../slideLayouts/slideLayout10.xm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0.xml"/><Relationship Id="rId5" Type="http://schemas.openxmlformats.org/officeDocument/2006/relationships/image" Target="../media/image32.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4822846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0000"/>
            <a:ext cx="5144481" cy="846386"/>
          </a:xfrm>
        </p:spPr>
        <p:txBody>
          <a:bodyPr/>
          <a:lstStyle/>
          <a:p>
            <a:r>
              <a:rPr lang="en-US" dirty="0" smtClean="0"/>
              <a:t>Design &amp; Ethics</a:t>
            </a:r>
            <a:endParaRPr lang="en-US" dirty="0"/>
          </a:p>
        </p:txBody>
      </p:sp>
      <p:sp>
        <p:nvSpPr>
          <p:cNvPr id="3" name="Content Placeholder 2"/>
          <p:cNvSpPr>
            <a:spLocks noGrp="1"/>
          </p:cNvSpPr>
          <p:nvPr>
            <p:ph idx="1"/>
          </p:nvPr>
        </p:nvSpPr>
        <p:spPr>
          <a:xfrm>
            <a:off x="432000" y="1850225"/>
            <a:ext cx="7740000" cy="1087477"/>
          </a:xfrm>
        </p:spPr>
        <p:txBody>
          <a:bodyPr/>
          <a:lstStyle/>
          <a:p>
            <a:pPr marL="0" indent="0">
              <a:buNone/>
            </a:pPr>
            <a:r>
              <a:rPr lang="en-US" dirty="0" smtClean="0"/>
              <a:t>Philip Ross (2008) </a:t>
            </a:r>
          </a:p>
          <a:p>
            <a:pPr marL="0" indent="0">
              <a:buNone/>
            </a:pPr>
            <a:r>
              <a:rPr lang="en-US" dirty="0" smtClean="0"/>
              <a:t>Ethics &amp; Aesthetics in intelligent product and system design</a:t>
            </a:r>
          </a:p>
          <a:p>
            <a:endParaRPr lang="en-US" dirty="0"/>
          </a:p>
        </p:txBody>
      </p:sp>
      <p:pic>
        <p:nvPicPr>
          <p:cNvPr id="4" name="Picture 3" descr="Screen Shot 2013-06-04 at 8.28.43 PM.png"/>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3709965" y="3064270"/>
            <a:ext cx="5434035" cy="3793730"/>
          </a:xfrm>
          <a:prstGeom prst="rect">
            <a:avLst/>
          </a:prstGeom>
        </p:spPr>
      </p:pic>
      <p:pic>
        <p:nvPicPr>
          <p:cNvPr id="6" name="Picture 5" descr="Screen Shot 2013-06-04 at 8.27.15 PM.png"/>
          <p:cNvPicPr>
            <a:picLocks noChangeAspect="1"/>
          </p:cNvPicPr>
          <p:nvPr/>
        </p:nvPicPr>
        <p:blipFill rotWithShape="1">
          <a:blip r:embed="rId3" cstate="print">
            <a:extLst>
              <a:ext uri="{28A0092B-C50C-407E-A947-70E740481C1C}">
                <a14:useLocalDpi xmlns:a14="http://schemas.microsoft.com/office/drawing/2010/main" xmlns=""/>
              </a:ext>
            </a:extLst>
          </a:blip>
          <a:srcRect l="31665" r="9753"/>
          <a:stretch/>
        </p:blipFill>
        <p:spPr>
          <a:xfrm>
            <a:off x="0" y="3081198"/>
            <a:ext cx="3060322" cy="3776802"/>
          </a:xfrm>
          <a:prstGeom prst="rect">
            <a:avLst/>
          </a:prstGeom>
        </p:spPr>
      </p:pic>
    </p:spTree>
    <p:extLst>
      <p:ext uri="{BB962C8B-B14F-4D97-AF65-F5344CB8AC3E}">
        <p14:creationId xmlns:p14="http://schemas.microsoft.com/office/powerpoint/2010/main" xmlns="" val="349257730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0000"/>
            <a:ext cx="7527007" cy="846386"/>
          </a:xfrm>
        </p:spPr>
        <p:txBody>
          <a:bodyPr/>
          <a:lstStyle/>
          <a:p>
            <a:r>
              <a:rPr lang="en-US" dirty="0"/>
              <a:t>DESIGN PROBES (PHILIPS)</a:t>
            </a:r>
          </a:p>
        </p:txBody>
      </p:sp>
      <p:pic>
        <p:nvPicPr>
          <p:cNvPr id="4" name="Picture 3"/>
          <p:cNvPicPr>
            <a:picLocks noChangeAspect="1"/>
          </p:cNvPicPr>
          <p:nvPr/>
        </p:nvPicPr>
        <p:blipFill>
          <a:blip r:embed="rId3" cstate="print"/>
          <a:stretch>
            <a:fillRect/>
          </a:stretch>
        </p:blipFill>
        <p:spPr>
          <a:xfrm>
            <a:off x="4162126" y="2230393"/>
            <a:ext cx="4981874" cy="4627607"/>
          </a:xfrm>
          <a:prstGeom prst="rect">
            <a:avLst/>
          </a:prstGeom>
        </p:spPr>
      </p:pic>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xmlns="" val="378465706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0000"/>
            <a:ext cx="7527007" cy="846386"/>
          </a:xfrm>
        </p:spPr>
        <p:txBody>
          <a:bodyPr/>
          <a:lstStyle/>
          <a:p>
            <a:r>
              <a:rPr lang="en-US" dirty="0" smtClean="0"/>
              <a:t>DESIGN PROBES (PHILIPS)</a:t>
            </a:r>
            <a:endParaRPr lang="en-US" dirty="0"/>
          </a:p>
        </p:txBody>
      </p:sp>
      <p:sp>
        <p:nvSpPr>
          <p:cNvPr id="3" name="Content Placeholder 2"/>
          <p:cNvSpPr>
            <a:spLocks noGrp="1"/>
          </p:cNvSpPr>
          <p:nvPr>
            <p:ph idx="1"/>
          </p:nvPr>
        </p:nvSpPr>
        <p:spPr/>
        <p:txBody>
          <a:bodyPr/>
          <a:lstStyle/>
          <a:p>
            <a:endParaRPr lang="en-US"/>
          </a:p>
        </p:txBody>
      </p:sp>
      <p:pic>
        <p:nvPicPr>
          <p:cNvPr id="4" name="Content Placeholder 4"/>
          <p:cNvPicPr>
            <a:picLocks noGrp="1" noChangeAspect="1"/>
          </p:cNvPicPr>
          <p:nvPr/>
        </p:nvPicPr>
        <p:blipFill>
          <a:blip r:embed="rId2" cstate="screen">
            <a:extLst>
              <a:ext uri="{28A0092B-C50C-407E-A947-70E740481C1C}">
                <a14:useLocalDpi xmlns:a14="http://schemas.microsoft.com/office/drawing/2010/main" xmlns=""/>
              </a:ext>
            </a:extLst>
          </a:blip>
          <a:srcRect l="-31604" r="-31604"/>
          <a:stretch>
            <a:fillRect/>
          </a:stretch>
        </p:blipFill>
        <p:spPr bwMode="auto">
          <a:xfrm>
            <a:off x="328228" y="1928404"/>
            <a:ext cx="11262016" cy="5071809"/>
          </a:xfrm>
          <a:prstGeom prst="rect">
            <a:avLst/>
          </a:prstGeom>
          <a:noFill/>
          <a:ln w="9525">
            <a:noFill/>
            <a:miter lim="800000"/>
            <a:headEnd/>
            <a:tailEnd/>
          </a:ln>
        </p:spPr>
      </p:pic>
    </p:spTree>
    <p:extLst>
      <p:ext uri="{BB962C8B-B14F-4D97-AF65-F5344CB8AC3E}">
        <p14:creationId xmlns:p14="http://schemas.microsoft.com/office/powerpoint/2010/main" xmlns="" val="10460308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0000"/>
            <a:ext cx="7527007" cy="846386"/>
          </a:xfrm>
        </p:spPr>
        <p:txBody>
          <a:bodyPr/>
          <a:lstStyle/>
          <a:p>
            <a:r>
              <a:rPr lang="en-US" dirty="0"/>
              <a:t>DESIGN PROBES (PHILIPS)</a:t>
            </a:r>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screen">
            <a:extLst>
              <a:ext uri="{28A0092B-C50C-407E-A947-70E740481C1C}">
                <a14:useLocalDpi xmlns:a14="http://schemas.microsoft.com/office/drawing/2010/main" xmlns=""/>
              </a:ext>
            </a:extLst>
          </a:blip>
          <a:srcRect l="-104852" r="-104852"/>
          <a:stretch>
            <a:fillRect/>
          </a:stretch>
        </p:blipFill>
        <p:spPr bwMode="auto">
          <a:xfrm>
            <a:off x="-1959861" y="3234065"/>
            <a:ext cx="6873875" cy="3095625"/>
          </a:xfrm>
          <a:prstGeom prst="rect">
            <a:avLst/>
          </a:prstGeom>
          <a:noFill/>
          <a:ln w="9525">
            <a:noFill/>
            <a:miter lim="800000"/>
            <a:headEnd/>
            <a:tailEnd/>
          </a:ln>
        </p:spPr>
      </p:pic>
      <p:pic>
        <p:nvPicPr>
          <p:cNvPr id="5" name="Content Placeholder 4" descr="Philips Probes - SMELL.jpg"/>
          <p:cNvPicPr>
            <a:picLocks noGrp="1" noChangeAspect="1"/>
          </p:cNvPicPr>
          <p:nvPr/>
        </p:nvPicPr>
        <p:blipFill>
          <a:blip r:embed="rId3" cstate="screen">
            <a:extLst>
              <a:ext uri="{28A0092B-C50C-407E-A947-70E740481C1C}">
                <a14:useLocalDpi xmlns:a14="http://schemas.microsoft.com/office/drawing/2010/main" xmlns=""/>
              </a:ext>
            </a:extLst>
          </a:blip>
          <a:srcRect l="-27163" r="-27163"/>
          <a:stretch>
            <a:fillRect/>
          </a:stretch>
        </p:blipFill>
        <p:spPr bwMode="auto">
          <a:xfrm>
            <a:off x="649288" y="2131961"/>
            <a:ext cx="10519408" cy="4737379"/>
          </a:xfrm>
          <a:prstGeom prst="rect">
            <a:avLst/>
          </a:prstGeom>
          <a:noFill/>
          <a:ln w="9525">
            <a:noFill/>
            <a:miter lim="800000"/>
            <a:headEnd/>
            <a:tailEnd/>
          </a:ln>
        </p:spPr>
      </p:pic>
    </p:spTree>
    <p:extLst>
      <p:ext uri="{BB962C8B-B14F-4D97-AF65-F5344CB8AC3E}">
        <p14:creationId xmlns:p14="http://schemas.microsoft.com/office/powerpoint/2010/main" xmlns="" val="276439376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263913"/>
            <a:ext cx="7740000" cy="3659222"/>
          </a:xfrm>
        </p:spPr>
        <p:txBody>
          <a:bodyPr/>
          <a:lstStyle/>
          <a:p>
            <a:r>
              <a:rPr lang="en-US" b="1" dirty="0"/>
              <a:t>S</a:t>
            </a:r>
            <a:r>
              <a:rPr lang="en-US" b="1" dirty="0" smtClean="0"/>
              <a:t>mart </a:t>
            </a:r>
            <a:r>
              <a:rPr lang="en-US" b="1" dirty="0"/>
              <a:t>G</a:t>
            </a:r>
            <a:r>
              <a:rPr lang="en-US" b="1" dirty="0" smtClean="0"/>
              <a:t>rids: </a:t>
            </a:r>
            <a:r>
              <a:rPr lang="en-US" b="1" dirty="0"/>
              <a:t>Y</a:t>
            </a:r>
            <a:r>
              <a:rPr lang="en-US" b="1" dirty="0" smtClean="0"/>
              <a:t>ield for </a:t>
            </a:r>
            <a:r>
              <a:rPr lang="en-US" b="1" dirty="0"/>
              <a:t>E</a:t>
            </a:r>
            <a:r>
              <a:rPr lang="en-US" b="1" dirty="0" smtClean="0"/>
              <a:t>veryone</a:t>
            </a:r>
          </a:p>
          <a:p>
            <a:endParaRPr lang="en-US" dirty="0"/>
          </a:p>
          <a:p>
            <a:r>
              <a:rPr lang="en-US" dirty="0" smtClean="0"/>
              <a:t>Goal: Develop and test smart grid services and business models</a:t>
            </a:r>
          </a:p>
          <a:p>
            <a:endParaRPr lang="en-US" dirty="0"/>
          </a:p>
          <a:p>
            <a:r>
              <a:rPr lang="en-US" dirty="0" smtClean="0"/>
              <a:t>Partners: DNV </a:t>
            </a:r>
            <a:r>
              <a:rPr lang="en-US" dirty="0" err="1" smtClean="0"/>
              <a:t>Kema</a:t>
            </a:r>
            <a:r>
              <a:rPr lang="en-US" dirty="0" smtClean="0"/>
              <a:t>, </a:t>
            </a:r>
            <a:r>
              <a:rPr lang="en-US" dirty="0" err="1" smtClean="0"/>
              <a:t>CapGemini</a:t>
            </a:r>
            <a:r>
              <a:rPr lang="en-US" dirty="0" smtClean="0"/>
              <a:t>, </a:t>
            </a:r>
            <a:r>
              <a:rPr lang="en-US" dirty="0" err="1" smtClean="0"/>
              <a:t>Ecofys</a:t>
            </a:r>
            <a:r>
              <a:rPr lang="en-US" dirty="0" smtClean="0"/>
              <a:t>, </a:t>
            </a:r>
            <a:r>
              <a:rPr lang="en-US" dirty="0" err="1" smtClean="0"/>
              <a:t>Rijksuniversiteit</a:t>
            </a:r>
            <a:r>
              <a:rPr lang="en-US" dirty="0" smtClean="0"/>
              <a:t> Groningen, Utrecht University, Utrecht University of Applied Sciences, </a:t>
            </a:r>
            <a:r>
              <a:rPr lang="en-US" dirty="0" err="1" smtClean="0"/>
              <a:t>Eemflow</a:t>
            </a:r>
            <a:r>
              <a:rPr lang="en-US" dirty="0" smtClean="0"/>
              <a:t>, </a:t>
            </a:r>
            <a:r>
              <a:rPr lang="en-US" dirty="0" err="1" smtClean="0"/>
              <a:t>Lomboxnet</a:t>
            </a:r>
            <a:r>
              <a:rPr lang="en-US" dirty="0" smtClean="0"/>
              <a:t>, </a:t>
            </a:r>
            <a:r>
              <a:rPr lang="en-US" dirty="0" err="1" smtClean="0"/>
              <a:t>Icasus</a:t>
            </a:r>
            <a:endParaRPr lang="en-US" dirty="0" smtClean="0"/>
          </a:p>
          <a:p>
            <a:endParaRPr lang="en-US" dirty="0"/>
          </a:p>
          <a:p>
            <a:endParaRPr lang="en-US" dirty="0" smtClean="0"/>
          </a:p>
          <a:p>
            <a:pPr marL="0" indent="0">
              <a:buNone/>
            </a:pPr>
            <a:endParaRPr lang="en-US" dirty="0" smtClean="0"/>
          </a:p>
          <a:p>
            <a:pPr marL="0" indent="0">
              <a:buNone/>
            </a:pPr>
            <a:endParaRPr lang="en-US" dirty="0"/>
          </a:p>
        </p:txBody>
      </p:sp>
      <p:pic>
        <p:nvPicPr>
          <p:cNvPr id="4" name="Picture 2"/>
          <p:cNvPicPr>
            <a:picLocks noChangeAspect="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0" y="4391091"/>
            <a:ext cx="4325271" cy="24669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4"/>
          <p:cNvSpPr>
            <a:spLocks noGrp="1"/>
          </p:cNvSpPr>
          <p:nvPr>
            <p:ph type="title"/>
          </p:nvPr>
        </p:nvSpPr>
        <p:spPr/>
        <p:txBody>
          <a:bodyPr/>
          <a:lstStyle/>
          <a:p>
            <a:endParaRPr lang="en-US"/>
          </a:p>
        </p:txBody>
      </p:sp>
      <p:sp>
        <p:nvSpPr>
          <p:cNvPr id="6" name="Title 1"/>
          <p:cNvSpPr txBox="1">
            <a:spLocks/>
          </p:cNvSpPr>
          <p:nvPr/>
        </p:nvSpPr>
        <p:spPr>
          <a:xfrm>
            <a:off x="0" y="367504"/>
            <a:ext cx="5578763" cy="1692771"/>
          </a:xfrm>
          <a:prstGeom prst="rect">
            <a:avLst/>
          </a:prstGeom>
          <a:solidFill>
            <a:schemeClr val="accent2"/>
          </a:solidFill>
        </p:spPr>
        <p:txBody>
          <a:bodyPr vert="horz" wrap="none" lIns="432000" tIns="0" rIns="72000" bIns="0" rtlCol="0" anchor="ctr">
            <a:spAutoFit/>
          </a:bodyPr>
          <a:lstStyle>
            <a:lvl1pPr algn="l" defTabSz="914400" rtl="0" eaLnBrk="1" latinLnBrk="0" hangingPunct="1">
              <a:lnSpc>
                <a:spcPct val="100000"/>
              </a:lnSpc>
              <a:spcBef>
                <a:spcPct val="0"/>
              </a:spcBef>
              <a:buNone/>
              <a:defRPr lang="de-DE" sz="5500" kern="1200" cap="all" baseline="0">
                <a:solidFill>
                  <a:schemeClr val="bg1"/>
                </a:solidFill>
                <a:latin typeface="Impact" pitchFamily="34" charset="0"/>
                <a:ea typeface="+mj-ea"/>
                <a:cs typeface="+mj-cs"/>
              </a:defRPr>
            </a:lvl1pPr>
          </a:lstStyle>
          <a:p>
            <a:r>
              <a:rPr lang="en-US" smtClean="0"/>
              <a:t>Project context:</a:t>
            </a:r>
            <a:br>
              <a:rPr lang="en-US" smtClean="0"/>
            </a:br>
            <a:r>
              <a:rPr lang="en-US" smtClean="0"/>
              <a:t>SMART GRIDS</a:t>
            </a:r>
            <a:endParaRPr lang="en-US" dirty="0"/>
          </a:p>
        </p:txBody>
      </p:sp>
    </p:spTree>
    <p:extLst>
      <p:ext uri="{BB962C8B-B14F-4D97-AF65-F5344CB8AC3E}">
        <p14:creationId xmlns:p14="http://schemas.microsoft.com/office/powerpoint/2010/main" xmlns="" val="3113778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7504"/>
            <a:ext cx="5578763" cy="1692771"/>
          </a:xfrm>
        </p:spPr>
        <p:txBody>
          <a:bodyPr/>
          <a:lstStyle/>
          <a:p>
            <a:r>
              <a:rPr lang="en-US" dirty="0" smtClean="0"/>
              <a:t>Project context:</a:t>
            </a:r>
            <a:br>
              <a:rPr lang="en-US" dirty="0" smtClean="0"/>
            </a:br>
            <a:r>
              <a:rPr lang="en-US" dirty="0" smtClean="0"/>
              <a:t>SMART GRIDS</a:t>
            </a:r>
            <a:endParaRPr lang="en-US" dirty="0"/>
          </a:p>
        </p:txBody>
      </p:sp>
      <p:sp>
        <p:nvSpPr>
          <p:cNvPr id="4" name="Slide Number Placeholder 3"/>
          <p:cNvSpPr>
            <a:spLocks noGrp="1"/>
          </p:cNvSpPr>
          <p:nvPr>
            <p:ph type="sldNum" sz="quarter" idx="10"/>
          </p:nvPr>
        </p:nvSpPr>
        <p:spPr/>
        <p:txBody>
          <a:bodyPr/>
          <a:lstStyle/>
          <a:p>
            <a:fld id="{98294B9E-3211-431C-9641-09BFEBE8EFC9}" type="slidenum">
              <a:rPr lang="en-US" smtClean="0"/>
              <a:pPr/>
              <a:t>15</a:t>
            </a:fld>
            <a:endParaRPr lang="en-US"/>
          </a:p>
        </p:txBody>
      </p:sp>
      <p:pic>
        <p:nvPicPr>
          <p:cNvPr id="5" name="Central Networks - smart grids.mp4">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3460903" y="2427611"/>
            <a:ext cx="5683097" cy="4262323"/>
          </a:xfrm>
          <a:prstGeom prst="rect">
            <a:avLst/>
          </a:prstGeom>
        </p:spPr>
      </p:pic>
      <p:sp>
        <p:nvSpPr>
          <p:cNvPr id="6" name="Content Placeholder 5"/>
          <p:cNvSpPr>
            <a:spLocks noGrp="1"/>
          </p:cNvSpPr>
          <p:nvPr>
            <p:ph idx="1"/>
          </p:nvPr>
        </p:nvSpPr>
        <p:spPr/>
        <p:txBody>
          <a:bodyPr/>
          <a:lstStyle/>
          <a:p>
            <a:endParaRPr lang="en-US"/>
          </a:p>
        </p:txBody>
      </p:sp>
    </p:spTree>
    <p:extLst>
      <p:ext uri="{BB962C8B-B14F-4D97-AF65-F5344CB8AC3E}">
        <p14:creationId xmlns:p14="http://schemas.microsoft.com/office/powerpoint/2010/main" xmlns="" val="269345525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0000"/>
            <a:ext cx="5210260" cy="846386"/>
          </a:xfrm>
        </p:spPr>
        <p:txBody>
          <a:bodyPr/>
          <a:lstStyle/>
          <a:p>
            <a:r>
              <a:rPr lang="en-US" dirty="0" smtClean="0"/>
              <a:t>The assignment</a:t>
            </a:r>
            <a:endParaRPr lang="en-US" dirty="0"/>
          </a:p>
        </p:txBody>
      </p:sp>
      <p:sp>
        <p:nvSpPr>
          <p:cNvPr id="3" name="Content Placeholder 2"/>
          <p:cNvSpPr>
            <a:spLocks noGrp="1"/>
          </p:cNvSpPr>
          <p:nvPr>
            <p:ph idx="1"/>
          </p:nvPr>
        </p:nvSpPr>
        <p:spPr>
          <a:xfrm>
            <a:off x="432000" y="1424609"/>
            <a:ext cx="7475130" cy="4498668"/>
          </a:xfrm>
        </p:spPr>
        <p:txBody>
          <a:bodyPr/>
          <a:lstStyle/>
          <a:p>
            <a:pPr marL="0" indent="0">
              <a:buNone/>
            </a:pPr>
            <a:r>
              <a:rPr lang="en-US" b="1" dirty="0" smtClean="0"/>
              <a:t>Develop design probes: products/services that stimulate people to match their energy needs to local energy availability.</a:t>
            </a:r>
          </a:p>
          <a:p>
            <a:pPr marL="0" indent="0">
              <a:buNone/>
            </a:pPr>
            <a:r>
              <a:rPr lang="en-US" dirty="0" smtClean="0"/>
              <a:t>…Coming from the perspective of one of the following four philosophers:</a:t>
            </a:r>
            <a:endParaRPr lang="en-US" dirty="0"/>
          </a:p>
          <a:p>
            <a:pPr marL="457200" lvl="8" indent="0">
              <a:lnSpc>
                <a:spcPts val="2200"/>
              </a:lnSpc>
              <a:spcBef>
                <a:spcPts val="0"/>
              </a:spcBef>
              <a:spcAft>
                <a:spcPts val="1000"/>
              </a:spcAft>
              <a:buNone/>
            </a:pPr>
            <a:r>
              <a:rPr lang="en-US" sz="1800" dirty="0" smtClean="0">
                <a:solidFill>
                  <a:schemeClr val="tx1">
                    <a:lumMod val="65000"/>
                    <a:lumOff val="35000"/>
                  </a:schemeClr>
                </a:solidFill>
                <a:latin typeface="Arial" pitchFamily="34" charset="0"/>
                <a:cs typeface="Arial" pitchFamily="34" charset="0"/>
              </a:rPr>
              <a:t>Plato</a:t>
            </a:r>
            <a:br>
              <a:rPr lang="en-US" sz="1800" dirty="0" smtClean="0">
                <a:solidFill>
                  <a:schemeClr val="tx1">
                    <a:lumMod val="65000"/>
                    <a:lumOff val="35000"/>
                  </a:schemeClr>
                </a:solidFill>
                <a:latin typeface="Arial" pitchFamily="34" charset="0"/>
                <a:cs typeface="Arial" pitchFamily="34" charset="0"/>
              </a:rPr>
            </a:br>
            <a:r>
              <a:rPr lang="en-US" sz="1800" dirty="0" smtClean="0">
                <a:solidFill>
                  <a:schemeClr val="tx1">
                    <a:lumMod val="65000"/>
                    <a:lumOff val="35000"/>
                  </a:schemeClr>
                </a:solidFill>
                <a:latin typeface="Arial" pitchFamily="34" charset="0"/>
                <a:cs typeface="Arial" pitchFamily="34" charset="0"/>
              </a:rPr>
              <a:t>Rousseau</a:t>
            </a:r>
            <a:r>
              <a:rPr lang="en-US" sz="1800" dirty="0">
                <a:solidFill>
                  <a:schemeClr val="tx1">
                    <a:lumMod val="65000"/>
                    <a:lumOff val="35000"/>
                  </a:schemeClr>
                </a:solidFill>
                <a:latin typeface="Arial" pitchFamily="34" charset="0"/>
                <a:cs typeface="Arial" pitchFamily="34" charset="0"/>
              </a:rPr>
              <a:t/>
            </a:r>
            <a:br>
              <a:rPr lang="en-US" sz="1800" dirty="0">
                <a:solidFill>
                  <a:schemeClr val="tx1">
                    <a:lumMod val="65000"/>
                    <a:lumOff val="35000"/>
                  </a:schemeClr>
                </a:solidFill>
                <a:latin typeface="Arial" pitchFamily="34" charset="0"/>
                <a:cs typeface="Arial" pitchFamily="34" charset="0"/>
              </a:rPr>
            </a:br>
            <a:r>
              <a:rPr lang="en-US" sz="1800" dirty="0" smtClean="0">
                <a:solidFill>
                  <a:schemeClr val="tx1">
                    <a:lumMod val="65000"/>
                    <a:lumOff val="35000"/>
                  </a:schemeClr>
                </a:solidFill>
                <a:latin typeface="Arial" pitchFamily="34" charset="0"/>
                <a:cs typeface="Arial" pitchFamily="34" charset="0"/>
              </a:rPr>
              <a:t>Mill</a:t>
            </a:r>
            <a:r>
              <a:rPr lang="en-US" sz="1800" dirty="0">
                <a:solidFill>
                  <a:schemeClr val="tx1">
                    <a:lumMod val="65000"/>
                    <a:lumOff val="35000"/>
                  </a:schemeClr>
                </a:solidFill>
                <a:latin typeface="Arial" pitchFamily="34" charset="0"/>
                <a:cs typeface="Arial" pitchFamily="34" charset="0"/>
              </a:rPr>
              <a:t/>
            </a:r>
            <a:br>
              <a:rPr lang="en-US" sz="1800" dirty="0">
                <a:solidFill>
                  <a:schemeClr val="tx1">
                    <a:lumMod val="65000"/>
                    <a:lumOff val="35000"/>
                  </a:schemeClr>
                </a:solidFill>
                <a:latin typeface="Arial" pitchFamily="34" charset="0"/>
                <a:cs typeface="Arial" pitchFamily="34" charset="0"/>
              </a:rPr>
            </a:br>
            <a:r>
              <a:rPr lang="en-US" sz="1800" dirty="0" smtClean="0">
                <a:solidFill>
                  <a:schemeClr val="tx1">
                    <a:lumMod val="65000"/>
                    <a:lumOff val="35000"/>
                  </a:schemeClr>
                </a:solidFill>
                <a:latin typeface="Arial" pitchFamily="34" charset="0"/>
                <a:cs typeface="Arial" pitchFamily="34" charset="0"/>
              </a:rPr>
              <a:t>Kant</a:t>
            </a:r>
          </a:p>
          <a:p>
            <a:pPr marL="457200" lvl="8" indent="0">
              <a:lnSpc>
                <a:spcPts val="2200"/>
              </a:lnSpc>
              <a:spcBef>
                <a:spcPts val="0"/>
              </a:spcBef>
              <a:spcAft>
                <a:spcPts val="1000"/>
              </a:spcAft>
              <a:buNone/>
            </a:pPr>
            <a:r>
              <a:rPr lang="en-US" sz="1800" dirty="0" smtClean="0">
                <a:solidFill>
                  <a:schemeClr val="tx1">
                    <a:lumMod val="65000"/>
                    <a:lumOff val="35000"/>
                  </a:schemeClr>
                </a:solidFill>
                <a:latin typeface="Arial" pitchFamily="34" charset="0"/>
                <a:cs typeface="Arial" pitchFamily="34" charset="0"/>
              </a:rPr>
              <a:t>… and how does this scaffold the dialogue with the users about future experience?</a:t>
            </a:r>
          </a:p>
          <a:p>
            <a:pPr marL="742950" lvl="8" indent="-285750">
              <a:lnSpc>
                <a:spcPts val="2200"/>
              </a:lnSpc>
              <a:spcBef>
                <a:spcPts val="0"/>
              </a:spcBef>
              <a:spcAft>
                <a:spcPts val="1000"/>
              </a:spcAft>
            </a:pPr>
            <a:endParaRPr lang="en-US" sz="1800" dirty="0">
              <a:solidFill>
                <a:schemeClr val="tx1">
                  <a:lumMod val="65000"/>
                  <a:lumOff val="35000"/>
                </a:schemeClr>
              </a:solidFill>
              <a:latin typeface="Arial" pitchFamily="34" charset="0"/>
              <a:cs typeface="Arial" pitchFamily="34" charset="0"/>
            </a:endParaRPr>
          </a:p>
          <a:p>
            <a:pPr marL="457200" lvl="8" indent="0">
              <a:lnSpc>
                <a:spcPts val="2200"/>
              </a:lnSpc>
              <a:spcBef>
                <a:spcPts val="0"/>
              </a:spcBef>
              <a:spcAft>
                <a:spcPts val="1000"/>
              </a:spcAft>
              <a:buNone/>
            </a:pPr>
            <a:endParaRPr lang="en-US" sz="1800" dirty="0">
              <a:solidFill>
                <a:schemeClr val="tx1">
                  <a:lumMod val="65000"/>
                  <a:lumOff val="35000"/>
                </a:schemeClr>
              </a:solidFill>
              <a:latin typeface="Arial" pitchFamily="34" charset="0"/>
              <a:cs typeface="Arial" pitchFamily="34" charset="0"/>
            </a:endParaRPr>
          </a:p>
          <a:p>
            <a:endParaRPr lang="en-US" dirty="0"/>
          </a:p>
          <a:p>
            <a:endParaRPr lang="en-US" dirty="0"/>
          </a:p>
        </p:txBody>
      </p:sp>
      <p:pic>
        <p:nvPicPr>
          <p:cNvPr id="4" name="Picture 5" descr="windmill-2.png"/>
          <p:cNvPicPr>
            <a:picLocks noChangeAspect="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0" y="4532332"/>
            <a:ext cx="9506278" cy="24695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1824927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0000"/>
            <a:ext cx="4907537" cy="846386"/>
          </a:xfrm>
        </p:spPr>
        <p:txBody>
          <a:bodyPr/>
          <a:lstStyle/>
          <a:p>
            <a:r>
              <a:rPr lang="en-US" dirty="0" smtClean="0"/>
              <a:t>USER RESEARCH</a:t>
            </a:r>
            <a:endParaRPr lang="en-US" dirty="0"/>
          </a:p>
        </p:txBody>
      </p:sp>
      <p:sp>
        <p:nvSpPr>
          <p:cNvPr id="3" name="Content Placeholder 2"/>
          <p:cNvSpPr>
            <a:spLocks noGrp="1"/>
          </p:cNvSpPr>
          <p:nvPr>
            <p:ph idx="1"/>
          </p:nvPr>
        </p:nvSpPr>
        <p:spPr/>
        <p:txBody>
          <a:bodyPr/>
          <a:lstStyle/>
          <a:p>
            <a:endParaRPr lang="en-US"/>
          </a:p>
        </p:txBody>
      </p:sp>
      <p:pic>
        <p:nvPicPr>
          <p:cNvPr id="4" name="Picture 2" descr="onderzoeksmateriaal.jpg"/>
          <p:cNvPicPr>
            <a:picLocks noChangeAspect="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561361" y="2187032"/>
            <a:ext cx="9285601" cy="5223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645366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0000"/>
            <a:ext cx="6190064" cy="846386"/>
          </a:xfrm>
        </p:spPr>
        <p:txBody>
          <a:bodyPr/>
          <a:lstStyle/>
          <a:p>
            <a:r>
              <a:rPr lang="en-US" dirty="0" smtClean="0"/>
              <a:t>Four philosophers</a:t>
            </a:r>
            <a:endParaRPr lang="en-US" dirty="0"/>
          </a:p>
        </p:txBody>
      </p:sp>
      <p:sp>
        <p:nvSpPr>
          <p:cNvPr id="3" name="Content Placeholder 2"/>
          <p:cNvSpPr>
            <a:spLocks noGrp="1"/>
          </p:cNvSpPr>
          <p:nvPr>
            <p:ph idx="1"/>
          </p:nvPr>
        </p:nvSpPr>
        <p:spPr>
          <a:xfrm>
            <a:off x="432000" y="1850225"/>
            <a:ext cx="7740000" cy="1492716"/>
          </a:xfrm>
        </p:spPr>
        <p:txBody>
          <a:bodyPr/>
          <a:lstStyle/>
          <a:p>
            <a:pPr marL="285750" indent="-285750">
              <a:buFont typeface="Arial"/>
              <a:buChar char="•"/>
            </a:pPr>
            <a:r>
              <a:rPr lang="en-US" dirty="0" smtClean="0"/>
              <a:t>Plato</a:t>
            </a:r>
          </a:p>
          <a:p>
            <a:pPr marL="285750" indent="-285750">
              <a:buFont typeface="Arial"/>
              <a:buChar char="•"/>
            </a:pPr>
            <a:r>
              <a:rPr lang="en-US" dirty="0" smtClean="0"/>
              <a:t>Rousseau</a:t>
            </a:r>
          </a:p>
          <a:p>
            <a:pPr marL="285750" indent="-285750">
              <a:buFont typeface="Arial"/>
              <a:buChar char="•"/>
            </a:pPr>
            <a:r>
              <a:rPr lang="en-US" dirty="0" smtClean="0"/>
              <a:t>Kant</a:t>
            </a:r>
          </a:p>
          <a:p>
            <a:pPr marL="285750" indent="-285750">
              <a:buFont typeface="Arial"/>
              <a:buChar char="•"/>
            </a:pPr>
            <a:r>
              <a:rPr lang="en-US" dirty="0" smtClean="0"/>
              <a:t>Mill</a:t>
            </a:r>
            <a:endParaRPr lang="en-US" dirty="0"/>
          </a:p>
        </p:txBody>
      </p:sp>
      <p:sp>
        <p:nvSpPr>
          <p:cNvPr id="4" name="Slide Number Placeholder 3"/>
          <p:cNvSpPr>
            <a:spLocks noGrp="1"/>
          </p:cNvSpPr>
          <p:nvPr>
            <p:ph type="sldNum" sz="quarter" idx="10"/>
          </p:nvPr>
        </p:nvSpPr>
        <p:spPr/>
        <p:txBody>
          <a:bodyPr/>
          <a:lstStyle/>
          <a:p>
            <a:fld id="{98294B9E-3211-431C-9641-09BFEBE8EFC9}" type="slidenum">
              <a:rPr lang="en-US" smtClean="0"/>
              <a:pPr/>
              <a:t>18</a:t>
            </a:fld>
            <a:endParaRPr lang="en-US"/>
          </a:p>
        </p:txBody>
      </p:sp>
    </p:spTree>
    <p:extLst>
      <p:ext uri="{BB962C8B-B14F-4D97-AF65-F5344CB8AC3E}">
        <p14:creationId xmlns:p14="http://schemas.microsoft.com/office/powerpoint/2010/main" xmlns="" val="10734771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0000"/>
            <a:ext cx="6007997" cy="846386"/>
          </a:xfrm>
        </p:spPr>
        <p:txBody>
          <a:bodyPr/>
          <a:lstStyle/>
          <a:p>
            <a:r>
              <a:rPr lang="en-US" dirty="0" smtClean="0"/>
              <a:t>Plato (424-348 BC)</a:t>
            </a:r>
            <a:endParaRPr lang="en-US" dirty="0"/>
          </a:p>
        </p:txBody>
      </p:sp>
      <p:sp>
        <p:nvSpPr>
          <p:cNvPr id="3" name="Content Placeholder 2"/>
          <p:cNvSpPr>
            <a:spLocks noGrp="1"/>
          </p:cNvSpPr>
          <p:nvPr>
            <p:ph idx="1"/>
          </p:nvPr>
        </p:nvSpPr>
        <p:spPr/>
        <p:txBody>
          <a:bodyPr/>
          <a:lstStyle/>
          <a:p>
            <a:pPr marL="0" indent="0">
              <a:buNone/>
            </a:pPr>
            <a:r>
              <a:rPr lang="en-US" dirty="0" smtClean="0"/>
              <a:t>Philosopher-</a:t>
            </a:r>
            <a:r>
              <a:rPr lang="en-US" dirty="0" smtClean="0">
                <a:solidFill>
                  <a:srgbClr val="000000"/>
                </a:solidFill>
              </a:rPr>
              <a:t>king, Theory of Forms, Justice, Top-down, Aristocracy</a:t>
            </a:r>
          </a:p>
        </p:txBody>
      </p:sp>
      <p:pic>
        <p:nvPicPr>
          <p:cNvPr id="4" name="Picture 5" descr="windmill-2.png"/>
          <p:cNvPicPr>
            <a:picLocks noChangeAspect="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0" y="4525720"/>
            <a:ext cx="9506278" cy="24695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descr="Plato"/>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6838429" y="2345701"/>
            <a:ext cx="18288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989909" y="2548780"/>
            <a:ext cx="5618163" cy="1477962"/>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1800" i="1" dirty="0">
                <a:latin typeface="Calibri" charset="0"/>
              </a:rPr>
              <a:t>”</a:t>
            </a:r>
            <a:r>
              <a:rPr lang="en-US" sz="1800" i="1" dirty="0">
                <a:latin typeface="Calibri" charset="0"/>
              </a:rPr>
              <a:t> Man.. is a tame or civilized animal; never the less, he requires proper instruction and a fortunate nature, and then of all animals he becomes the most divine and most civilized; but if he be insufficiently or ill-educated he is the most savage of earthly creatures.</a:t>
            </a:r>
            <a:r>
              <a:rPr lang="ja-JP" altLang="en-US" sz="1800" i="1" dirty="0">
                <a:latin typeface="Calibri" charset="0"/>
              </a:rPr>
              <a:t>”</a:t>
            </a:r>
            <a:endParaRPr lang="nl-NL" sz="1800" i="1" dirty="0">
              <a:latin typeface="Calibri" charset="0"/>
            </a:endParaRPr>
          </a:p>
        </p:txBody>
      </p:sp>
    </p:spTree>
    <p:extLst>
      <p:ext uri="{BB962C8B-B14F-4D97-AF65-F5344CB8AC3E}">
        <p14:creationId xmlns:p14="http://schemas.microsoft.com/office/powerpoint/2010/main" xmlns="" val="191658481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3881340"/>
            <a:ext cx="6410177" cy="355276"/>
          </a:xfrm>
        </p:spPr>
        <p:txBody>
          <a:bodyPr/>
          <a:lstStyle/>
          <a:p>
            <a:r>
              <a:rPr lang="en-US" dirty="0" err="1" smtClean="0"/>
              <a:t>Dr</a:t>
            </a:r>
            <a:r>
              <a:rPr lang="en-US" dirty="0" smtClean="0"/>
              <a:t> IR </a:t>
            </a:r>
            <a:r>
              <a:rPr lang="en-US" dirty="0" err="1" smtClean="0"/>
              <a:t>Remko</a:t>
            </a:r>
            <a:r>
              <a:rPr lang="en-US" dirty="0" smtClean="0"/>
              <a:t> van der </a:t>
            </a:r>
            <a:r>
              <a:rPr lang="en-US" dirty="0" err="1" smtClean="0"/>
              <a:t>lugt</a:t>
            </a:r>
            <a:r>
              <a:rPr lang="en-US" dirty="0" smtClean="0"/>
              <a:t>, Professor of Co-design</a:t>
            </a:r>
            <a:endParaRPr lang="en-US" dirty="0"/>
          </a:p>
        </p:txBody>
      </p:sp>
      <p:sp>
        <p:nvSpPr>
          <p:cNvPr id="3" name="Text Placeholder 2"/>
          <p:cNvSpPr>
            <a:spLocks noGrp="1"/>
          </p:cNvSpPr>
          <p:nvPr>
            <p:ph type="body" sz="quarter" idx="11"/>
          </p:nvPr>
        </p:nvSpPr>
        <p:spPr>
          <a:xfrm>
            <a:off x="0" y="2749637"/>
            <a:ext cx="4825608" cy="385199"/>
          </a:xfrm>
        </p:spPr>
        <p:txBody>
          <a:bodyPr/>
          <a:lstStyle/>
          <a:p>
            <a:r>
              <a:rPr lang="en-US" dirty="0"/>
              <a:t>Social learning with design probes</a:t>
            </a:r>
            <a:r>
              <a:rPr lang="en-US" dirty="0" smtClean="0"/>
              <a:t>:</a:t>
            </a:r>
            <a:endParaRPr lang="en-US" dirty="0"/>
          </a:p>
        </p:txBody>
      </p:sp>
      <p:sp>
        <p:nvSpPr>
          <p:cNvPr id="4" name="Text Placeholder 3"/>
          <p:cNvSpPr>
            <a:spLocks noGrp="1"/>
          </p:cNvSpPr>
          <p:nvPr>
            <p:ph type="body" sz="quarter" idx="12"/>
          </p:nvPr>
        </p:nvSpPr>
        <p:spPr>
          <a:xfrm>
            <a:off x="0" y="3163096"/>
            <a:ext cx="6177942" cy="385199"/>
          </a:xfrm>
        </p:spPr>
        <p:txBody>
          <a:bodyPr/>
          <a:lstStyle/>
          <a:p>
            <a:r>
              <a:rPr lang="en-US" dirty="0"/>
              <a:t>Scaffolding shared learning about the </a:t>
            </a:r>
            <a:r>
              <a:rPr lang="en-US" dirty="0" smtClean="0"/>
              <a:t>future</a:t>
            </a:r>
            <a:endParaRPr lang="en-US" dirty="0"/>
          </a:p>
        </p:txBody>
      </p:sp>
    </p:spTree>
    <p:extLst>
      <p:ext uri="{BB962C8B-B14F-4D97-AF65-F5344CB8AC3E}">
        <p14:creationId xmlns:p14="http://schemas.microsoft.com/office/powerpoint/2010/main" xmlns="" val="48960651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0000"/>
            <a:ext cx="6608072" cy="846386"/>
          </a:xfrm>
        </p:spPr>
        <p:txBody>
          <a:bodyPr/>
          <a:lstStyle/>
          <a:p>
            <a:r>
              <a:rPr lang="en-US" dirty="0" smtClean="0"/>
              <a:t>Rousseau (1712-1778)</a:t>
            </a:r>
            <a:endParaRPr lang="en-US" dirty="0"/>
          </a:p>
        </p:txBody>
      </p:sp>
      <p:sp>
        <p:nvSpPr>
          <p:cNvPr id="3" name="Content Placeholder 2"/>
          <p:cNvSpPr>
            <a:spLocks noGrp="1"/>
          </p:cNvSpPr>
          <p:nvPr>
            <p:ph idx="1"/>
          </p:nvPr>
        </p:nvSpPr>
        <p:spPr/>
        <p:txBody>
          <a:bodyPr/>
          <a:lstStyle/>
          <a:p>
            <a:pPr marL="0" indent="0">
              <a:buNone/>
            </a:pPr>
            <a:r>
              <a:rPr lang="en-US" dirty="0" smtClean="0">
                <a:solidFill>
                  <a:srgbClr val="000000"/>
                </a:solidFill>
              </a:rPr>
              <a:t>Romantic, Social Contract, Peoples’ sovereignty, French Revolution. Nature state</a:t>
            </a:r>
          </a:p>
        </p:txBody>
      </p:sp>
      <p:pic>
        <p:nvPicPr>
          <p:cNvPr id="4" name="Picture 5" descr="windmill-2.png"/>
          <p:cNvPicPr>
            <a:picLocks noChangeAspect="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0" y="4525720"/>
            <a:ext cx="9506278" cy="24695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989909" y="2548780"/>
            <a:ext cx="5618163" cy="1477328"/>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1800" i="1" dirty="0">
                <a:latin typeface="Calibri" charset="0"/>
              </a:rPr>
              <a:t>”</a:t>
            </a:r>
            <a:r>
              <a:rPr lang="en-US" sz="1800" i="1" dirty="0">
                <a:latin typeface="Calibri" charset="0"/>
              </a:rPr>
              <a:t> </a:t>
            </a:r>
            <a:r>
              <a:rPr lang="en-US" sz="1800" i="1" dirty="0" smtClean="0">
                <a:latin typeface="Calibri" charset="0"/>
              </a:rPr>
              <a:t>…it is about finding that form of society that protects and defends every person and his goods with all available collective force, in such a way that everybody, in unity with everyone still only obeys to himself </a:t>
            </a:r>
            <a:r>
              <a:rPr lang="en-US" sz="1800" i="1" dirty="0">
                <a:latin typeface="Calibri" charset="0"/>
              </a:rPr>
              <a:t> </a:t>
            </a:r>
            <a:r>
              <a:rPr lang="en-US" sz="1800" i="1" dirty="0" smtClean="0">
                <a:latin typeface="Calibri" charset="0"/>
              </a:rPr>
              <a:t>and remains as free as before”</a:t>
            </a:r>
            <a:endParaRPr lang="nl-NL" sz="1800" i="1" dirty="0">
              <a:latin typeface="Calibri" charset="0"/>
            </a:endParaRPr>
          </a:p>
        </p:txBody>
      </p:sp>
      <p:pic>
        <p:nvPicPr>
          <p:cNvPr id="8" name="Picture 2" descr="Rousseau"/>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6965037" y="2393929"/>
            <a:ext cx="18288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5594787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Kant (1724-1804)</a:t>
            </a:r>
          </a:p>
        </p:txBody>
      </p:sp>
      <p:sp>
        <p:nvSpPr>
          <p:cNvPr id="3" name="Content Placeholder 2"/>
          <p:cNvSpPr>
            <a:spLocks noGrp="1"/>
          </p:cNvSpPr>
          <p:nvPr>
            <p:ph idx="1"/>
          </p:nvPr>
        </p:nvSpPr>
        <p:spPr/>
        <p:txBody>
          <a:bodyPr/>
          <a:lstStyle/>
          <a:p>
            <a:pPr marL="0" indent="0">
              <a:buNone/>
            </a:pPr>
            <a:r>
              <a:rPr lang="en-US" dirty="0" smtClean="0">
                <a:solidFill>
                  <a:srgbClr val="000000"/>
                </a:solidFill>
              </a:rPr>
              <a:t>Idealist, </a:t>
            </a:r>
            <a:r>
              <a:rPr lang="en-US" dirty="0" err="1" smtClean="0">
                <a:solidFill>
                  <a:srgbClr val="000000"/>
                </a:solidFill>
              </a:rPr>
              <a:t>principalism</a:t>
            </a:r>
            <a:r>
              <a:rPr lang="en-US" dirty="0" smtClean="0">
                <a:solidFill>
                  <a:srgbClr val="000000"/>
                </a:solidFill>
              </a:rPr>
              <a:t>, non-consequentialist, categorical imperative </a:t>
            </a:r>
          </a:p>
        </p:txBody>
      </p:sp>
      <p:pic>
        <p:nvPicPr>
          <p:cNvPr id="4" name="Picture 5" descr="windmill-2.png"/>
          <p:cNvPicPr>
            <a:picLocks noChangeAspect="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0" y="4525720"/>
            <a:ext cx="9506278" cy="24695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989909" y="2548780"/>
            <a:ext cx="5618163" cy="923330"/>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1800" i="1" dirty="0">
                <a:latin typeface="Calibri" charset="0"/>
              </a:rPr>
              <a:t>”</a:t>
            </a:r>
            <a:r>
              <a:rPr lang="en-US" sz="1800" i="1" dirty="0">
                <a:latin typeface="Calibri" charset="0"/>
              </a:rPr>
              <a:t> </a:t>
            </a:r>
            <a:r>
              <a:rPr lang="en-US" sz="1800" i="1" dirty="0" smtClean="0">
                <a:latin typeface="Calibri" charset="0"/>
              </a:rPr>
              <a:t>…it is absolutely impossible in the world, and even outside of this world that can be considered ‘good’ without restrictions, except for a good will”</a:t>
            </a:r>
            <a:endParaRPr lang="nl-NL" sz="1800" i="1" dirty="0">
              <a:latin typeface="Calibri" charset="0"/>
            </a:endParaRPr>
          </a:p>
        </p:txBody>
      </p:sp>
      <p:pic>
        <p:nvPicPr>
          <p:cNvPr id="9" name="Picture 3" descr="Kant"/>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7050855" y="2343652"/>
            <a:ext cx="18288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6439298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Mill (1806-1873)</a:t>
            </a:r>
            <a:endParaRPr lang="en-US" dirty="0"/>
          </a:p>
        </p:txBody>
      </p:sp>
      <p:sp>
        <p:nvSpPr>
          <p:cNvPr id="3" name="Content Placeholder 2"/>
          <p:cNvSpPr>
            <a:spLocks noGrp="1"/>
          </p:cNvSpPr>
          <p:nvPr>
            <p:ph idx="1"/>
          </p:nvPr>
        </p:nvSpPr>
        <p:spPr/>
        <p:txBody>
          <a:bodyPr/>
          <a:lstStyle/>
          <a:p>
            <a:pPr marL="0" indent="0">
              <a:buNone/>
            </a:pPr>
            <a:r>
              <a:rPr lang="en-US" dirty="0" err="1" smtClean="0">
                <a:solidFill>
                  <a:srgbClr val="000000"/>
                </a:solidFill>
              </a:rPr>
              <a:t>Utilism</a:t>
            </a:r>
            <a:r>
              <a:rPr lang="en-US" dirty="0" smtClean="0">
                <a:solidFill>
                  <a:srgbClr val="000000"/>
                </a:solidFill>
              </a:rPr>
              <a:t>, consequentialism, </a:t>
            </a:r>
            <a:r>
              <a:rPr lang="en-US" dirty="0" err="1" smtClean="0">
                <a:solidFill>
                  <a:srgbClr val="000000"/>
                </a:solidFill>
              </a:rPr>
              <a:t>utilist</a:t>
            </a:r>
            <a:r>
              <a:rPr lang="en-US" dirty="0" smtClean="0">
                <a:solidFill>
                  <a:srgbClr val="000000"/>
                </a:solidFill>
              </a:rPr>
              <a:t> calculus, greatest happiness for the largest group of people.</a:t>
            </a:r>
          </a:p>
        </p:txBody>
      </p:sp>
      <p:pic>
        <p:nvPicPr>
          <p:cNvPr id="4" name="Picture 5" descr="windmill-2.png"/>
          <p:cNvPicPr>
            <a:picLocks noChangeAspect="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0" y="4525720"/>
            <a:ext cx="9506278" cy="24695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989909" y="2548780"/>
            <a:ext cx="5618163" cy="1754327"/>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dirty="0" smtClean="0">
                <a:latin typeface="Calibri" charset="0"/>
              </a:rPr>
              <a:t>“The </a:t>
            </a:r>
            <a:r>
              <a:rPr lang="en-US" sz="1800" i="1" dirty="0">
                <a:latin typeface="Calibri" charset="0"/>
              </a:rPr>
              <a:t>right act is the act which of all those open to the agent, will actually or probably produce the greatest amount of pleasure in the world-at-large. Pleasure and pain form the basis of the standard of right and wrong. The good of the community is simply the sum of the pleasures of the individuals who compose </a:t>
            </a:r>
            <a:r>
              <a:rPr lang="en-US" sz="1800" i="1" dirty="0" smtClean="0">
                <a:latin typeface="Calibri" charset="0"/>
              </a:rPr>
              <a:t>it”</a:t>
            </a:r>
            <a:endParaRPr lang="en-US" sz="1800" i="1" dirty="0">
              <a:latin typeface="Calibri" charset="0"/>
            </a:endParaRPr>
          </a:p>
        </p:txBody>
      </p:sp>
      <p:pic>
        <p:nvPicPr>
          <p:cNvPr id="8" name="Picture 2" descr="Mill"/>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6861775" y="2548780"/>
            <a:ext cx="2053892" cy="1722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2320156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3330"/>
            <a:ext cx="5460291" cy="1692771"/>
          </a:xfrm>
        </p:spPr>
        <p:txBody>
          <a:bodyPr/>
          <a:lstStyle/>
          <a:p>
            <a:r>
              <a:rPr lang="en-US" dirty="0" smtClean="0"/>
              <a:t>RESULTS FROM</a:t>
            </a:r>
            <a:br>
              <a:rPr lang="en-US" dirty="0" smtClean="0"/>
            </a:br>
            <a:r>
              <a:rPr lang="en-US" dirty="0" smtClean="0"/>
              <a:t>student project </a:t>
            </a:r>
            <a:endParaRPr lang="en-US" dirty="0"/>
          </a:p>
        </p:txBody>
      </p:sp>
      <p:sp>
        <p:nvSpPr>
          <p:cNvPr id="3" name="Content Placeholder 2"/>
          <p:cNvSpPr>
            <a:spLocks noGrp="1"/>
          </p:cNvSpPr>
          <p:nvPr>
            <p:ph idx="1"/>
          </p:nvPr>
        </p:nvSpPr>
        <p:spPr>
          <a:xfrm>
            <a:off x="432000" y="2291965"/>
            <a:ext cx="7740000" cy="1923604"/>
          </a:xfrm>
        </p:spPr>
        <p:txBody>
          <a:bodyPr/>
          <a:lstStyle/>
          <a:p>
            <a:r>
              <a:rPr lang="en-US" dirty="0" smtClean="0"/>
              <a:t>15 multidisciplinary design students</a:t>
            </a:r>
          </a:p>
          <a:p>
            <a:r>
              <a:rPr lang="en-US" dirty="0" smtClean="0"/>
              <a:t>4 weeks</a:t>
            </a:r>
          </a:p>
          <a:p>
            <a:r>
              <a:rPr lang="en-US" dirty="0" smtClean="0"/>
              <a:t>Heavy design/philosophy guidance</a:t>
            </a:r>
          </a:p>
          <a:p>
            <a:pPr marL="0" indent="0">
              <a:buNone/>
            </a:pPr>
            <a:endParaRPr lang="en-US" dirty="0" smtClean="0"/>
          </a:p>
          <a:p>
            <a:pPr marL="0" indent="0">
              <a:buNone/>
            </a:pPr>
            <a:endParaRPr lang="en-US" dirty="0" smtClean="0"/>
          </a:p>
          <a:p>
            <a:endParaRPr lang="en-US" dirty="0"/>
          </a:p>
          <a:p>
            <a:endParaRPr lang="en-US" dirty="0"/>
          </a:p>
        </p:txBody>
      </p:sp>
      <p:pic>
        <p:nvPicPr>
          <p:cNvPr id="4" name="Picture 5" descr="windmill-2.png"/>
          <p:cNvPicPr>
            <a:picLocks noChangeAspect="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0" y="4525720"/>
            <a:ext cx="9506278" cy="24695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20484118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0000"/>
            <a:ext cx="5685181" cy="846386"/>
          </a:xfrm>
        </p:spPr>
        <p:txBody>
          <a:bodyPr/>
          <a:lstStyle/>
          <a:p>
            <a:r>
              <a:rPr lang="en-US" dirty="0" smtClean="0"/>
              <a:t>YOUR ASSIGNMENT</a:t>
            </a:r>
            <a:endParaRPr lang="en-US" dirty="0"/>
          </a:p>
        </p:txBody>
      </p:sp>
      <p:sp>
        <p:nvSpPr>
          <p:cNvPr id="3" name="Content Placeholder 2"/>
          <p:cNvSpPr>
            <a:spLocks noGrp="1"/>
          </p:cNvSpPr>
          <p:nvPr>
            <p:ph idx="1"/>
          </p:nvPr>
        </p:nvSpPr>
        <p:spPr>
          <a:xfrm>
            <a:off x="432000" y="1507877"/>
            <a:ext cx="7740000" cy="553998"/>
          </a:xfrm>
        </p:spPr>
        <p:txBody>
          <a:bodyPr/>
          <a:lstStyle/>
          <a:p>
            <a:r>
              <a:rPr lang="en-US" b="1" dirty="0"/>
              <a:t>Develop design probes: products/services that stimulate people to match their energy needs to local energy availability.</a:t>
            </a:r>
          </a:p>
        </p:txBody>
      </p:sp>
      <p:sp>
        <p:nvSpPr>
          <p:cNvPr id="4" name="Slide Number Placeholder 3"/>
          <p:cNvSpPr>
            <a:spLocks noGrp="1"/>
          </p:cNvSpPr>
          <p:nvPr>
            <p:ph type="sldNum" sz="quarter" idx="10"/>
          </p:nvPr>
        </p:nvSpPr>
        <p:spPr/>
        <p:txBody>
          <a:bodyPr/>
          <a:lstStyle/>
          <a:p>
            <a:fld id="{98294B9E-3211-431C-9641-09BFEBE8EFC9}" type="slidenum">
              <a:rPr lang="en-US" smtClean="0"/>
              <a:pPr/>
              <a:t>24</a:t>
            </a:fld>
            <a:endParaRPr lang="en-US"/>
          </a:p>
        </p:txBody>
      </p:sp>
      <p:sp>
        <p:nvSpPr>
          <p:cNvPr id="10" name="TextBox 9"/>
          <p:cNvSpPr txBox="1"/>
          <p:nvPr/>
        </p:nvSpPr>
        <p:spPr>
          <a:xfrm>
            <a:off x="150912" y="4385173"/>
            <a:ext cx="1921566" cy="1384995"/>
          </a:xfrm>
          <a:prstGeom prst="rect">
            <a:avLst/>
          </a:prstGeom>
        </p:spPr>
        <p:txBody>
          <a:bodyPr vert="horz" wrap="square" lIns="0" tIns="0" rIns="0" bIns="0" rtlCol="0">
            <a:spAutoFit/>
          </a:bodyPr>
          <a:lstStyle/>
          <a:p>
            <a:pPr marL="285750" indent="-285750">
              <a:buFont typeface="Arial"/>
              <a:buChar char="•"/>
            </a:pPr>
            <a:r>
              <a:rPr lang="en-US" dirty="0"/>
              <a:t>Plato</a:t>
            </a:r>
            <a:r>
              <a:rPr lang="en-US" dirty="0" smtClean="0"/>
              <a:t>:</a:t>
            </a:r>
          </a:p>
          <a:p>
            <a:pPr marL="285750" indent="-285750">
              <a:buFont typeface="Arial"/>
              <a:buChar char="•"/>
            </a:pPr>
            <a:r>
              <a:rPr lang="en-US" dirty="0" smtClean="0"/>
              <a:t>Philosopher-king</a:t>
            </a:r>
          </a:p>
          <a:p>
            <a:pPr marL="285750" indent="-285750">
              <a:buFont typeface="Arial"/>
              <a:buChar char="•"/>
            </a:pPr>
            <a:r>
              <a:rPr lang="en-US" dirty="0" smtClean="0"/>
              <a:t>Top down</a:t>
            </a:r>
          </a:p>
          <a:p>
            <a:pPr marL="285750" indent="-285750">
              <a:buFont typeface="Arial"/>
              <a:buChar char="•"/>
            </a:pPr>
            <a:r>
              <a:rPr lang="en-US" dirty="0" smtClean="0"/>
              <a:t>Aristocracy</a:t>
            </a:r>
            <a:endParaRPr lang="en-US" dirty="0"/>
          </a:p>
          <a:p>
            <a:pPr marL="285750" indent="-285750">
              <a:buFont typeface="Arial"/>
              <a:buChar char="•"/>
            </a:pPr>
            <a:endParaRPr lang="en-US" dirty="0" err="1" smtClean="0"/>
          </a:p>
        </p:txBody>
      </p:sp>
      <p:sp>
        <p:nvSpPr>
          <p:cNvPr id="11" name="TextBox 10"/>
          <p:cNvSpPr txBox="1"/>
          <p:nvPr/>
        </p:nvSpPr>
        <p:spPr>
          <a:xfrm>
            <a:off x="2573609" y="4385173"/>
            <a:ext cx="1936428" cy="1107996"/>
          </a:xfrm>
          <a:prstGeom prst="rect">
            <a:avLst/>
          </a:prstGeom>
        </p:spPr>
        <p:txBody>
          <a:bodyPr vert="horz" wrap="none" lIns="0" tIns="0" rIns="0" bIns="0" rtlCol="0">
            <a:spAutoFit/>
          </a:bodyPr>
          <a:lstStyle/>
          <a:p>
            <a:pPr marL="285750" indent="-285750">
              <a:buFont typeface="Arial"/>
              <a:buChar char="•"/>
            </a:pPr>
            <a:r>
              <a:rPr lang="en-US" dirty="0" smtClean="0"/>
              <a:t>Rousseau:</a:t>
            </a:r>
          </a:p>
          <a:p>
            <a:pPr marL="285750" indent="-285750">
              <a:buFont typeface="Arial"/>
              <a:buChar char="•"/>
            </a:pPr>
            <a:r>
              <a:rPr lang="en-US" dirty="0" smtClean="0"/>
              <a:t>Social contract</a:t>
            </a:r>
          </a:p>
          <a:p>
            <a:pPr marL="285750" indent="-285750">
              <a:buFont typeface="Arial"/>
              <a:buChar char="•"/>
            </a:pPr>
            <a:r>
              <a:rPr lang="en-US" dirty="0" smtClean="0"/>
              <a:t>Committee</a:t>
            </a:r>
          </a:p>
          <a:p>
            <a:pPr marL="285750" indent="-285750">
              <a:buFont typeface="Arial"/>
              <a:buChar char="•"/>
            </a:pPr>
            <a:r>
              <a:rPr lang="en-US" dirty="0" smtClean="0"/>
              <a:t>French revolution</a:t>
            </a:r>
          </a:p>
        </p:txBody>
      </p:sp>
      <p:sp>
        <p:nvSpPr>
          <p:cNvPr id="12" name="TextBox 11"/>
          <p:cNvSpPr txBox="1"/>
          <p:nvPr/>
        </p:nvSpPr>
        <p:spPr>
          <a:xfrm>
            <a:off x="5132630" y="4385173"/>
            <a:ext cx="1179810" cy="1661994"/>
          </a:xfrm>
          <a:prstGeom prst="rect">
            <a:avLst/>
          </a:prstGeom>
        </p:spPr>
        <p:txBody>
          <a:bodyPr vert="horz" wrap="none" lIns="0" tIns="0" rIns="0" bIns="0" rtlCol="0">
            <a:spAutoFit/>
          </a:bodyPr>
          <a:lstStyle/>
          <a:p>
            <a:pPr marL="285750" indent="-285750">
              <a:buFont typeface="Arial"/>
              <a:buChar char="•"/>
            </a:pPr>
            <a:r>
              <a:rPr lang="en-US" dirty="0" smtClean="0"/>
              <a:t>Kant:</a:t>
            </a:r>
          </a:p>
          <a:p>
            <a:pPr marL="285750" indent="-285750">
              <a:buFont typeface="Arial"/>
              <a:buChar char="•"/>
            </a:pPr>
            <a:r>
              <a:rPr lang="en-US" dirty="0" smtClean="0"/>
              <a:t>Idealist</a:t>
            </a:r>
          </a:p>
          <a:p>
            <a:pPr marL="285750" indent="-285750">
              <a:buFont typeface="Arial"/>
              <a:buChar char="•"/>
            </a:pPr>
            <a:r>
              <a:rPr lang="en-US" dirty="0" smtClean="0"/>
              <a:t>Good will</a:t>
            </a:r>
          </a:p>
          <a:p>
            <a:pPr marL="285750" indent="-285750">
              <a:buFont typeface="Arial"/>
              <a:buChar char="•"/>
            </a:pPr>
            <a:r>
              <a:rPr lang="en-US" dirty="0" smtClean="0"/>
              <a:t>Individual</a:t>
            </a:r>
          </a:p>
          <a:p>
            <a:pPr marL="285750" indent="-285750">
              <a:buFont typeface="Arial"/>
              <a:buChar char="•"/>
            </a:pPr>
            <a:endParaRPr lang="en-US" dirty="0" smtClean="0"/>
          </a:p>
          <a:p>
            <a:pPr marL="285750" indent="-285750">
              <a:buFont typeface="Arial"/>
              <a:buChar char="•"/>
            </a:pPr>
            <a:endParaRPr lang="en-US" dirty="0"/>
          </a:p>
        </p:txBody>
      </p:sp>
      <p:sp>
        <p:nvSpPr>
          <p:cNvPr id="13" name="TextBox 12"/>
          <p:cNvSpPr txBox="1"/>
          <p:nvPr/>
        </p:nvSpPr>
        <p:spPr>
          <a:xfrm>
            <a:off x="6984643" y="4385173"/>
            <a:ext cx="1998280" cy="1384995"/>
          </a:xfrm>
          <a:prstGeom prst="rect">
            <a:avLst/>
          </a:prstGeom>
        </p:spPr>
        <p:txBody>
          <a:bodyPr vert="horz" wrap="square" lIns="0" tIns="0" rIns="0" bIns="0" rtlCol="0">
            <a:spAutoFit/>
          </a:bodyPr>
          <a:lstStyle/>
          <a:p>
            <a:pPr marL="285750" indent="-285750">
              <a:buFont typeface="Arial"/>
              <a:buChar char="•"/>
            </a:pPr>
            <a:r>
              <a:rPr lang="en-US" dirty="0"/>
              <a:t>Mill</a:t>
            </a:r>
            <a:r>
              <a:rPr lang="en-US" dirty="0" smtClean="0"/>
              <a:t>:</a:t>
            </a:r>
          </a:p>
          <a:p>
            <a:pPr marL="285750" indent="-285750">
              <a:buFont typeface="Arial"/>
              <a:buChar char="•"/>
            </a:pPr>
            <a:r>
              <a:rPr lang="en-US" dirty="0" err="1" smtClean="0"/>
              <a:t>Utilist</a:t>
            </a:r>
            <a:r>
              <a:rPr lang="en-US" dirty="0" smtClean="0"/>
              <a:t> calculus</a:t>
            </a:r>
          </a:p>
          <a:p>
            <a:pPr marL="285750" indent="-285750">
              <a:buFont typeface="Arial"/>
              <a:buChar char="•"/>
            </a:pPr>
            <a:r>
              <a:rPr lang="en-US" dirty="0" smtClean="0"/>
              <a:t>Greatest pleasure for largest group</a:t>
            </a:r>
          </a:p>
          <a:p>
            <a:pPr marL="285750" indent="-285750">
              <a:buFont typeface="Arial"/>
              <a:buChar char="•"/>
            </a:pPr>
            <a:endParaRPr lang="en-US" dirty="0" err="1" smtClean="0"/>
          </a:p>
        </p:txBody>
      </p:sp>
      <p:pic>
        <p:nvPicPr>
          <p:cNvPr id="14" name="Picture 2" descr="Mill"/>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7548331" y="3278189"/>
            <a:ext cx="975780" cy="818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2" descr="Rousseau"/>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2931613" y="3246958"/>
            <a:ext cx="849465" cy="849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2" descr="Plato"/>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784087" y="3278190"/>
            <a:ext cx="892618" cy="818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3" descr="Kant"/>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5277318" y="3278191"/>
            <a:ext cx="818232" cy="81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53987903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0000"/>
            <a:ext cx="6007997" cy="846386"/>
          </a:xfrm>
        </p:spPr>
        <p:txBody>
          <a:bodyPr/>
          <a:lstStyle/>
          <a:p>
            <a:r>
              <a:rPr lang="en-US" dirty="0" smtClean="0"/>
              <a:t>Plato (424-348 BC)</a:t>
            </a:r>
            <a:endParaRPr lang="en-US" dirty="0"/>
          </a:p>
        </p:txBody>
      </p:sp>
      <p:pic>
        <p:nvPicPr>
          <p:cNvPr id="5" name="Picture 2" descr="Plato"/>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712860" y="4381159"/>
            <a:ext cx="18288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ontent Placeholder 5"/>
          <p:cNvSpPr>
            <a:spLocks noGrp="1"/>
          </p:cNvSpPr>
          <p:nvPr>
            <p:ph idx="1"/>
          </p:nvPr>
        </p:nvSpPr>
        <p:spPr/>
        <p:txBody>
          <a:bodyPr/>
          <a:lstStyle/>
          <a:p>
            <a:endParaRPr lang="en-US"/>
          </a:p>
        </p:txBody>
      </p:sp>
    </p:spTree>
    <p:extLst>
      <p:ext uri="{BB962C8B-B14F-4D97-AF65-F5344CB8AC3E}">
        <p14:creationId xmlns:p14="http://schemas.microsoft.com/office/powerpoint/2010/main" xmlns="" val="151532845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el 1"/>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eaLnBrk="1" hangingPunct="1"/>
            <a:endParaRPr lang="nl-NL">
              <a:latin typeface="Calibri" charset="0"/>
              <a:ea typeface="ＭＳ Ｐゴシック" charset="0"/>
              <a:cs typeface="ＭＳ Ｐゴシック" charset="0"/>
            </a:endParaRPr>
          </a:p>
        </p:txBody>
      </p:sp>
      <p:sp>
        <p:nvSpPr>
          <p:cNvPr id="75779" name="Tijdelijke aanduiding voor inhoud 2"/>
          <p:cNvSpPr>
            <a:spLocks noGrp="1"/>
          </p:cNvSpPr>
          <p:nvPr>
            <p:ph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eaLnBrk="1" hangingPunct="1"/>
            <a:endParaRPr lang="nl-NL">
              <a:latin typeface="Calibri" charset="0"/>
              <a:ea typeface="ＭＳ Ｐゴシック" charset="0"/>
              <a:cs typeface="ＭＳ Ｐゴシック" charset="0"/>
            </a:endParaRPr>
          </a:p>
        </p:txBody>
      </p:sp>
      <p:pic>
        <p:nvPicPr>
          <p:cNvPr id="75780"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5526735" y="1578821"/>
            <a:ext cx="1439416" cy="584776"/>
          </a:xfrm>
          <a:prstGeom prst="rect">
            <a:avLst/>
          </a:prstGeom>
          <a:noFill/>
        </p:spPr>
        <p:txBody>
          <a:bodyPr wrap="none" rtlCol="0">
            <a:spAutoFit/>
          </a:bodyPr>
          <a:lstStyle/>
          <a:p>
            <a:r>
              <a:rPr lang="en-US" sz="3200" dirty="0" smtClean="0"/>
              <a:t>Supply</a:t>
            </a:r>
            <a:endParaRPr lang="en-US" sz="3200" dirty="0"/>
          </a:p>
        </p:txBody>
      </p:sp>
      <p:sp>
        <p:nvSpPr>
          <p:cNvPr id="3" name="TextBox 2"/>
          <p:cNvSpPr txBox="1"/>
          <p:nvPr/>
        </p:nvSpPr>
        <p:spPr>
          <a:xfrm>
            <a:off x="1167136" y="1561659"/>
            <a:ext cx="914433" cy="584776"/>
          </a:xfrm>
          <a:prstGeom prst="rect">
            <a:avLst/>
          </a:prstGeom>
          <a:noFill/>
        </p:spPr>
        <p:txBody>
          <a:bodyPr wrap="none" rtlCol="0">
            <a:spAutoFit/>
          </a:bodyPr>
          <a:lstStyle/>
          <a:p>
            <a:r>
              <a:rPr lang="en-US" sz="3200" dirty="0" smtClean="0"/>
              <a:t>Use</a:t>
            </a:r>
            <a:endParaRPr lang="en-US" sz="3200" dirty="0"/>
          </a:p>
        </p:txBody>
      </p:sp>
    </p:spTree>
    <p:extLst>
      <p:ext uri="{BB962C8B-B14F-4D97-AF65-F5344CB8AC3E}">
        <p14:creationId xmlns:p14="http://schemas.microsoft.com/office/powerpoint/2010/main" xmlns="" val="196700544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el 1"/>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eaLnBrk="1" hangingPunct="1"/>
            <a:endParaRPr lang="nl-NL">
              <a:latin typeface="Calibri" charset="0"/>
              <a:ea typeface="ＭＳ Ｐゴシック" charset="0"/>
              <a:cs typeface="ＭＳ Ｐゴシック" charset="0"/>
            </a:endParaRPr>
          </a:p>
        </p:txBody>
      </p:sp>
      <p:sp>
        <p:nvSpPr>
          <p:cNvPr id="77827" name="Tijdelijke aanduiding voor inhoud 2"/>
          <p:cNvSpPr>
            <a:spLocks noGrp="1"/>
          </p:cNvSpPr>
          <p:nvPr>
            <p:ph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eaLnBrk="1" hangingPunct="1"/>
            <a:endParaRPr lang="nl-NL">
              <a:latin typeface="Calibri" charset="0"/>
              <a:ea typeface="ＭＳ Ｐゴシック" charset="0"/>
              <a:cs typeface="ＭＳ Ｐゴシック" charset="0"/>
            </a:endParaRPr>
          </a:p>
        </p:txBody>
      </p:sp>
      <p:pic>
        <p:nvPicPr>
          <p:cNvPr id="77828" name="Picture 2" descr="C:\Users\Gebruiker\Dropbox\Smartgrids Energie Project\Afbeeldingen\IMAG0290.jpg"/>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5767028" y="1990688"/>
            <a:ext cx="1439416" cy="584776"/>
          </a:xfrm>
          <a:prstGeom prst="rect">
            <a:avLst/>
          </a:prstGeom>
          <a:noFill/>
        </p:spPr>
        <p:txBody>
          <a:bodyPr wrap="none" rtlCol="0">
            <a:spAutoFit/>
          </a:bodyPr>
          <a:lstStyle/>
          <a:p>
            <a:r>
              <a:rPr lang="en-US" sz="3200" dirty="0" smtClean="0"/>
              <a:t>Supply</a:t>
            </a:r>
            <a:endParaRPr lang="en-US" sz="3200" dirty="0"/>
          </a:p>
        </p:txBody>
      </p:sp>
      <p:sp>
        <p:nvSpPr>
          <p:cNvPr id="6" name="TextBox 5"/>
          <p:cNvSpPr txBox="1"/>
          <p:nvPr/>
        </p:nvSpPr>
        <p:spPr>
          <a:xfrm>
            <a:off x="1407429" y="1973526"/>
            <a:ext cx="914433" cy="584776"/>
          </a:xfrm>
          <a:prstGeom prst="rect">
            <a:avLst/>
          </a:prstGeom>
          <a:noFill/>
        </p:spPr>
        <p:txBody>
          <a:bodyPr wrap="none" rtlCol="0">
            <a:spAutoFit/>
          </a:bodyPr>
          <a:lstStyle/>
          <a:p>
            <a:r>
              <a:rPr lang="en-US" sz="3200" dirty="0" smtClean="0"/>
              <a:t>Use</a:t>
            </a:r>
            <a:endParaRPr lang="en-US" sz="3200" dirty="0"/>
          </a:p>
        </p:txBody>
      </p:sp>
    </p:spTree>
    <p:extLst>
      <p:ext uri="{BB962C8B-B14F-4D97-AF65-F5344CB8AC3E}">
        <p14:creationId xmlns:p14="http://schemas.microsoft.com/office/powerpoint/2010/main" xmlns="" val="310122046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Users\Gebruiker\Dropbox\Smartgrids Energie Project\Afbeeldingen\IMAG0282.jp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1511300" y="0"/>
            <a:ext cx="12995275" cy="732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961172" y="274577"/>
            <a:ext cx="7277440" cy="584776"/>
          </a:xfrm>
          <a:prstGeom prst="rect">
            <a:avLst/>
          </a:prstGeom>
          <a:noFill/>
        </p:spPr>
        <p:txBody>
          <a:bodyPr wrap="square" rtlCol="0">
            <a:spAutoFit/>
          </a:bodyPr>
          <a:lstStyle/>
          <a:p>
            <a:r>
              <a:rPr lang="en-US" sz="3200" dirty="0" err="1" smtClean="0"/>
              <a:t>NeighborhoodMan</a:t>
            </a:r>
            <a:r>
              <a:rPr lang="en-US" sz="3200" dirty="0" smtClean="0"/>
              <a:t> in the middle</a:t>
            </a:r>
            <a:endParaRPr lang="en-US" sz="3200" dirty="0"/>
          </a:p>
        </p:txBody>
      </p:sp>
    </p:spTree>
    <p:extLst>
      <p:ext uri="{BB962C8B-B14F-4D97-AF65-F5344CB8AC3E}">
        <p14:creationId xmlns:p14="http://schemas.microsoft.com/office/powerpoint/2010/main" xmlns="" val="184162501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9144"/>
            <a:ext cx="6505875" cy="1692771"/>
          </a:xfrm>
        </p:spPr>
        <p:txBody>
          <a:bodyPr/>
          <a:lstStyle/>
          <a:p>
            <a:r>
              <a:rPr lang="en-US" dirty="0" smtClean="0"/>
              <a:t>Plato: </a:t>
            </a:r>
            <a:br>
              <a:rPr lang="en-US" dirty="0" smtClean="0"/>
            </a:br>
            <a:r>
              <a:rPr lang="en-US" dirty="0" err="1" smtClean="0"/>
              <a:t>NeighbourhoodMan</a:t>
            </a:r>
            <a:endParaRPr lang="en-US" dirty="0"/>
          </a:p>
        </p:txBody>
      </p:sp>
      <p:sp>
        <p:nvSpPr>
          <p:cNvPr id="3" name="Content Placeholder 2"/>
          <p:cNvSpPr>
            <a:spLocks noGrp="1"/>
          </p:cNvSpPr>
          <p:nvPr>
            <p:ph idx="1"/>
          </p:nvPr>
        </p:nvSpPr>
        <p:spPr/>
        <p:txBody>
          <a:bodyPr/>
          <a:lstStyle/>
          <a:p>
            <a:endParaRPr lang="en-US" dirty="0"/>
          </a:p>
        </p:txBody>
      </p:sp>
      <p:pic>
        <p:nvPicPr>
          <p:cNvPr id="9" name="Picture 2" descr="Plato"/>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353390" y="5132799"/>
            <a:ext cx="1719669" cy="1576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ontent Placeholder 2"/>
          <p:cNvSpPr txBox="1">
            <a:spLocks/>
          </p:cNvSpPr>
          <p:nvPr/>
        </p:nvSpPr>
        <p:spPr>
          <a:xfrm>
            <a:off x="244261" y="2176796"/>
            <a:ext cx="7740000" cy="276999"/>
          </a:xfrm>
          <a:prstGeom prst="rect">
            <a:avLst/>
          </a:prstGeom>
        </p:spPr>
        <p:txBody>
          <a:bodyPr vert="horz" wrap="square" lIns="0" tIns="0" rIns="0" bIns="0" rtlCol="0">
            <a:spAutoFit/>
          </a:bodyPr>
          <a:lstStyle>
            <a:lvl1pPr marL="0" indent="0" algn="l" defTabSz="914400" rtl="0" eaLnBrk="1" latinLnBrk="0" hangingPunct="1">
              <a:lnSpc>
                <a:spcPts val="2200"/>
              </a:lnSpc>
              <a:spcBef>
                <a:spcPts val="0"/>
              </a:spcBef>
              <a:spcAft>
                <a:spcPts val="1000"/>
              </a:spcAft>
              <a:buFont typeface="Arial" pitchFamily="34" charset="0"/>
              <a:buNone/>
              <a:defRPr lang="de-DE" sz="1800" kern="1200">
                <a:solidFill>
                  <a:schemeClr val="tx1">
                    <a:lumMod val="65000"/>
                    <a:lumOff val="35000"/>
                  </a:schemeClr>
                </a:solidFill>
                <a:latin typeface="Arial" pitchFamily="34" charset="0"/>
                <a:ea typeface="+mn-ea"/>
                <a:cs typeface="Arial" pitchFamily="34" charset="0"/>
              </a:defRPr>
            </a:lvl1pPr>
            <a:lvl2pPr marL="177800" indent="-177800" algn="l" defTabSz="914400" rtl="0" eaLnBrk="1" latinLnBrk="0" hangingPunct="1">
              <a:lnSpc>
                <a:spcPts val="2200"/>
              </a:lnSpc>
              <a:spcBef>
                <a:spcPts val="0"/>
              </a:spcBef>
              <a:spcAft>
                <a:spcPts val="1000"/>
              </a:spcAft>
              <a:buFont typeface="Arial" pitchFamily="34" charset="0"/>
              <a:buChar char="•"/>
              <a:defRPr lang="de-DE" sz="1800" kern="1200" baseline="0">
                <a:solidFill>
                  <a:schemeClr val="tx1">
                    <a:lumMod val="65000"/>
                    <a:lumOff val="35000"/>
                  </a:schemeClr>
                </a:solidFill>
                <a:latin typeface="Arial" pitchFamily="34" charset="0"/>
                <a:ea typeface="+mn-ea"/>
                <a:cs typeface="Arial" pitchFamily="34" charset="0"/>
              </a:defRPr>
            </a:lvl2pPr>
            <a:lvl3pPr marL="361950" indent="-184150" algn="l" defTabSz="914400" rtl="0" eaLnBrk="1" latinLnBrk="0" hangingPunct="1">
              <a:lnSpc>
                <a:spcPts val="2200"/>
              </a:lnSpc>
              <a:spcBef>
                <a:spcPts val="0"/>
              </a:spcBef>
              <a:spcAft>
                <a:spcPts val="1000"/>
              </a:spcAft>
              <a:buFont typeface="Arial" pitchFamily="34" charset="0"/>
              <a:buChar char="•"/>
              <a:defRPr lang="de-DE" sz="1800" kern="1200">
                <a:solidFill>
                  <a:schemeClr val="tx1">
                    <a:lumMod val="65000"/>
                    <a:lumOff val="35000"/>
                  </a:schemeClr>
                </a:solidFill>
                <a:latin typeface="Arial" pitchFamily="34" charset="0"/>
                <a:ea typeface="+mn-ea"/>
                <a:cs typeface="Arial" pitchFamily="34" charset="0"/>
              </a:defRPr>
            </a:lvl3pPr>
            <a:lvl4pPr marL="539750" indent="-177800" algn="l" defTabSz="914400" rtl="0" eaLnBrk="1" latinLnBrk="0" hangingPunct="1">
              <a:lnSpc>
                <a:spcPts val="2200"/>
              </a:lnSpc>
              <a:spcBef>
                <a:spcPts val="0"/>
              </a:spcBef>
              <a:spcAft>
                <a:spcPts val="1000"/>
              </a:spcAft>
              <a:buFont typeface="Arial" pitchFamily="34" charset="0"/>
              <a:buChar char="•"/>
              <a:defRPr lang="de-DE" sz="1800" kern="1200">
                <a:solidFill>
                  <a:schemeClr val="tx1">
                    <a:lumMod val="65000"/>
                    <a:lumOff val="35000"/>
                  </a:schemeClr>
                </a:solidFill>
                <a:latin typeface="Arial" pitchFamily="34" charset="0"/>
                <a:ea typeface="+mn-ea"/>
                <a:cs typeface="Arial" pitchFamily="34" charset="0"/>
              </a:defRPr>
            </a:lvl4pPr>
            <a:lvl5pPr marL="717550" indent="-177800" algn="l" defTabSz="914400" rtl="0" eaLnBrk="1" latinLnBrk="0" hangingPunct="1">
              <a:lnSpc>
                <a:spcPts val="2200"/>
              </a:lnSpc>
              <a:spcBef>
                <a:spcPts val="0"/>
              </a:spcBef>
              <a:spcAft>
                <a:spcPts val="1000"/>
              </a:spcAft>
              <a:buFont typeface="Arial" pitchFamily="34" charset="0"/>
              <a:buChar char="•"/>
              <a:defRPr lang="de-DE" sz="1800" kern="1200" baseline="0">
                <a:solidFill>
                  <a:schemeClr val="tx1">
                    <a:lumMod val="65000"/>
                    <a:lumOff val="3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People want to trust a fair distribution of energy</a:t>
            </a:r>
            <a:endParaRPr lang="en-US" dirty="0"/>
          </a:p>
        </p:txBody>
      </p:sp>
      <p:pic>
        <p:nvPicPr>
          <p:cNvPr id="7" name="Picture 2" descr="C:\Users\Gebruiker\Dropbox\Smartgrids Energie Project\Afbeeldingen\IMAG0277.jpg"/>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244260" y="2644901"/>
            <a:ext cx="3662493" cy="2387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 descr="C:\Users\Gebruiker\Dropbox\Smartgrids Energie Project\Afbeeldingen\IMAG0276.jpg"/>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4363303" y="4048069"/>
            <a:ext cx="3792534" cy="25082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4363303" y="3360481"/>
            <a:ext cx="3875309" cy="569456"/>
          </a:xfrm>
          <a:prstGeom prst="rect">
            <a:avLst/>
          </a:prstGeom>
        </p:spPr>
        <p:txBody>
          <a:bodyPr vert="horz" wrap="square" lIns="0" tIns="0" rIns="0" bIns="0" rtlCol="0">
            <a:spAutoFit/>
          </a:bodyPr>
          <a:lstStyle>
            <a:lvl1pPr indent="0">
              <a:lnSpc>
                <a:spcPts val="2200"/>
              </a:lnSpc>
              <a:spcBef>
                <a:spcPts val="0"/>
              </a:spcBef>
              <a:spcAft>
                <a:spcPts val="1000"/>
              </a:spcAft>
              <a:buFont typeface="Arial" pitchFamily="34" charset="0"/>
              <a:buNone/>
              <a:defRPr lang="de-DE">
                <a:solidFill>
                  <a:schemeClr val="tx1">
                    <a:lumMod val="65000"/>
                    <a:lumOff val="35000"/>
                  </a:schemeClr>
                </a:solidFill>
                <a:latin typeface="Arial" pitchFamily="34" charset="0"/>
                <a:cs typeface="Arial" pitchFamily="34" charset="0"/>
              </a:defRPr>
            </a:lvl1pPr>
            <a:lvl2pPr marL="177800" indent="-177800">
              <a:lnSpc>
                <a:spcPts val="2200"/>
              </a:lnSpc>
              <a:spcBef>
                <a:spcPts val="0"/>
              </a:spcBef>
              <a:spcAft>
                <a:spcPts val="1000"/>
              </a:spcAft>
              <a:buFont typeface="Arial" pitchFamily="34" charset="0"/>
              <a:buChar char="•"/>
              <a:defRPr lang="de-DE" baseline="0">
                <a:solidFill>
                  <a:schemeClr val="tx1">
                    <a:lumMod val="65000"/>
                    <a:lumOff val="35000"/>
                  </a:schemeClr>
                </a:solidFill>
                <a:latin typeface="Arial" pitchFamily="34" charset="0"/>
                <a:cs typeface="Arial" pitchFamily="34" charset="0"/>
              </a:defRPr>
            </a:lvl2pPr>
            <a:lvl3pPr marL="361950" indent="-184150">
              <a:lnSpc>
                <a:spcPts val="2200"/>
              </a:lnSpc>
              <a:spcBef>
                <a:spcPts val="0"/>
              </a:spcBef>
              <a:spcAft>
                <a:spcPts val="1000"/>
              </a:spcAft>
              <a:buFont typeface="Arial" pitchFamily="34" charset="0"/>
              <a:buChar char="•"/>
              <a:defRPr lang="de-DE">
                <a:solidFill>
                  <a:schemeClr val="tx1">
                    <a:lumMod val="65000"/>
                    <a:lumOff val="35000"/>
                  </a:schemeClr>
                </a:solidFill>
                <a:latin typeface="Arial" pitchFamily="34" charset="0"/>
                <a:cs typeface="Arial" pitchFamily="34" charset="0"/>
              </a:defRPr>
            </a:lvl3pPr>
            <a:lvl4pPr marL="539750" indent="-177800">
              <a:lnSpc>
                <a:spcPts val="2200"/>
              </a:lnSpc>
              <a:spcBef>
                <a:spcPts val="0"/>
              </a:spcBef>
              <a:spcAft>
                <a:spcPts val="1000"/>
              </a:spcAft>
              <a:buFont typeface="Arial" pitchFamily="34" charset="0"/>
              <a:buChar char="•"/>
              <a:defRPr lang="de-DE">
                <a:solidFill>
                  <a:schemeClr val="tx1">
                    <a:lumMod val="65000"/>
                    <a:lumOff val="35000"/>
                  </a:schemeClr>
                </a:solidFill>
                <a:latin typeface="Arial" pitchFamily="34" charset="0"/>
                <a:cs typeface="Arial" pitchFamily="34" charset="0"/>
              </a:defRPr>
            </a:lvl4pPr>
            <a:lvl5pPr marL="717550" indent="-177800">
              <a:lnSpc>
                <a:spcPts val="2200"/>
              </a:lnSpc>
              <a:spcBef>
                <a:spcPts val="0"/>
              </a:spcBef>
              <a:spcAft>
                <a:spcPts val="1000"/>
              </a:spcAft>
              <a:buFont typeface="Arial" pitchFamily="34" charset="0"/>
              <a:buChar char="•"/>
              <a:defRPr lang="de-DE" baseline="0">
                <a:solidFill>
                  <a:schemeClr val="tx1">
                    <a:lumMod val="65000"/>
                    <a:lumOff val="35000"/>
                  </a:schemeClr>
                </a:solidFill>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t>In case of scarcity, people become creative and pro-active</a:t>
            </a:r>
          </a:p>
        </p:txBody>
      </p:sp>
    </p:spTree>
    <p:extLst>
      <p:ext uri="{BB962C8B-B14F-4D97-AF65-F5344CB8AC3E}">
        <p14:creationId xmlns:p14="http://schemas.microsoft.com/office/powerpoint/2010/main" xmlns="" val="246022078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432000" y="1850225"/>
            <a:ext cx="7740000" cy="3113673"/>
          </a:xfrm>
        </p:spPr>
        <p:txBody>
          <a:bodyPr/>
          <a:lstStyle/>
          <a:p>
            <a:pPr marL="342900" indent="-342900">
              <a:buFont typeface="+mj-lt"/>
              <a:buAutoNum type="arabicPeriod"/>
            </a:pPr>
            <a:r>
              <a:rPr lang="en-US" dirty="0" smtClean="0"/>
              <a:t>Introduction</a:t>
            </a:r>
          </a:p>
          <a:p>
            <a:pPr marL="342900" indent="-342900">
              <a:buFont typeface="+mj-lt"/>
              <a:buAutoNum type="arabicPeriod"/>
            </a:pPr>
            <a:r>
              <a:rPr lang="en-US" dirty="0" smtClean="0"/>
              <a:t>Background philosophical perspectives </a:t>
            </a:r>
          </a:p>
          <a:p>
            <a:pPr marL="342900" indent="-342900">
              <a:buFont typeface="+mj-lt"/>
              <a:buAutoNum type="arabicPeriod"/>
            </a:pPr>
            <a:r>
              <a:rPr lang="en-US" dirty="0" err="1" smtClean="0"/>
              <a:t>Excercise</a:t>
            </a:r>
            <a:endParaRPr lang="en-US" dirty="0" smtClean="0"/>
          </a:p>
          <a:p>
            <a:pPr marL="342900" indent="-342900">
              <a:buFont typeface="+mj-lt"/>
              <a:buAutoNum type="arabicPeriod"/>
            </a:pPr>
            <a:r>
              <a:rPr lang="en-US" dirty="0"/>
              <a:t>Student design </a:t>
            </a:r>
            <a:r>
              <a:rPr lang="en-US" dirty="0" smtClean="0"/>
              <a:t>probes</a:t>
            </a:r>
          </a:p>
          <a:p>
            <a:pPr marL="342900" indent="-342900">
              <a:buFont typeface="+mj-lt"/>
              <a:buAutoNum type="arabicPeriod"/>
            </a:pPr>
            <a:r>
              <a:rPr lang="en-US" dirty="0" smtClean="0"/>
              <a:t>Reflection</a:t>
            </a:r>
          </a:p>
          <a:p>
            <a:endParaRPr lang="en-US" dirty="0" smtClean="0"/>
          </a:p>
          <a:p>
            <a:endParaRPr lang="en-US" dirty="0" smtClean="0"/>
          </a:p>
          <a:p>
            <a:endParaRPr lang="en-US" dirty="0"/>
          </a:p>
        </p:txBody>
      </p:sp>
    </p:spTree>
    <p:extLst>
      <p:ext uri="{BB962C8B-B14F-4D97-AF65-F5344CB8AC3E}">
        <p14:creationId xmlns:p14="http://schemas.microsoft.com/office/powerpoint/2010/main" xmlns="" val="73815307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7061"/>
            <a:ext cx="6714234" cy="2539157"/>
          </a:xfrm>
        </p:spPr>
        <p:txBody>
          <a:bodyPr/>
          <a:lstStyle/>
          <a:p>
            <a:r>
              <a:rPr lang="en-US" dirty="0" smtClean="0"/>
              <a:t>Rousseau: neighbor-</a:t>
            </a:r>
            <a:br>
              <a:rPr lang="en-US" dirty="0" smtClean="0"/>
            </a:br>
            <a:r>
              <a:rPr lang="en-US" dirty="0" smtClean="0"/>
              <a:t>hood as a 24 hour </a:t>
            </a:r>
            <a:br>
              <a:rPr lang="en-US" dirty="0" smtClean="0"/>
            </a:br>
            <a:r>
              <a:rPr lang="en-US" dirty="0" smtClean="0"/>
              <a:t>company</a:t>
            </a:r>
            <a:endParaRPr lang="en-US" dirty="0"/>
          </a:p>
        </p:txBody>
      </p:sp>
      <p:sp>
        <p:nvSpPr>
          <p:cNvPr id="3" name="Content Placeholder 2"/>
          <p:cNvSpPr>
            <a:spLocks noGrp="1"/>
          </p:cNvSpPr>
          <p:nvPr>
            <p:ph idx="1"/>
          </p:nvPr>
        </p:nvSpPr>
        <p:spPr/>
        <p:txBody>
          <a:bodyPr/>
          <a:lstStyle/>
          <a:p>
            <a:endParaRPr lang="en-US" dirty="0"/>
          </a:p>
        </p:txBody>
      </p:sp>
      <p:pic>
        <p:nvPicPr>
          <p:cNvPr id="4" name="Picture 9" descr="Groep2_Page_12.png"/>
          <p:cNvPicPr>
            <a:picLocks noChangeAspect="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2185784" y="2968100"/>
            <a:ext cx="7380422" cy="1939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descr="Rousseau"/>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56984" y="4781732"/>
            <a:ext cx="18288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032836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descr="Groep2_Page_12.png"/>
          <p:cNvPicPr>
            <a:picLocks noChangeAspect="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424803" y="4736461"/>
            <a:ext cx="8311557" cy="830997"/>
          </a:xfrm>
          <a:prstGeom prst="rect">
            <a:avLst/>
          </a:prstGeom>
          <a:solidFill>
            <a:schemeClr val="accent2">
              <a:lumMod val="20000"/>
              <a:lumOff val="80000"/>
            </a:schemeClr>
          </a:solidFill>
        </p:spPr>
        <p:txBody>
          <a:bodyPr wrap="square" rtlCol="0">
            <a:spAutoFit/>
          </a:bodyPr>
          <a:lstStyle/>
          <a:p>
            <a:r>
              <a:rPr lang="en-US" b="1" dirty="0" smtClean="0">
                <a:latin typeface="Abadi MT Condensed Extra Bold"/>
                <a:cs typeface="Abadi MT Condensed Extra Bold"/>
              </a:rPr>
              <a:t>We all have different rhythms; we spread the energy demand, so we can make better use the rhythm of the sun </a:t>
            </a:r>
            <a:endParaRPr lang="en-US" b="1" dirty="0">
              <a:latin typeface="Abadi MT Condensed Extra Bold"/>
              <a:cs typeface="Abadi MT Condensed Extra Bold"/>
            </a:endParaRPr>
          </a:p>
        </p:txBody>
      </p:sp>
    </p:spTree>
    <p:extLst>
      <p:ext uri="{BB962C8B-B14F-4D97-AF65-F5344CB8AC3E}">
        <p14:creationId xmlns:p14="http://schemas.microsoft.com/office/powerpoint/2010/main" xmlns="" val="9556401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0000"/>
            <a:ext cx="7593131" cy="846386"/>
          </a:xfrm>
        </p:spPr>
        <p:txBody>
          <a:bodyPr/>
          <a:lstStyle/>
          <a:p>
            <a:r>
              <a:rPr lang="en-US" dirty="0" smtClean="0"/>
              <a:t>Rousseau: 24h company</a:t>
            </a:r>
            <a:endParaRPr lang="en-US" dirty="0"/>
          </a:p>
        </p:txBody>
      </p:sp>
      <p:sp>
        <p:nvSpPr>
          <p:cNvPr id="3" name="Content Placeholder 2"/>
          <p:cNvSpPr>
            <a:spLocks noGrp="1"/>
          </p:cNvSpPr>
          <p:nvPr>
            <p:ph idx="1"/>
          </p:nvPr>
        </p:nvSpPr>
        <p:spPr/>
        <p:txBody>
          <a:bodyPr/>
          <a:lstStyle/>
          <a:p>
            <a:endParaRPr lang="en-US" dirty="0"/>
          </a:p>
        </p:txBody>
      </p:sp>
      <p:pic>
        <p:nvPicPr>
          <p:cNvPr id="4" name="Picture 1" descr="Groep2_Page_20.png"/>
          <p:cNvPicPr>
            <a:picLocks noChangeAspect="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411930" y="2025009"/>
            <a:ext cx="6111796" cy="2059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617897" y="1206386"/>
            <a:ext cx="5612553" cy="1015663"/>
          </a:xfrm>
          <a:prstGeom prst="rect">
            <a:avLst/>
          </a:prstGeom>
          <a:solidFill>
            <a:srgbClr val="FFFFFF"/>
          </a:solidFill>
        </p:spPr>
        <p:txBody>
          <a:bodyPr wrap="square" rtlCol="0">
            <a:spAutoFit/>
          </a:bodyPr>
          <a:lstStyle/>
          <a:p>
            <a:r>
              <a:rPr lang="en-US" sz="2000" b="1" dirty="0" smtClean="0"/>
              <a:t>People’s progressing lifecycle increasingly demands conscious choices regarding where to live…  </a:t>
            </a:r>
            <a:endParaRPr lang="en-US" sz="2000" b="1" dirty="0"/>
          </a:p>
        </p:txBody>
      </p:sp>
      <p:pic>
        <p:nvPicPr>
          <p:cNvPr id="6" name="Picture 1" descr="Groep2_Page_19.png"/>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bwMode="auto">
          <a:xfrm>
            <a:off x="2930714" y="4935519"/>
            <a:ext cx="6213286" cy="19224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3156062" y="3996484"/>
            <a:ext cx="5612553" cy="707886"/>
          </a:xfrm>
          <a:prstGeom prst="rect">
            <a:avLst/>
          </a:prstGeom>
          <a:solidFill>
            <a:srgbClr val="FFFFFF"/>
          </a:solidFill>
        </p:spPr>
        <p:txBody>
          <a:bodyPr wrap="square" rtlCol="0">
            <a:spAutoFit/>
          </a:bodyPr>
          <a:lstStyle/>
          <a:p>
            <a:r>
              <a:rPr lang="en-US" sz="2000" b="1" dirty="0" smtClean="0"/>
              <a:t>People’s place in the lifecycle determines how to deal with energy</a:t>
            </a:r>
            <a:endParaRPr lang="en-US" sz="2000" b="1" dirty="0"/>
          </a:p>
        </p:txBody>
      </p:sp>
      <p:pic>
        <p:nvPicPr>
          <p:cNvPr id="8" name="Picture 2" descr="Rousseau"/>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339820" y="4867538"/>
            <a:ext cx="18288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8302069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Kant: Watch-it</a:t>
            </a:r>
            <a:endParaRPr lang="en-US" dirty="0"/>
          </a:p>
        </p:txBody>
      </p:sp>
      <p:sp>
        <p:nvSpPr>
          <p:cNvPr id="3" name="Content Placeholder 2"/>
          <p:cNvSpPr>
            <a:spLocks noGrp="1"/>
          </p:cNvSpPr>
          <p:nvPr>
            <p:ph idx="1"/>
          </p:nvPr>
        </p:nvSpPr>
        <p:spPr/>
        <p:txBody>
          <a:bodyPr/>
          <a:lstStyle/>
          <a:p>
            <a:endParaRPr lang="en-US"/>
          </a:p>
        </p:txBody>
      </p:sp>
      <p:pic>
        <p:nvPicPr>
          <p:cNvPr id="4" name="Picture 10" descr="#16.jpg"/>
          <p:cNvPicPr>
            <a:picLocks noChangeAspect="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308948" y="1850225"/>
            <a:ext cx="8410249" cy="2925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3" descr="Kant"/>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254002" y="4900655"/>
            <a:ext cx="18288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1499837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Kant: Watch-it</a:t>
            </a:r>
            <a:endParaRPr lang="en-US" dirty="0"/>
          </a:p>
        </p:txBody>
      </p:sp>
      <p:pic>
        <p:nvPicPr>
          <p:cNvPr id="5" name="Picture 3" descr="Kant"/>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254002" y="4900655"/>
            <a:ext cx="18288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1400933" y="1238956"/>
            <a:ext cx="4690106" cy="400110"/>
          </a:xfrm>
          <a:prstGeom prst="rect">
            <a:avLst/>
          </a:prstGeom>
          <a:noFill/>
        </p:spPr>
        <p:txBody>
          <a:bodyPr wrap="none" rtlCol="0">
            <a:spAutoFit/>
          </a:bodyPr>
          <a:lstStyle/>
          <a:p>
            <a:r>
              <a:rPr lang="en-US" sz="2000" dirty="0" smtClean="0"/>
              <a:t>Users want to feel responsible &amp; in control</a:t>
            </a:r>
            <a:endParaRPr lang="en-US" sz="2000" dirty="0"/>
          </a:p>
        </p:txBody>
      </p:sp>
      <p:pic>
        <p:nvPicPr>
          <p:cNvPr id="9" name="Picture 1" descr="#9.jpg"/>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bwMode="auto">
          <a:xfrm>
            <a:off x="2900678" y="4971423"/>
            <a:ext cx="6243322" cy="1886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 descr="#10.jpg"/>
          <p:cNvPicPr>
            <a:picLocks noChangeAspect="1"/>
          </p:cNvPicPr>
          <p:nvPr/>
        </p:nvPicPr>
        <p:blipFill rotWithShape="1">
          <a:blip r:embed="rId4" cstate="screen">
            <a:extLst>
              <a:ext uri="{28A0092B-C50C-407E-A947-70E740481C1C}">
                <a14:useLocalDpi xmlns:a14="http://schemas.microsoft.com/office/drawing/2010/main" xmlns=""/>
              </a:ext>
            </a:extLst>
          </a:blip>
          <a:srcRect/>
          <a:stretch/>
        </p:blipFill>
        <p:spPr bwMode="auto">
          <a:xfrm>
            <a:off x="0" y="1647466"/>
            <a:ext cx="6133243" cy="2848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Content Placeholder 3"/>
          <p:cNvSpPr>
            <a:spLocks noGrp="1"/>
          </p:cNvSpPr>
          <p:nvPr>
            <p:ph idx="1"/>
          </p:nvPr>
        </p:nvSpPr>
        <p:spPr/>
        <p:txBody>
          <a:bodyPr/>
          <a:lstStyle/>
          <a:p>
            <a:endParaRPr lang="en-US" dirty="0"/>
          </a:p>
        </p:txBody>
      </p:sp>
      <p:sp>
        <p:nvSpPr>
          <p:cNvPr id="11" name="TextBox 10"/>
          <p:cNvSpPr txBox="1"/>
          <p:nvPr/>
        </p:nvSpPr>
        <p:spPr>
          <a:xfrm>
            <a:off x="2471583" y="4496205"/>
            <a:ext cx="6092483" cy="400110"/>
          </a:xfrm>
          <a:prstGeom prst="rect">
            <a:avLst/>
          </a:prstGeom>
          <a:noFill/>
        </p:spPr>
        <p:txBody>
          <a:bodyPr wrap="none" rtlCol="0">
            <a:spAutoFit/>
          </a:bodyPr>
          <a:lstStyle/>
          <a:p>
            <a:r>
              <a:rPr lang="en-US" sz="2000" dirty="0" smtClean="0"/>
              <a:t>“Conscious </a:t>
            </a:r>
            <a:r>
              <a:rPr lang="en-US" sz="2000" dirty="0"/>
              <a:t>use of energy gives a rewarding </a:t>
            </a:r>
            <a:r>
              <a:rPr lang="en-US" sz="2000" dirty="0" smtClean="0"/>
              <a:t>feeling”</a:t>
            </a:r>
            <a:endParaRPr lang="en-US" sz="2000" dirty="0"/>
          </a:p>
        </p:txBody>
      </p:sp>
    </p:spTree>
    <p:extLst>
      <p:ext uri="{BB962C8B-B14F-4D97-AF65-F5344CB8AC3E}">
        <p14:creationId xmlns:p14="http://schemas.microsoft.com/office/powerpoint/2010/main" xmlns="" val="363857932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0000"/>
            <a:ext cx="8576737" cy="846386"/>
          </a:xfrm>
        </p:spPr>
        <p:txBody>
          <a:bodyPr/>
          <a:lstStyle/>
          <a:p>
            <a:r>
              <a:rPr lang="en-US" dirty="0" smtClean="0"/>
              <a:t>Mill: Collective household</a:t>
            </a:r>
            <a:endParaRPr lang="en-US" dirty="0"/>
          </a:p>
        </p:txBody>
      </p:sp>
      <p:sp>
        <p:nvSpPr>
          <p:cNvPr id="3" name="Content Placeholder 2"/>
          <p:cNvSpPr>
            <a:spLocks noGrp="1"/>
          </p:cNvSpPr>
          <p:nvPr>
            <p:ph idx="1"/>
          </p:nvPr>
        </p:nvSpPr>
        <p:spPr/>
        <p:txBody>
          <a:bodyPr/>
          <a:lstStyle/>
          <a:p>
            <a:pPr lvl="2"/>
            <a:r>
              <a:rPr lang="en-US" dirty="0" smtClean="0"/>
              <a:t>Bath house</a:t>
            </a:r>
          </a:p>
          <a:p>
            <a:pPr lvl="2"/>
            <a:r>
              <a:rPr lang="en-US" dirty="0" smtClean="0"/>
              <a:t>Laundry</a:t>
            </a:r>
          </a:p>
          <a:p>
            <a:pPr lvl="2"/>
            <a:r>
              <a:rPr lang="en-US" dirty="0" smtClean="0"/>
              <a:t>Cooking</a:t>
            </a:r>
          </a:p>
          <a:p>
            <a:pPr lvl="2"/>
            <a:r>
              <a:rPr lang="en-US" dirty="0" smtClean="0"/>
              <a:t>Dishes</a:t>
            </a:r>
          </a:p>
          <a:p>
            <a:pPr lvl="2"/>
            <a:r>
              <a:rPr lang="en-US" dirty="0" smtClean="0"/>
              <a:t>Vacuuming</a:t>
            </a:r>
          </a:p>
          <a:p>
            <a:pPr lvl="2"/>
            <a:r>
              <a:rPr lang="en-US" dirty="0" smtClean="0"/>
              <a:t>Etc….</a:t>
            </a:r>
          </a:p>
        </p:txBody>
      </p:sp>
      <p:pic>
        <p:nvPicPr>
          <p:cNvPr id="4" name="Content Placeholder 3" descr="Gezamelijke Huisvrouw.png"/>
          <p:cNvPicPr>
            <a:picLocks noChangeAspect="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7055042" y="1613142"/>
            <a:ext cx="1732814" cy="2365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badhuis.jpg"/>
          <p:cNvPicPr>
            <a:picLocks noChangeAspect="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6666253" y="4159319"/>
            <a:ext cx="2975554" cy="26986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Screen Shot 2013-06-04 at 2.00.28 PM.pn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3261598" y="4084803"/>
            <a:ext cx="2848705" cy="2773197"/>
          </a:xfrm>
          <a:prstGeom prst="rect">
            <a:avLst/>
          </a:prstGeom>
        </p:spPr>
      </p:pic>
      <p:pic>
        <p:nvPicPr>
          <p:cNvPr id="8" name="Picture 7" descr="Screen Shot 2013-06-04 at 1.59.44 PM.png"/>
          <p:cNvPicPr>
            <a:picLocks noChangeAspect="1"/>
          </p:cNvPicPr>
          <p:nvPr/>
        </p:nvPicPr>
        <p:blipFill rotWithShape="1">
          <a:blip r:embed="rId5" cstate="screen">
            <a:extLst>
              <a:ext uri="{28A0092B-C50C-407E-A947-70E740481C1C}">
                <a14:useLocalDpi xmlns:a14="http://schemas.microsoft.com/office/drawing/2010/main" xmlns=""/>
              </a:ext>
            </a:extLst>
          </a:blip>
          <a:srcRect/>
          <a:stretch/>
        </p:blipFill>
        <p:spPr>
          <a:xfrm>
            <a:off x="2862059" y="1733270"/>
            <a:ext cx="3587229" cy="2070056"/>
          </a:xfrm>
          <a:prstGeom prst="rect">
            <a:avLst/>
          </a:prstGeom>
        </p:spPr>
      </p:pic>
      <p:pic>
        <p:nvPicPr>
          <p:cNvPr id="9" name="Picture 2" descr="Mill"/>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374874" y="4702139"/>
            <a:ext cx="2053892" cy="1722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6687206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7"/>
          <p:cNvSpPr txBox="1">
            <a:spLocks noChangeArrowheads="1"/>
          </p:cNvSpPr>
          <p:nvPr/>
        </p:nvSpPr>
        <p:spPr bwMode="auto">
          <a:xfrm>
            <a:off x="1168400" y="2801938"/>
            <a:ext cx="8480425" cy="76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nl-NL" sz="4400" b="1">
                <a:solidFill>
                  <a:schemeClr val="bg1"/>
                </a:solidFill>
              </a:rPr>
              <a:t>Huishouden</a:t>
            </a:r>
          </a:p>
        </p:txBody>
      </p:sp>
      <p:pic>
        <p:nvPicPr>
          <p:cNvPr id="32771" name="Picture 3" descr="scenario deel 1.jpg"/>
          <p:cNvPicPr>
            <a:picLocks noChangeAspect="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702056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7"/>
          <p:cNvSpPr txBox="1">
            <a:spLocks noChangeArrowheads="1"/>
          </p:cNvSpPr>
          <p:nvPr/>
        </p:nvSpPr>
        <p:spPr bwMode="auto">
          <a:xfrm>
            <a:off x="1168400" y="2801938"/>
            <a:ext cx="8480425" cy="76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nl-NL" sz="4400" b="1">
                <a:solidFill>
                  <a:schemeClr val="bg1"/>
                </a:solidFill>
              </a:rPr>
              <a:t>Gezamenlijk Huishouden</a:t>
            </a:r>
          </a:p>
        </p:txBody>
      </p:sp>
      <p:pic>
        <p:nvPicPr>
          <p:cNvPr id="33795" name="Picture 4" descr="scenario deel 2.jpg"/>
          <p:cNvPicPr>
            <a:picLocks noChangeAspect="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765829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7"/>
          <p:cNvSpPr txBox="1">
            <a:spLocks noChangeArrowheads="1"/>
          </p:cNvSpPr>
          <p:nvPr/>
        </p:nvSpPr>
        <p:spPr bwMode="auto">
          <a:xfrm>
            <a:off x="1168400" y="2801938"/>
            <a:ext cx="8480425" cy="76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nl-NL" sz="4400" b="1">
                <a:solidFill>
                  <a:schemeClr val="bg1"/>
                </a:solidFill>
              </a:rPr>
              <a:t>Gezamenlijk Huishouden</a:t>
            </a:r>
          </a:p>
        </p:txBody>
      </p:sp>
      <p:pic>
        <p:nvPicPr>
          <p:cNvPr id="34819" name="Picture 2" descr="scenario deel 3.jpg"/>
          <p:cNvPicPr>
            <a:picLocks noChangeAspect="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469444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0000"/>
            <a:ext cx="8887367" cy="846386"/>
          </a:xfrm>
        </p:spPr>
        <p:txBody>
          <a:bodyPr/>
          <a:lstStyle/>
          <a:p>
            <a:r>
              <a:rPr lang="en-US" dirty="0" smtClean="0"/>
              <a:t>Mill (COLLECTIVE HOUSEHOLD)</a:t>
            </a:r>
            <a:endParaRPr lang="en-US" dirty="0"/>
          </a:p>
        </p:txBody>
      </p:sp>
      <p:sp>
        <p:nvSpPr>
          <p:cNvPr id="3" name="Content Placeholder 2"/>
          <p:cNvSpPr>
            <a:spLocks noGrp="1"/>
          </p:cNvSpPr>
          <p:nvPr>
            <p:ph idx="1"/>
          </p:nvPr>
        </p:nvSpPr>
        <p:spPr>
          <a:xfrm>
            <a:off x="448068" y="1369613"/>
            <a:ext cx="6873875" cy="3095625"/>
          </a:xfrm>
        </p:spPr>
        <p:txBody>
          <a:bodyPr/>
          <a:lstStyle/>
          <a:p>
            <a:pPr marL="0" indent="0">
              <a:buNone/>
            </a:pPr>
            <a:r>
              <a:rPr lang="en-US" sz="2000" dirty="0" smtClean="0"/>
              <a:t>Forced services are unwanted</a:t>
            </a:r>
            <a:endParaRPr lang="en-US" sz="2000" dirty="0"/>
          </a:p>
        </p:txBody>
      </p:sp>
      <p:pic>
        <p:nvPicPr>
          <p:cNvPr id="5" name="Picture 1" descr="C:\Users\Pieter Wilbert\Dropbox\Smart Grids 2012\phase 3 - Clustering\Presentatie\zelf kiezen\niet geforceerd.pn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1" y="1595218"/>
            <a:ext cx="3907215" cy="1973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descr="C:\Users\Pieter Wilbert\Dropbox\Smart Grids 2012\phase 3 - Clustering\Presentatie\ritme\'sochtends zo snel mogelijk weg.png"/>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4643757" y="2159788"/>
            <a:ext cx="4092050" cy="2018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4289636" y="1483715"/>
            <a:ext cx="3840765" cy="707886"/>
          </a:xfrm>
          <a:prstGeom prst="rect">
            <a:avLst/>
          </a:prstGeom>
          <a:noFill/>
        </p:spPr>
        <p:txBody>
          <a:bodyPr wrap="none" rtlCol="0">
            <a:spAutoFit/>
          </a:bodyPr>
          <a:lstStyle/>
          <a:p>
            <a:r>
              <a:rPr lang="en-US" sz="2000" dirty="0" smtClean="0">
                <a:solidFill>
                  <a:schemeClr val="tx1">
                    <a:lumMod val="65000"/>
                    <a:lumOff val="35000"/>
                  </a:schemeClr>
                </a:solidFill>
              </a:rPr>
              <a:t>Morning rituals are very structured</a:t>
            </a:r>
            <a:br>
              <a:rPr lang="en-US" sz="2000" dirty="0" smtClean="0">
                <a:solidFill>
                  <a:schemeClr val="tx1">
                    <a:lumMod val="65000"/>
                    <a:lumOff val="35000"/>
                  </a:schemeClr>
                </a:solidFill>
              </a:rPr>
            </a:br>
            <a:r>
              <a:rPr lang="en-US" sz="2000" dirty="0" smtClean="0">
                <a:solidFill>
                  <a:schemeClr val="tx1">
                    <a:lumMod val="65000"/>
                    <a:lumOff val="35000"/>
                  </a:schemeClr>
                </a:solidFill>
              </a:rPr>
              <a:t> with little space to change.</a:t>
            </a:r>
            <a:endParaRPr lang="en-US" sz="2000" dirty="0">
              <a:solidFill>
                <a:schemeClr val="tx1">
                  <a:lumMod val="65000"/>
                  <a:lumOff val="35000"/>
                </a:schemeClr>
              </a:solidFill>
            </a:endParaRPr>
          </a:p>
        </p:txBody>
      </p:sp>
      <p:pic>
        <p:nvPicPr>
          <p:cNvPr id="9" name="Picture 4" descr="quote paulien badkamer niet luxe wel.png"/>
          <p:cNvPicPr>
            <a:picLocks noChangeAspect="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3037061" y="4574806"/>
            <a:ext cx="4729375" cy="237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3037061" y="4325244"/>
            <a:ext cx="3759613" cy="400110"/>
          </a:xfrm>
          <a:prstGeom prst="rect">
            <a:avLst/>
          </a:prstGeom>
          <a:noFill/>
        </p:spPr>
        <p:txBody>
          <a:bodyPr wrap="none" rtlCol="0">
            <a:spAutoFit/>
          </a:bodyPr>
          <a:lstStyle/>
          <a:p>
            <a:r>
              <a:rPr lang="en-US" sz="2000" dirty="0" smtClean="0">
                <a:solidFill>
                  <a:schemeClr val="tx2">
                    <a:lumMod val="65000"/>
                    <a:lumOff val="35000"/>
                  </a:schemeClr>
                </a:solidFill>
              </a:rPr>
              <a:t>Luxury services are easier to share</a:t>
            </a:r>
            <a:endParaRPr lang="en-US" sz="2000" dirty="0">
              <a:solidFill>
                <a:schemeClr val="tx2">
                  <a:lumMod val="65000"/>
                  <a:lumOff val="35000"/>
                </a:schemeClr>
              </a:solidFill>
            </a:endParaRPr>
          </a:p>
        </p:txBody>
      </p:sp>
      <p:pic>
        <p:nvPicPr>
          <p:cNvPr id="11" name="Picture 2" descr="Mill"/>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374874" y="4702139"/>
            <a:ext cx="2053892" cy="1722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335514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0000"/>
            <a:ext cx="4646141" cy="846386"/>
          </a:xfrm>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fld id="{98294B9E-3211-431C-9641-09BFEBE8EFC9}" type="slidenum">
              <a:rPr lang="en-US" smtClean="0"/>
              <a:pPr/>
              <a:t>4</a:t>
            </a:fld>
            <a:endParaRPr lang="en-US"/>
          </a:p>
        </p:txBody>
      </p:sp>
    </p:spTree>
    <p:extLst>
      <p:ext uri="{BB962C8B-B14F-4D97-AF65-F5344CB8AC3E}">
        <p14:creationId xmlns:p14="http://schemas.microsoft.com/office/powerpoint/2010/main" xmlns="" val="16067768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0000"/>
            <a:ext cx="4411263" cy="846386"/>
          </a:xfrm>
        </p:spPr>
        <p:txBody>
          <a:bodyPr/>
          <a:lstStyle/>
          <a:p>
            <a:r>
              <a:rPr lang="en-US" dirty="0" smtClean="0"/>
              <a:t>CONCLUSIONS</a:t>
            </a:r>
            <a:endParaRPr lang="en-US" dirty="0"/>
          </a:p>
        </p:txBody>
      </p:sp>
      <p:sp>
        <p:nvSpPr>
          <p:cNvPr id="3" name="Content Placeholder 2"/>
          <p:cNvSpPr>
            <a:spLocks noGrp="1"/>
          </p:cNvSpPr>
          <p:nvPr>
            <p:ph idx="1"/>
          </p:nvPr>
        </p:nvSpPr>
        <p:spPr>
          <a:xfrm>
            <a:off x="432000" y="1850225"/>
            <a:ext cx="7740000" cy="2174954"/>
          </a:xfrm>
        </p:spPr>
        <p:txBody>
          <a:bodyPr/>
          <a:lstStyle/>
          <a:p>
            <a:pPr marL="884237" lvl="2" indent="-342900"/>
            <a:r>
              <a:rPr lang="en-US" dirty="0" smtClean="0"/>
              <a:t>With complex product systems design challenges, the students found guidance in following the philosopher</a:t>
            </a:r>
          </a:p>
          <a:p>
            <a:pPr marL="884237" lvl="2" indent="-342900"/>
            <a:r>
              <a:rPr lang="en-US" dirty="0" smtClean="0"/>
              <a:t>Students started talking about morality</a:t>
            </a:r>
          </a:p>
          <a:p>
            <a:pPr marL="884237" lvl="2" indent="-342900"/>
            <a:r>
              <a:rPr lang="en-US" dirty="0" smtClean="0"/>
              <a:t>New ideas and insights from user perspective</a:t>
            </a:r>
          </a:p>
          <a:p>
            <a:pPr marL="11113" indent="0">
              <a:buNone/>
            </a:pPr>
            <a:endParaRPr lang="en-US" dirty="0" smtClean="0"/>
          </a:p>
          <a:p>
            <a:endParaRPr lang="en-US" dirty="0"/>
          </a:p>
        </p:txBody>
      </p:sp>
    </p:spTree>
    <p:extLst>
      <p:ext uri="{BB962C8B-B14F-4D97-AF65-F5344CB8AC3E}">
        <p14:creationId xmlns:p14="http://schemas.microsoft.com/office/powerpoint/2010/main" xmlns="" val="293613654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 name="Picture 3" descr="Screen Shot 2013-06-18 at 9.41.51 AM.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219914" y="2793354"/>
            <a:ext cx="4924085" cy="4064645"/>
          </a:xfrm>
          <a:prstGeom prst="rect">
            <a:avLst/>
          </a:prstGeom>
        </p:spPr>
      </p:pic>
      <p:sp>
        <p:nvSpPr>
          <p:cNvPr id="5" name="Title 4"/>
          <p:cNvSpPr>
            <a:spLocks noGrp="1"/>
          </p:cNvSpPr>
          <p:nvPr>
            <p:ph type="title"/>
          </p:nvPr>
        </p:nvSpPr>
        <p:spPr>
          <a:xfrm>
            <a:off x="0" y="307800"/>
            <a:ext cx="7252260" cy="1692771"/>
          </a:xfrm>
        </p:spPr>
        <p:txBody>
          <a:bodyPr/>
          <a:lstStyle/>
          <a:p>
            <a:r>
              <a:rPr lang="en-US" dirty="0" smtClean="0"/>
              <a:t>What does this TELL US</a:t>
            </a:r>
            <a:br>
              <a:rPr lang="en-US" dirty="0" smtClean="0"/>
            </a:br>
            <a:r>
              <a:rPr lang="en-US" dirty="0" smtClean="0"/>
              <a:t> about skill?</a:t>
            </a:r>
            <a:endParaRPr lang="en-US" dirty="0"/>
          </a:p>
        </p:txBody>
      </p:sp>
    </p:spTree>
    <p:extLst>
      <p:ext uri="{BB962C8B-B14F-4D97-AF65-F5344CB8AC3E}">
        <p14:creationId xmlns:p14="http://schemas.microsoft.com/office/powerpoint/2010/main" xmlns="" val="30730257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3" name="Inhaltsplatzhalter 2"/>
          <p:cNvSpPr>
            <a:spLocks noGrp="1"/>
          </p:cNvSpPr>
          <p:nvPr>
            <p:ph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8294B9E-3211-431C-9641-09BFEBE8EFC9}" type="slidenum">
              <a:rPr lang="en-US" smtClean="0"/>
              <a:pPr/>
              <a:t>42</a:t>
            </a:fld>
            <a:endParaRPr lang="en-US"/>
          </a:p>
        </p:txBody>
      </p:sp>
    </p:spTree>
    <p:extLst>
      <p:ext uri="{BB962C8B-B14F-4D97-AF65-F5344CB8AC3E}">
        <p14:creationId xmlns:p14="http://schemas.microsoft.com/office/powerpoint/2010/main" xmlns="" val="396657622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Warm-up: </a:t>
            </a:r>
            <a:r>
              <a:rPr lang="en-US" dirty="0" err="1" smtClean="0">
                <a:solidFill>
                  <a:srgbClr val="FF6600"/>
                </a:solidFill>
              </a:rPr>
              <a:t>Chindogu</a:t>
            </a:r>
            <a:endParaRPr lang="en-US" dirty="0">
              <a:solidFill>
                <a:srgbClr val="FF6600"/>
              </a:solidFill>
            </a:endParaRPr>
          </a:p>
        </p:txBody>
      </p:sp>
      <p:sp>
        <p:nvSpPr>
          <p:cNvPr id="3" name="Content Placeholder 2"/>
          <p:cNvSpPr>
            <a:spLocks noGrp="1"/>
          </p:cNvSpPr>
          <p:nvPr>
            <p:ph idx="1"/>
          </p:nvPr>
        </p:nvSpPr>
        <p:spPr/>
        <p:txBody>
          <a:bodyPr/>
          <a:lstStyle/>
          <a:p>
            <a:endParaRPr lang="en-US" dirty="0"/>
          </a:p>
        </p:txBody>
      </p:sp>
      <p:pic>
        <p:nvPicPr>
          <p:cNvPr id="41986" name="Picture 2"/>
          <p:cNvPicPr>
            <a:picLocks noChangeAspect="1" noChangeArrowheads="1"/>
          </p:cNvPicPr>
          <p:nvPr/>
        </p:nvPicPr>
        <p:blipFill>
          <a:blip r:embed="rId2" cstate="print"/>
          <a:srcRect/>
          <a:stretch>
            <a:fillRect/>
          </a:stretch>
        </p:blipFill>
        <p:spPr bwMode="auto">
          <a:xfrm>
            <a:off x="0" y="-32788"/>
            <a:ext cx="9437077" cy="6890788"/>
          </a:xfrm>
          <a:prstGeom prst="rect">
            <a:avLst/>
          </a:prstGeom>
          <a:noFill/>
          <a:ln w="9525">
            <a:noFill/>
            <a:miter lim="800000"/>
            <a:headEnd/>
            <a:tailEnd/>
          </a:ln>
          <a:effectLst/>
        </p:spPr>
      </p:pic>
    </p:spTree>
    <p:extLst>
      <p:ext uri="{BB962C8B-B14F-4D97-AF65-F5344CB8AC3E}">
        <p14:creationId xmlns:p14="http://schemas.microsoft.com/office/powerpoint/2010/main" xmlns="" val="105460208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156308" y="-100342"/>
            <a:ext cx="9300308" cy="6958342"/>
          </a:xfrm>
          <a:prstGeom prst="rect">
            <a:avLst/>
          </a:prstGeom>
        </p:spPr>
      </p:pic>
    </p:spTree>
    <p:extLst>
      <p:ext uri="{BB962C8B-B14F-4D97-AF65-F5344CB8AC3E}">
        <p14:creationId xmlns:p14="http://schemas.microsoft.com/office/powerpoint/2010/main" xmlns="" val="15602823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cstate="print"/>
          <a:stretch>
            <a:fillRect/>
          </a:stretch>
        </p:blipFill>
        <p:spPr>
          <a:xfrm>
            <a:off x="0" y="-27077"/>
            <a:ext cx="4024923" cy="6885077"/>
          </a:xfrm>
          <a:prstGeom prst="rect">
            <a:avLst/>
          </a:prstGeom>
        </p:spPr>
      </p:pic>
    </p:spTree>
    <p:extLst>
      <p:ext uri="{BB962C8B-B14F-4D97-AF65-F5344CB8AC3E}">
        <p14:creationId xmlns:p14="http://schemas.microsoft.com/office/powerpoint/2010/main" xmlns="" val="120798489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cstate="print"/>
          <a:stretch>
            <a:fillRect/>
          </a:stretch>
        </p:blipFill>
        <p:spPr>
          <a:xfrm>
            <a:off x="0" y="0"/>
            <a:ext cx="6682154" cy="6858000"/>
          </a:xfrm>
          <a:prstGeom prst="rect">
            <a:avLst/>
          </a:prstGeom>
        </p:spPr>
      </p:pic>
    </p:spTree>
    <p:extLst>
      <p:ext uri="{BB962C8B-B14F-4D97-AF65-F5344CB8AC3E}">
        <p14:creationId xmlns:p14="http://schemas.microsoft.com/office/powerpoint/2010/main" xmlns="" val="233517241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2226" name="Picture 2"/>
          <p:cNvPicPr>
            <a:picLocks noChangeAspect="1" noChangeArrowheads="1"/>
          </p:cNvPicPr>
          <p:nvPr/>
        </p:nvPicPr>
        <p:blipFill>
          <a:blip r:embed="rId2" cstate="print"/>
          <a:srcRect/>
          <a:stretch>
            <a:fillRect/>
          </a:stretch>
        </p:blipFill>
        <p:spPr bwMode="auto">
          <a:xfrm>
            <a:off x="0" y="-56592"/>
            <a:ext cx="9495692" cy="6914592"/>
          </a:xfrm>
          <a:prstGeom prst="rect">
            <a:avLst/>
          </a:prstGeom>
          <a:noFill/>
          <a:ln w="9525">
            <a:noFill/>
            <a:miter lim="800000"/>
            <a:headEnd/>
            <a:tailEnd/>
          </a:ln>
          <a:effectLst/>
        </p:spPr>
      </p:pic>
    </p:spTree>
    <p:extLst>
      <p:ext uri="{BB962C8B-B14F-4D97-AF65-F5344CB8AC3E}">
        <p14:creationId xmlns:p14="http://schemas.microsoft.com/office/powerpoint/2010/main" xmlns="" val="326267441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340568" y="0"/>
            <a:ext cx="10297955" cy="6858000"/>
          </a:xfrm>
          <a:prstGeom prst="rect">
            <a:avLst/>
          </a:prstGeom>
        </p:spPr>
      </p:pic>
    </p:spTree>
    <p:extLst>
      <p:ext uri="{BB962C8B-B14F-4D97-AF65-F5344CB8AC3E}">
        <p14:creationId xmlns:p14="http://schemas.microsoft.com/office/powerpoint/2010/main" xmlns="" val="213425520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192"/>
            <a:ext cx="7184759" cy="1692771"/>
          </a:xfrm>
        </p:spPr>
        <p:txBody>
          <a:bodyPr/>
          <a:lstStyle/>
          <a:p>
            <a:r>
              <a:rPr lang="en-US" dirty="0" smtClean="0"/>
              <a:t>Utrecht university of </a:t>
            </a:r>
            <a:br>
              <a:rPr lang="en-US" dirty="0" smtClean="0"/>
            </a:br>
            <a:r>
              <a:rPr lang="en-US" dirty="0" smtClean="0"/>
              <a:t>applied SCIENCES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fld id="{98294B9E-3211-431C-9641-09BFEBE8EFC9}" type="slidenum">
              <a:rPr lang="en-US" smtClean="0"/>
              <a:pPr/>
              <a:t>5</a:t>
            </a:fld>
            <a:endParaRPr lang="en-US"/>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850224"/>
            <a:ext cx="9144000" cy="500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162361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p:txBody>
          <a:bodyPr/>
          <a:lstStyle/>
          <a:p>
            <a:pPr marL="0" indent="0"/>
            <a:endParaRPr lang="en-US">
              <a:latin typeface="Arial" charset="0"/>
              <a:ea typeface="ヒラギノ角ゴ ProN W6" charset="0"/>
              <a:cs typeface="ヒラギノ角ゴ ProN W6" charset="0"/>
            </a:endParaRPr>
          </a:p>
        </p:txBody>
      </p:sp>
      <p:sp>
        <p:nvSpPr>
          <p:cNvPr id="15362" name="Subtitle 2"/>
          <p:cNvSpPr>
            <a:spLocks noGrp="1"/>
          </p:cNvSpPr>
          <p:nvPr>
            <p:ph type="subTitle" idx="1"/>
          </p:nvPr>
        </p:nvSpPr>
        <p:spPr/>
        <p:txBody>
          <a:bodyPr/>
          <a:lstStyle/>
          <a:p>
            <a:endParaRPr lang="en-US">
              <a:latin typeface="Arial" charset="0"/>
              <a:ea typeface="ヒラギノ角ゴ ProN W3" charset="0"/>
              <a:cs typeface="ヒラギノ角ゴ ProN W3" charset="0"/>
            </a:endParaRPr>
          </a:p>
        </p:txBody>
      </p:sp>
      <p:pic>
        <p:nvPicPr>
          <p:cNvPr id="15363" name="Picture 3" descr="IMG_0440 - 2011-02-02 at 11-16-58.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8575"/>
            <a:ext cx="9144000"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246143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0000"/>
            <a:ext cx="4646141" cy="846386"/>
          </a:xfrm>
        </p:spPr>
        <p:txBody>
          <a:bodyPr/>
          <a:lstStyle/>
          <a:p>
            <a:r>
              <a:rPr lang="en-US" dirty="0" smtClean="0"/>
              <a:t>Introduction</a:t>
            </a:r>
            <a:endParaRPr lang="en-US" dirty="0"/>
          </a:p>
        </p:txBody>
      </p:sp>
      <p:sp>
        <p:nvSpPr>
          <p:cNvPr id="3" name="Content Placeholder 2"/>
          <p:cNvSpPr>
            <a:spLocks noGrp="1"/>
          </p:cNvSpPr>
          <p:nvPr>
            <p:ph idx="1"/>
          </p:nvPr>
        </p:nvSpPr>
        <p:spPr>
          <a:xfrm>
            <a:off x="432000" y="6278660"/>
            <a:ext cx="7740000" cy="276999"/>
          </a:xfrm>
        </p:spPr>
        <p:txBody>
          <a:bodyPr/>
          <a:lstStyle/>
          <a:p>
            <a:r>
              <a:rPr lang="en-US" dirty="0" smtClean="0"/>
              <a:t>(knight, sword and blacksmith)</a:t>
            </a:r>
            <a:endParaRPr lang="en-US" dirty="0"/>
          </a:p>
        </p:txBody>
      </p:sp>
      <p:sp>
        <p:nvSpPr>
          <p:cNvPr id="4" name="Slide Number Placeholder 3"/>
          <p:cNvSpPr>
            <a:spLocks noGrp="1"/>
          </p:cNvSpPr>
          <p:nvPr>
            <p:ph type="sldNum" sz="quarter" idx="10"/>
          </p:nvPr>
        </p:nvSpPr>
        <p:spPr/>
        <p:txBody>
          <a:bodyPr/>
          <a:lstStyle/>
          <a:p>
            <a:fld id="{98294B9E-3211-431C-9641-09BFEBE8EFC9}" type="slidenum">
              <a:rPr lang="en-US" smtClean="0"/>
              <a:pPr/>
              <a:t>7</a:t>
            </a:fld>
            <a:endParaRPr lang="en-US"/>
          </a:p>
        </p:txBody>
      </p:sp>
      <p:pic>
        <p:nvPicPr>
          <p:cNvPr id="5" name="Picture 4"/>
          <p:cNvPicPr>
            <a:picLocks noChangeAspect="1"/>
          </p:cNvPicPr>
          <p:nvPr/>
        </p:nvPicPr>
        <p:blipFill>
          <a:blip r:embed="rId2" cstate="print"/>
          <a:stretch>
            <a:fillRect/>
          </a:stretch>
        </p:blipFill>
        <p:spPr>
          <a:xfrm>
            <a:off x="-261457" y="-61436"/>
            <a:ext cx="9711269" cy="6999050"/>
          </a:xfrm>
          <a:prstGeom prst="rect">
            <a:avLst/>
          </a:prstGeom>
        </p:spPr>
      </p:pic>
    </p:spTree>
    <p:extLst>
      <p:ext uri="{BB962C8B-B14F-4D97-AF65-F5344CB8AC3E}">
        <p14:creationId xmlns:p14="http://schemas.microsoft.com/office/powerpoint/2010/main" xmlns="" val="157630595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0" y="360000"/>
            <a:ext cx="3514114" cy="846386"/>
          </a:xfrm>
        </p:spPr>
        <p:txBody>
          <a:bodyPr/>
          <a:lstStyle/>
          <a:p>
            <a:r>
              <a:rPr lang="en-US" dirty="0">
                <a:latin typeface="Impact"/>
                <a:ea typeface="ヒラギノ角ゴ ProN W6" charset="0"/>
                <a:cs typeface="Impact"/>
              </a:rPr>
              <a:t>Co-design</a:t>
            </a:r>
          </a:p>
        </p:txBody>
      </p:sp>
      <p:sp>
        <p:nvSpPr>
          <p:cNvPr id="25603" name="Content Placeholder 2"/>
          <p:cNvSpPr>
            <a:spLocks noGrp="1"/>
          </p:cNvSpPr>
          <p:nvPr>
            <p:ph idx="1"/>
          </p:nvPr>
        </p:nvSpPr>
        <p:spPr>
          <a:xfrm>
            <a:off x="432000" y="1850225"/>
            <a:ext cx="7740000" cy="2600712"/>
          </a:xfrm>
        </p:spPr>
        <p:txBody>
          <a:bodyPr/>
          <a:lstStyle/>
          <a:p>
            <a:pPr>
              <a:defRPr/>
            </a:pPr>
            <a:r>
              <a:rPr lang="en-US" dirty="0" smtClean="0">
                <a:latin typeface="Arial" charset="0"/>
                <a:ea typeface="ヒラギノ角ゴ ProN W3" charset="0"/>
                <a:cs typeface="ヒラギノ角ゴ ProN W3" charset="0"/>
              </a:rPr>
              <a:t>Involving users and other stakeholders as partners in innovation processes</a:t>
            </a:r>
            <a:endParaRPr lang="nl-NL" dirty="0" smtClean="0">
              <a:latin typeface="Arial" charset="0"/>
              <a:ea typeface="ヒラギノ角ゴ ProN W3" charset="0"/>
              <a:cs typeface="ヒラギノ角ゴ ProN W3" charset="0"/>
            </a:endParaRPr>
          </a:p>
          <a:p>
            <a:pPr>
              <a:defRPr/>
            </a:pPr>
            <a:endParaRPr lang="nl-NL" i="1" dirty="0" smtClean="0">
              <a:latin typeface="Arial" charset="0"/>
              <a:ea typeface="ヒラギノ角ゴ ProN W3" charset="0"/>
              <a:cs typeface="ヒラギノ角ゴ ProN W3" charset="0"/>
            </a:endParaRPr>
          </a:p>
          <a:p>
            <a:pPr marL="39688" indent="0">
              <a:buFont typeface="Zapf Dingbats" charset="0"/>
              <a:buNone/>
              <a:defRPr/>
            </a:pPr>
            <a:r>
              <a:rPr lang="nl-NL" i="1" dirty="0" smtClean="0">
                <a:latin typeface="Arial" charset="0"/>
                <a:ea typeface="ヒラギノ角ゴ ProN W3" charset="0"/>
                <a:cs typeface="ヒラギノ角ゴ ProN W3" charset="0"/>
              </a:rPr>
              <a:t>Mission:</a:t>
            </a:r>
          </a:p>
          <a:p>
            <a:pPr marL="39688" indent="0">
              <a:buFont typeface="Zapf Dingbats" charset="0"/>
              <a:buNone/>
              <a:defRPr/>
            </a:pPr>
            <a:r>
              <a:rPr lang="nl-NL" i="1" dirty="0" smtClean="0">
                <a:latin typeface="Arial" charset="0"/>
                <a:ea typeface="ヒラギノ角ゴ ProN W3" charset="0"/>
                <a:cs typeface="ヒラギノ角ゴ ProN W3" charset="0"/>
              </a:rPr>
              <a:t>“We </a:t>
            </a:r>
            <a:r>
              <a:rPr lang="nl-NL" i="1" dirty="0" err="1" smtClean="0">
                <a:latin typeface="Arial" charset="0"/>
                <a:ea typeface="ヒラギノ角ゴ ProN W3" charset="0"/>
                <a:cs typeface="ヒラギノ角ゴ ProN W3" charset="0"/>
              </a:rPr>
              <a:t>enable</a:t>
            </a:r>
            <a:r>
              <a:rPr lang="nl-NL" i="1" dirty="0" smtClean="0">
                <a:latin typeface="Arial" charset="0"/>
                <a:ea typeface="ヒラギノ角ゴ ProN W3" charset="0"/>
                <a:cs typeface="ヒラギノ角ゴ ProN W3" charset="0"/>
              </a:rPr>
              <a:t> </a:t>
            </a:r>
            <a:r>
              <a:rPr lang="nl-NL" i="1" dirty="0" err="1" smtClean="0">
                <a:latin typeface="Arial" charset="0"/>
                <a:ea typeface="ヒラギノ角ゴ ProN W3" charset="0"/>
                <a:cs typeface="ヒラギノ角ゴ ProN W3" charset="0"/>
              </a:rPr>
              <a:t>our</a:t>
            </a:r>
            <a:r>
              <a:rPr lang="nl-NL" i="1" dirty="0" smtClean="0">
                <a:latin typeface="Arial" charset="0"/>
                <a:ea typeface="ヒラギノ角ゴ ProN W3" charset="0"/>
                <a:cs typeface="ヒラギノ角ゴ ProN W3" charset="0"/>
              </a:rPr>
              <a:t> </a:t>
            </a:r>
            <a:r>
              <a:rPr lang="nl-NL" i="1" dirty="0" err="1" smtClean="0">
                <a:latin typeface="Arial" charset="0"/>
                <a:ea typeface="ヒラギノ角ゴ ProN W3" charset="0"/>
                <a:cs typeface="ヒラギノ角ゴ ProN W3" charset="0"/>
              </a:rPr>
              <a:t>future</a:t>
            </a:r>
            <a:r>
              <a:rPr lang="nl-NL" i="1" dirty="0" smtClean="0">
                <a:latin typeface="Arial" charset="0"/>
                <a:ea typeface="ヒラギノ角ゴ ProN W3" charset="0"/>
                <a:cs typeface="ヒラギノ角ゴ ProN W3" charset="0"/>
              </a:rPr>
              <a:t> engineers </a:t>
            </a:r>
            <a:r>
              <a:rPr lang="nl-NL" i="1" dirty="0" err="1" smtClean="0">
                <a:latin typeface="Arial" charset="0"/>
                <a:ea typeface="ヒラギノ角ゴ ProN W3" charset="0"/>
                <a:cs typeface="ヒラギノ角ゴ ProN W3" charset="0"/>
              </a:rPr>
              <a:t>to</a:t>
            </a:r>
            <a:r>
              <a:rPr lang="nl-NL" i="1" dirty="0" smtClean="0">
                <a:latin typeface="Arial" charset="0"/>
                <a:ea typeface="ヒラギノ角ゴ ProN W3" charset="0"/>
                <a:cs typeface="ヒラギノ角ゴ ProN W3" charset="0"/>
              </a:rPr>
              <a:t> </a:t>
            </a:r>
            <a:r>
              <a:rPr lang="nl-NL" i="1" dirty="0" err="1" smtClean="0">
                <a:latin typeface="Arial" charset="0"/>
                <a:ea typeface="ヒラギノ角ゴ ProN W3" charset="0"/>
                <a:cs typeface="ヒラギノ角ゴ ProN W3" charset="0"/>
              </a:rPr>
              <a:t>create</a:t>
            </a:r>
            <a:r>
              <a:rPr lang="nl-NL" i="1" dirty="0" smtClean="0">
                <a:latin typeface="Arial" charset="0"/>
                <a:ea typeface="ヒラギノ角ゴ ProN W3" charset="0"/>
                <a:cs typeface="ヒラギノ角ゴ ProN W3" charset="0"/>
              </a:rPr>
              <a:t> </a:t>
            </a:r>
            <a:r>
              <a:rPr lang="nl-NL" i="1" dirty="0" err="1" smtClean="0">
                <a:latin typeface="Arial" charset="0"/>
                <a:ea typeface="ヒラギノ角ゴ ProN W3" charset="0"/>
                <a:cs typeface="ヒラギノ角ゴ ProN W3" charset="0"/>
              </a:rPr>
              <a:t>valuable</a:t>
            </a:r>
            <a:r>
              <a:rPr lang="nl-NL" i="1" dirty="0" smtClean="0">
                <a:latin typeface="Arial" charset="0"/>
                <a:ea typeface="ヒラギノ角ゴ ProN W3" charset="0"/>
                <a:cs typeface="ヒラギノ角ゴ ProN W3" charset="0"/>
              </a:rPr>
              <a:t> </a:t>
            </a:r>
            <a:r>
              <a:rPr lang="nl-NL" i="1" dirty="0" err="1" smtClean="0">
                <a:latin typeface="Arial" charset="0"/>
                <a:ea typeface="ヒラギノ角ゴ ProN W3" charset="0"/>
                <a:cs typeface="ヒラギノ角ゴ ProN W3" charset="0"/>
              </a:rPr>
              <a:t>innovations</a:t>
            </a:r>
            <a:r>
              <a:rPr lang="nl-NL" i="1" dirty="0" smtClean="0">
                <a:latin typeface="Arial" charset="0"/>
                <a:ea typeface="ヒラギノ角ゴ ProN W3" charset="0"/>
                <a:cs typeface="ヒラギノ角ゴ ProN W3" charset="0"/>
              </a:rPr>
              <a:t> </a:t>
            </a:r>
            <a:r>
              <a:rPr lang="nl-NL" i="1" dirty="0" err="1" smtClean="0">
                <a:latin typeface="Arial" charset="0"/>
                <a:ea typeface="ヒラギノ角ゴ ProN W3" charset="0"/>
                <a:cs typeface="ヒラギノ角ゴ ProN W3" charset="0"/>
              </a:rPr>
              <a:t>by</a:t>
            </a:r>
            <a:r>
              <a:rPr lang="nl-NL" i="1" dirty="0" smtClean="0">
                <a:latin typeface="Arial" charset="0"/>
                <a:ea typeface="ヒラギノ角ゴ ProN W3" charset="0"/>
                <a:cs typeface="ヒラギノ角ゴ ProN W3" charset="0"/>
              </a:rPr>
              <a:t> </a:t>
            </a:r>
            <a:r>
              <a:rPr lang="nl-NL" i="1" dirty="0" err="1" smtClean="0">
                <a:latin typeface="Arial" charset="0"/>
                <a:ea typeface="ヒラギノ角ゴ ProN W3" charset="0"/>
                <a:cs typeface="ヒラギノ角ゴ ProN W3" charset="0"/>
              </a:rPr>
              <a:t>incorporating</a:t>
            </a:r>
            <a:r>
              <a:rPr lang="nl-NL" i="1" dirty="0" smtClean="0">
                <a:latin typeface="Arial" charset="0"/>
                <a:ea typeface="ヒラギノ角ゴ ProN W3" charset="0"/>
                <a:cs typeface="ヒラギノ角ゴ ProN W3" charset="0"/>
              </a:rPr>
              <a:t> the human </a:t>
            </a:r>
            <a:r>
              <a:rPr lang="nl-NL" i="1" dirty="0" err="1" smtClean="0">
                <a:latin typeface="Arial" charset="0"/>
                <a:ea typeface="ヒラギノ角ゴ ProN W3" charset="0"/>
                <a:cs typeface="ヒラギノ角ゴ ProN W3" charset="0"/>
              </a:rPr>
              <a:t>perspective</a:t>
            </a:r>
            <a:r>
              <a:rPr lang="nl-NL" i="1" dirty="0" smtClean="0">
                <a:latin typeface="Arial" charset="0"/>
                <a:ea typeface="ヒラギノ角ゴ ProN W3" charset="0"/>
                <a:cs typeface="ヒラギノ角ゴ ProN W3" charset="0"/>
              </a:rPr>
              <a:t> </a:t>
            </a:r>
            <a:r>
              <a:rPr lang="nl-NL" i="1" dirty="0" err="1" smtClean="0">
                <a:latin typeface="Arial" charset="0"/>
                <a:ea typeface="ヒラギノ角ゴ ProN W3" charset="0"/>
                <a:cs typeface="ヒラギノ角ゴ ProN W3" charset="0"/>
              </a:rPr>
              <a:t>into</a:t>
            </a:r>
            <a:r>
              <a:rPr lang="nl-NL" i="1" dirty="0" smtClean="0">
                <a:latin typeface="Arial" charset="0"/>
                <a:ea typeface="ヒラギノ角ゴ ProN W3" charset="0"/>
                <a:cs typeface="ヒラギノ角ゴ ProN W3" charset="0"/>
              </a:rPr>
              <a:t> </a:t>
            </a:r>
            <a:r>
              <a:rPr lang="nl-NL" i="1" dirty="0" err="1" smtClean="0">
                <a:latin typeface="Arial" charset="0"/>
                <a:ea typeface="ヒラギノ角ゴ ProN W3" charset="0"/>
                <a:cs typeface="ヒラギノ角ゴ ProN W3" charset="0"/>
              </a:rPr>
              <a:t>technology</a:t>
            </a:r>
            <a:r>
              <a:rPr lang="nl-NL" i="1" dirty="0" smtClean="0">
                <a:latin typeface="Arial" charset="0"/>
                <a:ea typeface="ヒラギノ角ゴ ProN W3" charset="0"/>
                <a:cs typeface="ヒラギノ角ゴ ProN W3" charset="0"/>
              </a:rPr>
              <a:t>. In </a:t>
            </a:r>
            <a:r>
              <a:rPr lang="nl-NL" i="1" dirty="0" err="1" smtClean="0">
                <a:latin typeface="Arial" charset="0"/>
                <a:ea typeface="ヒラギノ角ゴ ProN W3" charset="0"/>
                <a:cs typeface="ヒラギノ角ゴ ProN W3" charset="0"/>
              </a:rPr>
              <a:t>our</a:t>
            </a:r>
            <a:r>
              <a:rPr lang="nl-NL" i="1" dirty="0" smtClean="0">
                <a:latin typeface="Arial" charset="0"/>
                <a:ea typeface="ヒラギノ角ゴ ProN W3" charset="0"/>
                <a:cs typeface="ヒラギノ角ゴ ProN W3" charset="0"/>
              </a:rPr>
              <a:t> research, we </a:t>
            </a:r>
            <a:r>
              <a:rPr lang="nl-NL" i="1" dirty="0" err="1" smtClean="0">
                <a:latin typeface="Arial" charset="0"/>
                <a:ea typeface="ヒラギノ角ゴ ProN W3" charset="0"/>
                <a:cs typeface="ヒラギノ角ゴ ProN W3" charset="0"/>
              </a:rPr>
              <a:t>develop</a:t>
            </a:r>
            <a:r>
              <a:rPr lang="nl-NL" i="1" dirty="0" smtClean="0">
                <a:latin typeface="Arial" charset="0"/>
                <a:ea typeface="ヒラギノ角ゴ ProN W3" charset="0"/>
                <a:cs typeface="ヒラギノ角ゴ ProN W3" charset="0"/>
              </a:rPr>
              <a:t> </a:t>
            </a:r>
            <a:r>
              <a:rPr lang="nl-NL" i="1" dirty="0" err="1" smtClean="0">
                <a:latin typeface="Arial" charset="0"/>
                <a:ea typeface="ヒラギノ角ゴ ProN W3" charset="0"/>
                <a:cs typeface="ヒラギノ角ゴ ProN W3" charset="0"/>
              </a:rPr>
              <a:t>and</a:t>
            </a:r>
            <a:r>
              <a:rPr lang="nl-NL" i="1" dirty="0" smtClean="0">
                <a:latin typeface="Arial" charset="0"/>
                <a:ea typeface="ヒラギノ角ゴ ProN W3" charset="0"/>
                <a:cs typeface="ヒラギノ角ゴ ProN W3" charset="0"/>
              </a:rPr>
              <a:t> </a:t>
            </a:r>
            <a:r>
              <a:rPr lang="nl-NL" i="1" dirty="0" err="1" smtClean="0">
                <a:latin typeface="Arial" charset="0"/>
                <a:ea typeface="ヒラギノ角ゴ ProN W3" charset="0"/>
                <a:cs typeface="ヒラギノ角ゴ ProN W3" charset="0"/>
              </a:rPr>
              <a:t>validate</a:t>
            </a:r>
            <a:r>
              <a:rPr lang="nl-NL" i="1" dirty="0" smtClean="0">
                <a:latin typeface="Arial" charset="0"/>
                <a:ea typeface="ヒラギノ角ゴ ProN W3" charset="0"/>
                <a:cs typeface="ヒラギノ角ゴ ProN W3" charset="0"/>
              </a:rPr>
              <a:t> tools </a:t>
            </a:r>
            <a:r>
              <a:rPr lang="nl-NL" i="1" dirty="0" err="1" smtClean="0">
                <a:latin typeface="Arial" charset="0"/>
                <a:ea typeface="ヒラギノ角ゴ ProN W3" charset="0"/>
                <a:cs typeface="ヒラギノ角ゴ ProN W3" charset="0"/>
              </a:rPr>
              <a:t>and</a:t>
            </a:r>
            <a:r>
              <a:rPr lang="nl-NL" i="1" dirty="0" smtClean="0">
                <a:latin typeface="Arial" charset="0"/>
                <a:ea typeface="ヒラギノ角ゴ ProN W3" charset="0"/>
                <a:cs typeface="ヒラギノ角ゴ ProN W3" charset="0"/>
              </a:rPr>
              <a:t> </a:t>
            </a:r>
            <a:r>
              <a:rPr lang="nl-NL" i="1" dirty="0" err="1" smtClean="0">
                <a:latin typeface="Arial" charset="0"/>
                <a:ea typeface="ヒラギノ角ゴ ProN W3" charset="0"/>
                <a:cs typeface="ヒラギノ角ゴ ProN W3" charset="0"/>
              </a:rPr>
              <a:t>methods</a:t>
            </a:r>
            <a:r>
              <a:rPr lang="nl-NL" i="1" dirty="0" smtClean="0">
                <a:latin typeface="Arial" charset="0"/>
                <a:ea typeface="ヒラギノ角ゴ ProN W3" charset="0"/>
                <a:cs typeface="ヒラギノ角ゴ ProN W3" charset="0"/>
              </a:rPr>
              <a:t> </a:t>
            </a:r>
            <a:r>
              <a:rPr lang="nl-NL" i="1" dirty="0" err="1" smtClean="0">
                <a:latin typeface="Arial" charset="0"/>
                <a:ea typeface="ヒラギノ角ゴ ProN W3" charset="0"/>
                <a:cs typeface="ヒラギノ角ゴ ProN W3" charset="0"/>
              </a:rPr>
              <a:t>for</a:t>
            </a:r>
            <a:r>
              <a:rPr lang="nl-NL" i="1" dirty="0" smtClean="0">
                <a:latin typeface="Arial" charset="0"/>
                <a:ea typeface="ヒラギノ角ゴ ProN W3" charset="0"/>
                <a:cs typeface="ヒラギノ角ゴ ProN W3" charset="0"/>
              </a:rPr>
              <a:t> </a:t>
            </a:r>
            <a:r>
              <a:rPr lang="nl-NL" i="1" dirty="0" err="1" smtClean="0">
                <a:latin typeface="Arial" charset="0"/>
                <a:ea typeface="ヒラギノ角ゴ ProN W3" charset="0"/>
                <a:cs typeface="ヒラギノ角ゴ ProN W3" charset="0"/>
              </a:rPr>
              <a:t>involving</a:t>
            </a:r>
            <a:r>
              <a:rPr lang="nl-NL" i="1" dirty="0" smtClean="0">
                <a:latin typeface="Arial" charset="0"/>
                <a:ea typeface="ヒラギノ角ゴ ProN W3" charset="0"/>
                <a:cs typeface="ヒラギノ角ゴ ProN W3" charset="0"/>
              </a:rPr>
              <a:t> </a:t>
            </a:r>
            <a:r>
              <a:rPr lang="nl-NL" i="1" dirty="0" err="1" smtClean="0">
                <a:latin typeface="Arial" charset="0"/>
                <a:ea typeface="ヒラギノ角ゴ ProN W3" charset="0"/>
                <a:cs typeface="ヒラギノ角ゴ ProN W3" charset="0"/>
              </a:rPr>
              <a:t>everyday</a:t>
            </a:r>
            <a:r>
              <a:rPr lang="nl-NL" i="1" dirty="0" smtClean="0">
                <a:latin typeface="Arial" charset="0"/>
                <a:ea typeface="ヒラギノ角ゴ ProN W3" charset="0"/>
                <a:cs typeface="ヒラギノ角ゴ ProN W3" charset="0"/>
              </a:rPr>
              <a:t> </a:t>
            </a:r>
            <a:r>
              <a:rPr lang="nl-NL" i="1" dirty="0" err="1" smtClean="0">
                <a:latin typeface="Arial" charset="0"/>
                <a:ea typeface="ヒラギノ角ゴ ProN W3" charset="0"/>
                <a:cs typeface="ヒラギノ角ゴ ProN W3" charset="0"/>
              </a:rPr>
              <a:t>people</a:t>
            </a:r>
            <a:r>
              <a:rPr lang="nl-NL" i="1" dirty="0" smtClean="0">
                <a:latin typeface="Arial" charset="0"/>
                <a:ea typeface="ヒラギノ角ゴ ProN W3" charset="0"/>
                <a:cs typeface="ヒラギノ角ゴ ProN W3" charset="0"/>
              </a:rPr>
              <a:t> </a:t>
            </a:r>
            <a:r>
              <a:rPr lang="nl-NL" i="1" dirty="0" err="1" smtClean="0">
                <a:latin typeface="Arial" charset="0"/>
                <a:ea typeface="ヒラギノ角ゴ ProN W3" charset="0"/>
                <a:cs typeface="ヒラギノ角ゴ ProN W3" charset="0"/>
              </a:rPr>
              <a:t>throughout</a:t>
            </a:r>
            <a:r>
              <a:rPr lang="nl-NL" i="1" dirty="0" smtClean="0">
                <a:latin typeface="Arial" charset="0"/>
                <a:ea typeface="ヒラギノ角ゴ ProN W3" charset="0"/>
                <a:cs typeface="ヒラギノ角ゴ ProN W3" charset="0"/>
              </a:rPr>
              <a:t> the design </a:t>
            </a:r>
            <a:r>
              <a:rPr lang="nl-NL" i="1" dirty="0" err="1" smtClean="0">
                <a:latin typeface="Arial" charset="0"/>
                <a:ea typeface="ヒラギノ角ゴ ProN W3" charset="0"/>
                <a:cs typeface="ヒラギノ角ゴ ProN W3" charset="0"/>
              </a:rPr>
              <a:t>process</a:t>
            </a:r>
            <a:r>
              <a:rPr lang="nl-NL" i="1" dirty="0" smtClean="0">
                <a:latin typeface="Arial" charset="0"/>
                <a:ea typeface="ヒラギノ角ゴ ProN W3" charset="0"/>
                <a:cs typeface="ヒラギノ角ゴ ProN W3" charset="0"/>
              </a:rPr>
              <a:t>. We </a:t>
            </a:r>
            <a:r>
              <a:rPr lang="nl-NL" i="1" dirty="0" err="1" smtClean="0">
                <a:latin typeface="Arial" charset="0"/>
                <a:ea typeface="ヒラギノ角ゴ ProN W3" charset="0"/>
                <a:cs typeface="ヒラギノ角ゴ ProN W3" charset="0"/>
              </a:rPr>
              <a:t>contribute</a:t>
            </a:r>
            <a:r>
              <a:rPr lang="nl-NL" i="1" dirty="0" smtClean="0">
                <a:latin typeface="Arial" charset="0"/>
                <a:ea typeface="ヒラギノ角ゴ ProN W3" charset="0"/>
                <a:cs typeface="ヒラギノ角ゴ ProN W3" charset="0"/>
              </a:rPr>
              <a:t> </a:t>
            </a:r>
            <a:r>
              <a:rPr lang="nl-NL" i="1" dirty="0" err="1" smtClean="0">
                <a:latin typeface="Arial" charset="0"/>
                <a:ea typeface="ヒラギノ角ゴ ProN W3" charset="0"/>
                <a:cs typeface="ヒラギノ角ゴ ProN W3" charset="0"/>
              </a:rPr>
              <a:t>to</a:t>
            </a:r>
            <a:r>
              <a:rPr lang="nl-NL" i="1" dirty="0" smtClean="0">
                <a:latin typeface="Arial" charset="0"/>
                <a:ea typeface="ヒラギノ角ゴ ProN W3" charset="0"/>
                <a:cs typeface="ヒラギノ角ゴ ProN W3" charset="0"/>
              </a:rPr>
              <a:t> </a:t>
            </a:r>
            <a:r>
              <a:rPr lang="nl-NL" i="1" dirty="0" err="1" smtClean="0">
                <a:latin typeface="Arial" charset="0"/>
                <a:ea typeface="ヒラギノ角ゴ ProN W3" charset="0"/>
                <a:cs typeface="ヒラギノ角ゴ ProN W3" charset="0"/>
              </a:rPr>
              <a:t>innovations</a:t>
            </a:r>
            <a:r>
              <a:rPr lang="nl-NL" i="1" dirty="0" smtClean="0">
                <a:latin typeface="Arial" charset="0"/>
                <a:ea typeface="ヒラギノ角ゴ ProN W3" charset="0"/>
                <a:cs typeface="ヒラギノ角ゴ ProN W3" charset="0"/>
              </a:rPr>
              <a:t> </a:t>
            </a:r>
            <a:r>
              <a:rPr lang="nl-NL" i="1" dirty="0" err="1" smtClean="0">
                <a:latin typeface="Arial" charset="0"/>
                <a:ea typeface="ヒラギノ角ゴ ProN W3" charset="0"/>
                <a:cs typeface="ヒラギノ角ゴ ProN W3" charset="0"/>
              </a:rPr>
              <a:t>that</a:t>
            </a:r>
            <a:r>
              <a:rPr lang="nl-NL" i="1" dirty="0" smtClean="0">
                <a:latin typeface="Arial" charset="0"/>
                <a:ea typeface="ヒラギノ角ゴ ProN W3" charset="0"/>
                <a:cs typeface="ヒラギノ角ゴ ProN W3" charset="0"/>
              </a:rPr>
              <a:t> </a:t>
            </a:r>
            <a:r>
              <a:rPr lang="nl-NL" i="1" dirty="0" err="1" smtClean="0">
                <a:latin typeface="Arial" charset="0"/>
                <a:ea typeface="ヒラギノ角ゴ ProN W3" charset="0"/>
                <a:cs typeface="ヒラギノ角ゴ ProN W3" charset="0"/>
              </a:rPr>
              <a:t>empower</a:t>
            </a:r>
            <a:r>
              <a:rPr lang="nl-NL" i="1" dirty="0" smtClean="0">
                <a:latin typeface="Arial" charset="0"/>
                <a:ea typeface="ヒラギノ角ゴ ProN W3" charset="0"/>
                <a:cs typeface="ヒラギノ角ゴ ProN W3" charset="0"/>
              </a:rPr>
              <a:t> </a:t>
            </a:r>
            <a:r>
              <a:rPr lang="nl-NL" i="1" dirty="0" err="1" smtClean="0">
                <a:latin typeface="Arial" charset="0"/>
                <a:ea typeface="ヒラギノ角ゴ ProN W3" charset="0"/>
                <a:cs typeface="ヒラギノ角ゴ ProN W3" charset="0"/>
              </a:rPr>
              <a:t>people</a:t>
            </a:r>
            <a:r>
              <a:rPr lang="nl-NL" i="1" dirty="0" smtClean="0">
                <a:latin typeface="Arial" charset="0"/>
                <a:ea typeface="ヒラギノ角ゴ ProN W3" charset="0"/>
                <a:cs typeface="ヒラギノ角ゴ ProN W3" charset="0"/>
              </a:rPr>
              <a:t> </a:t>
            </a:r>
            <a:r>
              <a:rPr lang="nl-NL" i="1" dirty="0" err="1" smtClean="0">
                <a:latin typeface="Arial" charset="0"/>
                <a:ea typeface="ヒラギノ角ゴ ProN W3" charset="0"/>
                <a:cs typeface="ヒラギノ角ゴ ProN W3" charset="0"/>
              </a:rPr>
              <a:t>to</a:t>
            </a:r>
            <a:r>
              <a:rPr lang="nl-NL" i="1" dirty="0" smtClean="0">
                <a:latin typeface="Arial" charset="0"/>
                <a:ea typeface="ヒラギノ角ゴ ProN W3" charset="0"/>
                <a:cs typeface="ヒラギノ角ゴ ProN W3" charset="0"/>
              </a:rPr>
              <a:t> care </a:t>
            </a:r>
            <a:r>
              <a:rPr lang="nl-NL" i="1" dirty="0" err="1" smtClean="0">
                <a:latin typeface="Arial" charset="0"/>
                <a:ea typeface="ヒラギノ角ゴ ProN W3" charset="0"/>
                <a:cs typeface="ヒラギノ角ゴ ProN W3" charset="0"/>
              </a:rPr>
              <a:t>for</a:t>
            </a:r>
            <a:r>
              <a:rPr lang="nl-NL" i="1" dirty="0" smtClean="0">
                <a:latin typeface="Arial" charset="0"/>
                <a:ea typeface="ヒラギノ角ゴ ProN W3" charset="0"/>
                <a:cs typeface="ヒラギノ角ゴ ProN W3" charset="0"/>
              </a:rPr>
              <a:t> </a:t>
            </a:r>
            <a:r>
              <a:rPr lang="nl-NL" i="1" dirty="0" err="1" smtClean="0">
                <a:latin typeface="Arial" charset="0"/>
                <a:ea typeface="ヒラギノ角ゴ ProN W3" charset="0"/>
                <a:cs typeface="ヒラギノ角ゴ ProN W3" charset="0"/>
              </a:rPr>
              <a:t>themselves</a:t>
            </a:r>
            <a:r>
              <a:rPr lang="nl-NL" i="1" dirty="0" smtClean="0">
                <a:latin typeface="Arial" charset="0"/>
                <a:ea typeface="ヒラギノ角ゴ ProN W3" charset="0"/>
                <a:cs typeface="ヒラギノ角ゴ ProN W3" charset="0"/>
              </a:rPr>
              <a:t>, </a:t>
            </a:r>
            <a:r>
              <a:rPr lang="nl-NL" i="1" dirty="0" err="1" smtClean="0">
                <a:latin typeface="Arial" charset="0"/>
                <a:ea typeface="ヒラギノ角ゴ ProN W3" charset="0"/>
                <a:cs typeface="ヒラギノ角ゴ ProN W3" charset="0"/>
              </a:rPr>
              <a:t>others</a:t>
            </a:r>
            <a:r>
              <a:rPr lang="nl-NL" i="1" dirty="0" smtClean="0">
                <a:latin typeface="Arial" charset="0"/>
                <a:ea typeface="ヒラギノ角ゴ ProN W3" charset="0"/>
                <a:cs typeface="ヒラギノ角ゴ ProN W3" charset="0"/>
              </a:rPr>
              <a:t> </a:t>
            </a:r>
            <a:r>
              <a:rPr lang="nl-NL" i="1" dirty="0" err="1" smtClean="0">
                <a:latin typeface="Arial" charset="0"/>
                <a:ea typeface="ヒラギノ角ゴ ProN W3" charset="0"/>
                <a:cs typeface="ヒラギノ角ゴ ProN W3" charset="0"/>
              </a:rPr>
              <a:t>and</a:t>
            </a:r>
            <a:r>
              <a:rPr lang="nl-NL" i="1" dirty="0" smtClean="0">
                <a:latin typeface="Arial" charset="0"/>
                <a:ea typeface="ヒラギノ角ゴ ProN W3" charset="0"/>
                <a:cs typeface="ヒラギノ角ゴ ProN W3" charset="0"/>
              </a:rPr>
              <a:t> the environment”</a:t>
            </a:r>
            <a:endParaRPr lang="en-US" i="1" dirty="0" smtClean="0">
              <a:latin typeface="Arial" charset="0"/>
              <a:ea typeface="ヒラギノ角ゴ ProN W3" charset="0"/>
              <a:cs typeface="ヒラギノ角ゴ ProN W3" charset="0"/>
            </a:endParaRPr>
          </a:p>
        </p:txBody>
      </p:sp>
      <p:sp>
        <p:nvSpPr>
          <p:cNvPr id="17411" name="Slide Number Placeholder 3"/>
          <p:cNvSpPr>
            <a:spLocks noGrp="1"/>
          </p:cNvSpPr>
          <p:nvPr>
            <p:ph type="sldNum" sz="quarter" idx="10"/>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lvl1pPr eaLnBrk="0" hangingPunct="0">
              <a:defRPr sz="1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1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1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1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1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1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1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1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1400">
                <a:solidFill>
                  <a:srgbClr val="FFFFFF"/>
                </a:solidFill>
                <a:latin typeface="Arial" charset="0"/>
                <a:ea typeface="ヒラギノ角ゴ ProN W3" charset="0"/>
                <a:cs typeface="ヒラギノ角ゴ ProN W3" charset="0"/>
                <a:sym typeface="Arial" charset="0"/>
              </a:defRPr>
            </a:lvl9pPr>
          </a:lstStyle>
          <a:p>
            <a:pPr eaLnBrk="1" hangingPunct="1"/>
            <a:fld id="{E78B7F33-5959-9C4C-B717-795B816BECF7}" type="slidenum">
              <a:rPr lang="en-US" sz="1000">
                <a:solidFill>
                  <a:srgbClr val="FF1E00"/>
                </a:solidFill>
                <a:cs typeface="Arial" charset="0"/>
              </a:rPr>
              <a:pPr eaLnBrk="1" hangingPunct="1"/>
              <a:t>8</a:t>
            </a:fld>
            <a:endParaRPr lang="en-US" sz="1000">
              <a:solidFill>
                <a:srgbClr val="FF1E00"/>
              </a:solidFill>
              <a:cs typeface="Arial" charset="0"/>
            </a:endParaRPr>
          </a:p>
        </p:txBody>
      </p:sp>
    </p:spTree>
    <p:extLst>
      <p:ext uri="{BB962C8B-B14F-4D97-AF65-F5344CB8AC3E}">
        <p14:creationId xmlns:p14="http://schemas.microsoft.com/office/powerpoint/2010/main" xmlns="" val="178999648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and ethics</a:t>
            </a:r>
            <a:endParaRPr lang="en-US" dirty="0"/>
          </a:p>
        </p:txBody>
      </p:sp>
      <p:sp>
        <p:nvSpPr>
          <p:cNvPr id="3" name="Content Placeholder 2"/>
          <p:cNvSpPr>
            <a:spLocks noGrp="1"/>
          </p:cNvSpPr>
          <p:nvPr>
            <p:ph idx="1"/>
          </p:nvPr>
        </p:nvSpPr>
        <p:spPr>
          <a:xfrm>
            <a:off x="432000" y="1850225"/>
            <a:ext cx="7740000" cy="3113673"/>
          </a:xfrm>
        </p:spPr>
        <p:txBody>
          <a:bodyPr/>
          <a:lstStyle/>
          <a:p>
            <a:pPr marL="0" indent="0">
              <a:buNone/>
            </a:pPr>
            <a:r>
              <a:rPr lang="en-US" dirty="0" smtClean="0"/>
              <a:t>Lloyd, P., van der </a:t>
            </a:r>
            <a:r>
              <a:rPr lang="en-US" dirty="0" err="1" smtClean="0"/>
              <a:t>Hoog</a:t>
            </a:r>
            <a:r>
              <a:rPr lang="en-US" dirty="0" smtClean="0"/>
              <a:t>, W. &amp; van der </a:t>
            </a:r>
            <a:r>
              <a:rPr lang="en-US" dirty="0" err="1" smtClean="0"/>
              <a:t>Poel</a:t>
            </a:r>
            <a:r>
              <a:rPr lang="en-US" dirty="0" smtClean="0"/>
              <a:t>, W. (2005)</a:t>
            </a:r>
          </a:p>
          <a:p>
            <a:pPr marL="0" indent="0">
              <a:buNone/>
            </a:pPr>
            <a:endParaRPr lang="en-US" dirty="0" smtClean="0"/>
          </a:p>
          <a:p>
            <a:pPr marL="0" indent="0">
              <a:buNone/>
            </a:pPr>
            <a:r>
              <a:rPr lang="en-US" dirty="0" smtClean="0"/>
              <a:t>- Solution focus</a:t>
            </a:r>
          </a:p>
          <a:p>
            <a:pPr>
              <a:buFontTx/>
              <a:buChar char="-"/>
            </a:pPr>
            <a:r>
              <a:rPr lang="en-US" dirty="0" smtClean="0"/>
              <a:t> Few ethical considerations</a:t>
            </a:r>
          </a:p>
          <a:p>
            <a:pPr>
              <a:buFontTx/>
              <a:buChar char="-"/>
            </a:pPr>
            <a:r>
              <a:rPr lang="en-US" dirty="0" smtClean="0"/>
              <a:t> </a:t>
            </a:r>
            <a:r>
              <a:rPr lang="en-US" dirty="0" err="1" smtClean="0"/>
              <a:t>Utilist</a:t>
            </a:r>
            <a:r>
              <a:rPr lang="en-US" dirty="0" smtClean="0"/>
              <a:t> perspective</a:t>
            </a:r>
          </a:p>
          <a:p>
            <a:pPr marL="0" indent="0">
              <a:buNone/>
            </a:pPr>
            <a:endParaRPr lang="en-US" dirty="0" smtClean="0"/>
          </a:p>
          <a:p>
            <a:pPr marL="0" indent="0">
              <a:buNone/>
            </a:pPr>
            <a:endParaRPr lang="en-US" dirty="0" smtClean="0"/>
          </a:p>
          <a:p>
            <a:pPr marL="0" indent="0">
              <a:buNone/>
            </a:pPr>
            <a:endParaRPr lang="en-US" dirty="0"/>
          </a:p>
        </p:txBody>
      </p:sp>
      <p:pic>
        <p:nvPicPr>
          <p:cNvPr id="4" name="Picture 3"/>
          <p:cNvPicPr>
            <a:picLocks noChangeAspect="1"/>
          </p:cNvPicPr>
          <p:nvPr/>
        </p:nvPicPr>
        <p:blipFill>
          <a:blip r:embed="rId3" cstate="print"/>
          <a:stretch>
            <a:fillRect/>
          </a:stretch>
        </p:blipFill>
        <p:spPr>
          <a:xfrm>
            <a:off x="3553878" y="2790118"/>
            <a:ext cx="6260486" cy="4347559"/>
          </a:xfrm>
          <a:prstGeom prst="rect">
            <a:avLst/>
          </a:prstGeom>
        </p:spPr>
      </p:pic>
    </p:spTree>
    <p:extLst>
      <p:ext uri="{BB962C8B-B14F-4D97-AF65-F5344CB8AC3E}">
        <p14:creationId xmlns:p14="http://schemas.microsoft.com/office/powerpoint/2010/main" xmlns="" val="25200058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20229_SFBWOS1202-WorldSkills-Vorlage">
  <a:themeElements>
    <a:clrScheme name="worldskills">
      <a:dk1>
        <a:sysClr val="windowText" lastClr="000000"/>
      </a:dk1>
      <a:lt1>
        <a:sysClr val="window" lastClr="FFFFFF"/>
      </a:lt1>
      <a:dk2>
        <a:srgbClr val="000000"/>
      </a:dk2>
      <a:lt2>
        <a:srgbClr val="FFFFFF"/>
      </a:lt2>
      <a:accent1>
        <a:srgbClr val="652D86"/>
      </a:accent1>
      <a:accent2>
        <a:srgbClr val="A71930"/>
      </a:accent2>
      <a:accent3>
        <a:srgbClr val="002F5F"/>
      </a:accent3>
      <a:accent4>
        <a:srgbClr val="008542"/>
      </a:accent4>
      <a:accent5>
        <a:srgbClr val="006778"/>
      </a:accent5>
      <a:accent6>
        <a:srgbClr val="D2492A"/>
      </a:accent6>
      <a:hlink>
        <a:srgbClr val="000000"/>
      </a:hlink>
      <a:folHlink>
        <a:srgbClr val="0000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wrap="square" lIns="0" tIns="0" rIns="0" bIns="0" rtlCol="0" anchor="ctr">
        <a:noAutofit/>
      </a:bodyPr>
      <a:lstStyle>
        <a:defPPr algn="ctr">
          <a:defRPr sz="1000" b="1" smtClean="0">
            <a:solidFill>
              <a:schemeClr val="bg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bodyPr vert="horz" lIns="0" tIns="0" rIns="0" bIns="0" rtlCol="0">
        <a:spAutoFit/>
      </a:bodyPr>
      <a:lstStyle>
        <a:defPPr>
          <a:defRPr dirty="0" err="1" smtClean="0"/>
        </a:defPPr>
      </a:lstStyle>
    </a:txDef>
  </a:objectDefaults>
  <a:extraClrSchemeLst/>
</a:theme>
</file>

<file path=ppt/theme/theme2.xml><?xml version="1.0" encoding="utf-8"?>
<a:theme xmlns:a="http://schemas.openxmlformats.org/drawingml/2006/main" name="1_Standaardontwerp">
  <a:themeElements>
    <a:clrScheme name="1_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andaardontwerp">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1E00"/>
        </a:solidFill>
        <a:ln w="9525" cap="flat" cmpd="sng" algn="ctr">
          <a:solidFill>
            <a:srgbClr val="FFFF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rgbClr val="FFFFFF"/>
            </a:solidFill>
            <a:effectLst/>
            <a:latin typeface="Arial" pitchFamily="-65" charset="0"/>
            <a:ea typeface="ヒラギノ角ゴ ProN W3" pitchFamily="-65" charset="-128"/>
            <a:cs typeface="ヒラギノ角ゴ ProN W3" pitchFamily="-65" charset="-128"/>
            <a:sym typeface="Arial" pitchFamily="-65" charset="0"/>
          </a:defRPr>
        </a:defPPr>
      </a:lstStyle>
    </a:spDef>
    <a:lnDef>
      <a:spPr bwMode="auto">
        <a:xfrm>
          <a:off x="0" y="0"/>
          <a:ext cx="1" cy="1"/>
        </a:xfrm>
        <a:custGeom>
          <a:avLst/>
          <a:gdLst/>
          <a:ahLst/>
          <a:cxnLst/>
          <a:rect l="0" t="0" r="0" b="0"/>
          <a:pathLst/>
        </a:custGeom>
        <a:solidFill>
          <a:srgbClr val="FF1E00"/>
        </a:solidFill>
        <a:ln w="9525" cap="flat" cmpd="sng" algn="ctr">
          <a:solidFill>
            <a:srgbClr val="FFFF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rgbClr val="FFFFFF"/>
            </a:solidFill>
            <a:effectLst/>
            <a:latin typeface="Arial" pitchFamily="-65" charset="0"/>
            <a:ea typeface="ヒラギノ角ゴ ProN W3" pitchFamily="-65" charset="-128"/>
            <a:cs typeface="ヒラギノ角ゴ ProN W3" pitchFamily="-65" charset="-128"/>
            <a:sym typeface="Arial" pitchFamily="-65" charset="0"/>
          </a:defRPr>
        </a:defPPr>
      </a:lstStyle>
    </a:lnDef>
  </a:objectDefaults>
  <a:extraClrSchemeLst>
    <a:extraClrScheme>
      <a:clrScheme name="1_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120229_SFBWOS1202-WorldSkills-Vorlage</Template>
  <TotalTime>1717</TotalTime>
  <Words>1179</Words>
  <Application>Microsoft Office PowerPoint</Application>
  <PresentationFormat>On-screen Show (4:3)</PresentationFormat>
  <Paragraphs>153</Paragraphs>
  <Slides>48</Slides>
  <Notes>6</Notes>
  <HiddenSlides>0</HiddenSlides>
  <MMClips>1</MMClips>
  <ScaleCrop>false</ScaleCrop>
  <HeadingPairs>
    <vt:vector size="4" baseType="variant">
      <vt:variant>
        <vt:lpstr>Theme</vt:lpstr>
      </vt:variant>
      <vt:variant>
        <vt:i4>2</vt:i4>
      </vt:variant>
      <vt:variant>
        <vt:lpstr>Slide Titles</vt:lpstr>
      </vt:variant>
      <vt:variant>
        <vt:i4>48</vt:i4>
      </vt:variant>
    </vt:vector>
  </HeadingPairs>
  <TitlesOfParts>
    <vt:vector size="50" baseType="lpstr">
      <vt:lpstr>120229_SFBWOS1202-WorldSkills-Vorlage</vt:lpstr>
      <vt:lpstr>1_Standaardontwerp</vt:lpstr>
      <vt:lpstr>Slide 1</vt:lpstr>
      <vt:lpstr>Slide 2</vt:lpstr>
      <vt:lpstr>overview</vt:lpstr>
      <vt:lpstr>introduction</vt:lpstr>
      <vt:lpstr>Utrecht university of  applied SCIENCES</vt:lpstr>
      <vt:lpstr>Slide 6</vt:lpstr>
      <vt:lpstr>Introduction</vt:lpstr>
      <vt:lpstr>Co-design</vt:lpstr>
      <vt:lpstr>Design and ethics</vt:lpstr>
      <vt:lpstr>Design &amp; Ethics</vt:lpstr>
      <vt:lpstr>DESIGN PROBES (PHILIPS)</vt:lpstr>
      <vt:lpstr>DESIGN PROBES (PHILIPS)</vt:lpstr>
      <vt:lpstr>DESIGN PROBES (PHILIPS)</vt:lpstr>
      <vt:lpstr>Slide 14</vt:lpstr>
      <vt:lpstr>Project context: SMART GRIDS</vt:lpstr>
      <vt:lpstr>The assignment</vt:lpstr>
      <vt:lpstr>USER RESEARCH</vt:lpstr>
      <vt:lpstr>Four philosophers</vt:lpstr>
      <vt:lpstr>Plato (424-348 BC)</vt:lpstr>
      <vt:lpstr>Rousseau (1712-1778)</vt:lpstr>
      <vt:lpstr>Kant (1724-1804)</vt:lpstr>
      <vt:lpstr>Mill (1806-1873)</vt:lpstr>
      <vt:lpstr>RESULTS FROM student project </vt:lpstr>
      <vt:lpstr>YOUR ASSIGNMENT</vt:lpstr>
      <vt:lpstr>Plato (424-348 BC)</vt:lpstr>
      <vt:lpstr>Slide 26</vt:lpstr>
      <vt:lpstr>Slide 27</vt:lpstr>
      <vt:lpstr>Slide 28</vt:lpstr>
      <vt:lpstr>Plato:  NeighbourhoodMan</vt:lpstr>
      <vt:lpstr>Rousseau: neighbor- hood as a 24 hour  company</vt:lpstr>
      <vt:lpstr>Slide 31</vt:lpstr>
      <vt:lpstr>Rousseau: 24h company</vt:lpstr>
      <vt:lpstr>Kant: Watch-it</vt:lpstr>
      <vt:lpstr>Kant: Watch-it</vt:lpstr>
      <vt:lpstr>Mill: Collective household</vt:lpstr>
      <vt:lpstr>Slide 36</vt:lpstr>
      <vt:lpstr>Slide 37</vt:lpstr>
      <vt:lpstr>Slide 38</vt:lpstr>
      <vt:lpstr>Mill (COLLECTIVE HOUSEHOLD)</vt:lpstr>
      <vt:lpstr>CONCLUSIONS</vt:lpstr>
      <vt:lpstr>What does this TELL US  about skill?</vt:lpstr>
      <vt:lpstr>Slide 42</vt:lpstr>
      <vt:lpstr>Warm-up: Chindogu</vt:lpstr>
      <vt:lpstr>Slide 44</vt:lpstr>
      <vt:lpstr>Slide 45</vt:lpstr>
      <vt:lpstr>Slide 46</vt:lpstr>
      <vt:lpstr>Slide 47</vt:lpstr>
      <vt:lpstr>Slide 48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worldskills</dc:title>
  <dc:creator>André Hädicke</dc:creator>
  <cp:lastModifiedBy>Michelle Bussey</cp:lastModifiedBy>
  <cp:revision>310</cp:revision>
  <cp:lastPrinted>2013-05-23T14:43:17Z</cp:lastPrinted>
  <dcterms:created xsi:type="dcterms:W3CDTF">2012-02-29T15:21:29Z</dcterms:created>
  <dcterms:modified xsi:type="dcterms:W3CDTF">2013-08-08T17:07:17Z</dcterms:modified>
</cp:coreProperties>
</file>