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1"/>
  </p:sldMasterIdLst>
  <p:notesMasterIdLst>
    <p:notesMasterId r:id="rId17"/>
  </p:notesMasterIdLst>
  <p:handoutMasterIdLst>
    <p:handoutMasterId r:id="rId18"/>
  </p:handoutMasterIdLst>
  <p:sldIdLst>
    <p:sldId id="256" r:id="rId2"/>
    <p:sldId id="322" r:id="rId3"/>
    <p:sldId id="313" r:id="rId4"/>
    <p:sldId id="323" r:id="rId5"/>
    <p:sldId id="324" r:id="rId6"/>
    <p:sldId id="325" r:id="rId7"/>
    <p:sldId id="326" r:id="rId8"/>
    <p:sldId id="314" r:id="rId9"/>
    <p:sldId id="318" r:id="rId10"/>
    <p:sldId id="317" r:id="rId11"/>
    <p:sldId id="327" r:id="rId12"/>
    <p:sldId id="328" r:id="rId13"/>
    <p:sldId id="272" r:id="rId14"/>
    <p:sldId id="319" r:id="rId15"/>
    <p:sldId id="27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00FF"/>
    <a:srgbClr val="1D0E33"/>
    <a:srgbClr val="F3F2F1"/>
    <a:srgbClr val="0084AD"/>
    <a:srgbClr val="72D0EB"/>
    <a:srgbClr val="003764"/>
    <a:srgbClr val="00698F"/>
    <a:srgbClr val="005570"/>
    <a:srgbClr val="3A5B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75" autoAdjust="0"/>
    <p:restoredTop sz="94653"/>
  </p:normalViewPr>
  <p:slideViewPr>
    <p:cSldViewPr snapToGrid="0">
      <p:cViewPr>
        <p:scale>
          <a:sx n="120" d="100"/>
          <a:sy n="120" d="100"/>
        </p:scale>
        <p:origin x="264" y="320"/>
      </p:cViewPr>
      <p:guideLst/>
    </p:cSldViewPr>
  </p:slideViewPr>
  <p:notesTextViewPr>
    <p:cViewPr>
      <p:scale>
        <a:sx n="1" d="1"/>
        <a:sy n="1" d="1"/>
      </p:scale>
      <p:origin x="0" y="0"/>
    </p:cViewPr>
  </p:notesTextViewPr>
  <p:notesViewPr>
    <p:cSldViewPr snapToGrid="0">
      <p:cViewPr varScale="1">
        <p:scale>
          <a:sx n="150" d="100"/>
          <a:sy n="150" d="100"/>
        </p:scale>
        <p:origin x="4984"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362DCE-29FA-264E-9A8F-08AFF350CB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E786318-B60F-8040-98EA-3BF74BA82D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A5EF0B-3B0E-0048-B4A3-E9605CA0A6F3}" type="datetimeFigureOut">
              <a:rPr lang="en-US" smtClean="0"/>
              <a:t>5/20/24</a:t>
            </a:fld>
            <a:endParaRPr lang="en-US"/>
          </a:p>
        </p:txBody>
      </p:sp>
      <p:sp>
        <p:nvSpPr>
          <p:cNvPr id="4" name="Footer Placeholder 3">
            <a:extLst>
              <a:ext uri="{FF2B5EF4-FFF2-40B4-BE49-F238E27FC236}">
                <a16:creationId xmlns:a16="http://schemas.microsoft.com/office/drawing/2014/main" id="{7F95E0C1-A11A-7346-B0BB-85FC76181A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A689258-C29F-9440-9DEB-6DE2EADDEE4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C413B99-1508-7347-8F3F-DB0D28594725}" type="slidenum">
              <a:rPr lang="en-US" smtClean="0"/>
              <a:t>‹#›</a:t>
            </a:fld>
            <a:endParaRPr lang="en-US"/>
          </a:p>
        </p:txBody>
      </p:sp>
    </p:spTree>
    <p:extLst>
      <p:ext uri="{BB962C8B-B14F-4D97-AF65-F5344CB8AC3E}">
        <p14:creationId xmlns:p14="http://schemas.microsoft.com/office/powerpoint/2010/main" val="2565069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551AE-4260-48F1-9609-539278B9AFE8}" type="datetimeFigureOut">
              <a:rPr lang="en-GB" smtClean="0"/>
              <a:t>20/05/2024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4603DC-21C0-43B6-B30C-9BAA01966304}" type="slidenum">
              <a:rPr lang="en-GB" smtClean="0"/>
              <a:t>‹#›</a:t>
            </a:fld>
            <a:endParaRPr lang="en-GB"/>
          </a:p>
        </p:txBody>
      </p:sp>
    </p:spTree>
    <p:extLst>
      <p:ext uri="{BB962C8B-B14F-4D97-AF65-F5344CB8AC3E}">
        <p14:creationId xmlns:p14="http://schemas.microsoft.com/office/powerpoint/2010/main" val="1745539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F4603DC-21C0-43B6-B30C-9BAA01966304}" type="slidenum">
              <a:rPr lang="en-GB" smtClean="0"/>
              <a:t>1</a:t>
            </a:fld>
            <a:endParaRPr lang="en-GB"/>
          </a:p>
        </p:txBody>
      </p:sp>
    </p:spTree>
    <p:extLst>
      <p:ext uri="{BB962C8B-B14F-4D97-AF65-F5344CB8AC3E}">
        <p14:creationId xmlns:p14="http://schemas.microsoft.com/office/powerpoint/2010/main" val="2159476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F4603DC-21C0-43B6-B30C-9BAA01966304}" type="slidenum">
              <a:rPr lang="en-GB" smtClean="0"/>
              <a:t>2</a:t>
            </a:fld>
            <a:endParaRPr lang="en-GB"/>
          </a:p>
        </p:txBody>
      </p:sp>
    </p:spTree>
    <p:extLst>
      <p:ext uri="{BB962C8B-B14F-4D97-AF65-F5344CB8AC3E}">
        <p14:creationId xmlns:p14="http://schemas.microsoft.com/office/powerpoint/2010/main" val="21116855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sub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9C73B6-4E32-BEEC-A7AE-9983ECD06A32}"/>
              </a:ext>
            </a:extLst>
          </p:cNvPr>
          <p:cNvSpPr/>
          <p:nvPr userDrawn="1"/>
        </p:nvSpPr>
        <p:spPr>
          <a:xfrm>
            <a:off x="0" y="0"/>
            <a:ext cx="12192000" cy="6858000"/>
          </a:xfrm>
          <a:prstGeom prst="rect">
            <a:avLst/>
          </a:prstGeom>
          <a:solidFill>
            <a:srgbClr val="1D0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p:cNvSpPr>
            <a:spLocks noGrp="1"/>
          </p:cNvSpPr>
          <p:nvPr>
            <p:ph type="ftr" sz="quarter" idx="11"/>
          </p:nvPr>
        </p:nvSpPr>
        <p:spPr>
          <a:xfrm>
            <a:off x="828000" y="6942762"/>
            <a:ext cx="41148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r>
              <a:rPr lang="en-GB"/>
              <a:t>WS_Conference2024_powerpoint_v1.0</a:t>
            </a:r>
            <a:endParaRPr lang="en-GB" dirty="0"/>
          </a:p>
        </p:txBody>
      </p:sp>
      <p:sp>
        <p:nvSpPr>
          <p:cNvPr id="15" name="Slide Number Placeholder 5"/>
          <p:cNvSpPr>
            <a:spLocks noGrp="1"/>
          </p:cNvSpPr>
          <p:nvPr>
            <p:ph type="sldNum" sz="quarter" idx="12"/>
          </p:nvPr>
        </p:nvSpPr>
        <p:spPr>
          <a:xfrm>
            <a:off x="0" y="6942762"/>
            <a:ext cx="7200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fld id="{545CC6C2-2EFE-4F8E-A6C1-ED43C6889947}" type="slidenum">
              <a:rPr lang="en-GB" smtClean="0"/>
              <a:pPr/>
              <a:t>‹#›</a:t>
            </a:fld>
            <a:r>
              <a:rPr lang="en-GB"/>
              <a:t> </a:t>
            </a:r>
            <a:endParaRPr lang="en-GB" dirty="0"/>
          </a:p>
        </p:txBody>
      </p:sp>
      <p:sp>
        <p:nvSpPr>
          <p:cNvPr id="21" name="Subtitle 2">
            <a:extLst>
              <a:ext uri="{FF2B5EF4-FFF2-40B4-BE49-F238E27FC236}">
                <a16:creationId xmlns:a16="http://schemas.microsoft.com/office/drawing/2014/main" id="{EBC524F6-5E18-6B44-9C44-7B3A9F46B421}"/>
              </a:ext>
            </a:extLst>
          </p:cNvPr>
          <p:cNvSpPr>
            <a:spLocks noGrp="1"/>
          </p:cNvSpPr>
          <p:nvPr>
            <p:ph type="subTitle" idx="1" hasCustomPrompt="1"/>
          </p:nvPr>
        </p:nvSpPr>
        <p:spPr>
          <a:xfrm>
            <a:off x="584200" y="3665632"/>
            <a:ext cx="11023598" cy="2667600"/>
          </a:xfrm>
          <a:prstGeom prst="rect">
            <a:avLst/>
          </a:prstGeom>
        </p:spPr>
        <p:txBody>
          <a:bodyPr>
            <a:noAutofit/>
          </a:bodyPr>
          <a:lstStyle>
            <a:lvl1pPr marL="0" indent="0" algn="l">
              <a:lnSpc>
                <a:spcPct val="90000"/>
              </a:lnSpc>
              <a:spcBef>
                <a:spcPts val="0"/>
              </a:spcBef>
              <a:buNone/>
              <a:defRPr sz="4000" b="1" i="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endParaRPr lang="en-GB" dirty="0"/>
          </a:p>
        </p:txBody>
      </p:sp>
      <p:sp>
        <p:nvSpPr>
          <p:cNvPr id="4" name="Rectangle 3">
            <a:extLst>
              <a:ext uri="{FF2B5EF4-FFF2-40B4-BE49-F238E27FC236}">
                <a16:creationId xmlns:a16="http://schemas.microsoft.com/office/drawing/2014/main" id="{C1BFC3B8-3B35-985F-6B15-31B78FFD8B9B}"/>
              </a:ext>
            </a:extLst>
          </p:cNvPr>
          <p:cNvSpPr/>
          <p:nvPr userDrawn="1"/>
        </p:nvSpPr>
        <p:spPr>
          <a:xfrm>
            <a:off x="584199" y="3150701"/>
            <a:ext cx="11023599" cy="306175"/>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3751F0A-0334-AAC8-F074-4CF1C7C28A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634" y="318052"/>
            <a:ext cx="2240121" cy="876569"/>
          </a:xfrm>
          <a:prstGeom prst="rect">
            <a:avLst/>
          </a:prstGeom>
        </p:spPr>
      </p:pic>
      <p:sp>
        <p:nvSpPr>
          <p:cNvPr id="7" name="Title 1">
            <a:extLst>
              <a:ext uri="{FF2B5EF4-FFF2-40B4-BE49-F238E27FC236}">
                <a16:creationId xmlns:a16="http://schemas.microsoft.com/office/drawing/2014/main" id="{797FC2E9-6168-A880-B0EA-4760AF9D8DB6}"/>
              </a:ext>
            </a:extLst>
          </p:cNvPr>
          <p:cNvSpPr>
            <a:spLocks noGrp="1"/>
          </p:cNvSpPr>
          <p:nvPr>
            <p:ph type="title" hasCustomPrompt="1"/>
          </p:nvPr>
        </p:nvSpPr>
        <p:spPr>
          <a:xfrm>
            <a:off x="584199" y="1279384"/>
            <a:ext cx="11023599" cy="1822440"/>
          </a:xfrm>
          <a:prstGeom prst="rect">
            <a:avLst/>
          </a:prstGeom>
        </p:spPr>
        <p:txBody>
          <a:bodyPr anchor="ctr" anchorCtr="0">
            <a:noAutofit/>
          </a:bodyPr>
          <a:lstStyle>
            <a:lvl1pPr>
              <a:lnSpc>
                <a:spcPct val="90000"/>
              </a:lnSpc>
              <a:defRPr sz="4400" b="1" i="0" cap="all" baseline="0">
                <a:solidFill>
                  <a:srgbClr val="FF00FF"/>
                </a:solidFill>
                <a:latin typeface="Frutiger LT Pro 45 Light" panose="020B0803030504020204" pitchFamily="34" charset="77"/>
              </a:defRPr>
            </a:lvl1pPr>
          </a:lstStyle>
          <a:p>
            <a:r>
              <a:rPr lang="en-US" dirty="0"/>
              <a:t>CLICK TO</a:t>
            </a:r>
            <a:br>
              <a:rPr lang="en-US" dirty="0"/>
            </a:br>
            <a:r>
              <a:rPr lang="en-US" dirty="0"/>
              <a:t>EDIT TITLE</a:t>
            </a:r>
            <a:endParaRPr lang="en-GB" dirty="0"/>
          </a:p>
        </p:txBody>
      </p:sp>
    </p:spTree>
    <p:extLst>
      <p:ext uri="{BB962C8B-B14F-4D97-AF65-F5344CB8AC3E}">
        <p14:creationId xmlns:p14="http://schemas.microsoft.com/office/powerpoint/2010/main" val="1655449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10 - content ">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a:xfrm>
            <a:off x="828000" y="6492875"/>
            <a:ext cx="41148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r>
              <a:rPr lang="en-GB"/>
              <a:t>WS_Conference2024_powerpoint_v1.0</a:t>
            </a:r>
            <a:endParaRPr lang="en-GB" dirty="0"/>
          </a:p>
        </p:txBody>
      </p:sp>
      <p:sp>
        <p:nvSpPr>
          <p:cNvPr id="15" name="Slide Number Placeholder 5"/>
          <p:cNvSpPr>
            <a:spLocks noGrp="1"/>
          </p:cNvSpPr>
          <p:nvPr>
            <p:ph type="sldNum" sz="quarter" idx="12"/>
          </p:nvPr>
        </p:nvSpPr>
        <p:spPr>
          <a:xfrm>
            <a:off x="0" y="6492875"/>
            <a:ext cx="7200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fld id="{545CC6C2-2EFE-4F8E-A6C1-ED43C6889947}" type="slidenum">
              <a:rPr lang="en-GB" smtClean="0"/>
              <a:pPr/>
              <a:t>‹#›</a:t>
            </a:fld>
            <a:r>
              <a:rPr lang="en-GB"/>
              <a:t> </a:t>
            </a:r>
            <a:endParaRPr lang="en-GB" dirty="0"/>
          </a:p>
        </p:txBody>
      </p:sp>
      <p:sp>
        <p:nvSpPr>
          <p:cNvPr id="4" name="Rectangle 3">
            <a:extLst>
              <a:ext uri="{FF2B5EF4-FFF2-40B4-BE49-F238E27FC236}">
                <a16:creationId xmlns:a16="http://schemas.microsoft.com/office/drawing/2014/main" id="{C1BFC3B8-3B35-985F-6B15-31B78FFD8B9B}"/>
              </a:ext>
            </a:extLst>
          </p:cNvPr>
          <p:cNvSpPr/>
          <p:nvPr userDrawn="1"/>
        </p:nvSpPr>
        <p:spPr>
          <a:xfrm>
            <a:off x="584199" y="3150701"/>
            <a:ext cx="11023599" cy="306175"/>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A1B22E7-6A9C-49B9-679F-6EE1C26FCFA4}"/>
              </a:ext>
            </a:extLst>
          </p:cNvPr>
          <p:cNvPicPr>
            <a:picLocks noChangeAspect="1"/>
          </p:cNvPicPr>
          <p:nvPr userDrawn="1"/>
        </p:nvPicPr>
        <p:blipFill>
          <a:blip r:embed="rId2">
            <a:extLst>
              <a:ext uri="{28A0092B-C50C-407E-A947-70E740481C1C}">
                <a14:useLocalDpi xmlns:a14="http://schemas.microsoft.com/office/drawing/2010/main" val="0"/>
              </a:ext>
            </a:extLst>
          </a:blip>
          <a:srcRect l="1931" r="1931"/>
          <a:stretch/>
        </p:blipFill>
        <p:spPr>
          <a:xfrm>
            <a:off x="7499272" y="-137160"/>
            <a:ext cx="4470901" cy="6995160"/>
          </a:xfrm>
          <a:prstGeom prst="rect">
            <a:avLst/>
          </a:prstGeom>
        </p:spPr>
      </p:pic>
      <p:sp>
        <p:nvSpPr>
          <p:cNvPr id="5" name="Content Placeholder 2">
            <a:extLst>
              <a:ext uri="{FF2B5EF4-FFF2-40B4-BE49-F238E27FC236}">
                <a16:creationId xmlns:a16="http://schemas.microsoft.com/office/drawing/2014/main" id="{9CE51D6A-8244-2467-2FF0-E422B5EAC925}"/>
              </a:ext>
            </a:extLst>
          </p:cNvPr>
          <p:cNvSpPr>
            <a:spLocks noGrp="1"/>
          </p:cNvSpPr>
          <p:nvPr>
            <p:ph idx="13"/>
          </p:nvPr>
        </p:nvSpPr>
        <p:spPr>
          <a:xfrm>
            <a:off x="584199" y="3655691"/>
            <a:ext cx="7560057" cy="2659579"/>
          </a:xfrm>
          <a:prstGeom prst="rect">
            <a:avLst/>
          </a:prstGeom>
        </p:spPr>
        <p:txBody>
          <a:bodyPr>
            <a:noAutofit/>
          </a:bodyPr>
          <a:lstStyle>
            <a:lvl1pPr marL="0" indent="0">
              <a:lnSpc>
                <a:spcPct val="110000"/>
              </a:lnSpc>
              <a:buFontTx/>
              <a:buNone/>
              <a:defRPr sz="2400" b="0" i="0">
                <a:solidFill>
                  <a:srgbClr val="1D0E33"/>
                </a:solidFill>
                <a:latin typeface="Frutiger LT Com 55 Roman" panose="020B0503030504020204" pitchFamily="34" charset="77"/>
              </a:defRPr>
            </a:lvl1pPr>
            <a:lvl2pPr marL="180975" indent="0">
              <a:lnSpc>
                <a:spcPct val="110000"/>
              </a:lnSpc>
              <a:buFontTx/>
              <a:buNone/>
              <a:defRPr sz="2400" b="0" i="0">
                <a:solidFill>
                  <a:srgbClr val="1D0E33"/>
                </a:solidFill>
                <a:latin typeface="Frutiger LT Com 55 Roman" panose="020B0503030504020204" pitchFamily="34" charset="77"/>
              </a:defRPr>
            </a:lvl2pPr>
            <a:lvl3pPr marL="361950" indent="0">
              <a:lnSpc>
                <a:spcPct val="110000"/>
              </a:lnSpc>
              <a:buFontTx/>
              <a:buNone/>
              <a:defRPr sz="2400" b="0" i="0">
                <a:solidFill>
                  <a:srgbClr val="1D0E33"/>
                </a:solidFill>
                <a:latin typeface="Frutiger LT Com 55 Roman" panose="020B0503030504020204" pitchFamily="34" charset="77"/>
              </a:defRPr>
            </a:lvl3pPr>
            <a:lvl4pPr marL="714375" indent="-171450">
              <a:defRPr sz="2400">
                <a:solidFill>
                  <a:schemeClr val="tx1"/>
                </a:solidFill>
                <a:latin typeface="Frutiger LT Com 45 Light" panose="020B0303030504020204" pitchFamily="34" charset="0"/>
              </a:defRPr>
            </a:lvl4pPr>
            <a:lvl5pPr marL="895350" indent="-180975">
              <a:defRPr sz="2400">
                <a:solidFill>
                  <a:schemeClr val="tx1"/>
                </a:solidFill>
                <a:latin typeface="Frutiger LT Com 45 Light" panose="020B0303030504020204" pitchFamily="34" charset="0"/>
              </a:defRPr>
            </a:lvl5pPr>
          </a:lstStyle>
          <a:p>
            <a:pPr lvl="0"/>
            <a:r>
              <a:rPr lang="en-US"/>
              <a:t>Click to 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1E48ECD3-2821-621A-3708-05C6353413AA}"/>
              </a:ext>
            </a:extLst>
          </p:cNvPr>
          <p:cNvSpPr>
            <a:spLocks noGrp="1"/>
          </p:cNvSpPr>
          <p:nvPr>
            <p:ph type="title" hasCustomPrompt="1"/>
          </p:nvPr>
        </p:nvSpPr>
        <p:spPr>
          <a:xfrm>
            <a:off x="584199" y="1279384"/>
            <a:ext cx="11023599" cy="1822440"/>
          </a:xfrm>
          <a:prstGeom prst="rect">
            <a:avLst/>
          </a:prstGeom>
        </p:spPr>
        <p:txBody>
          <a:bodyPr anchor="ctr" anchorCtr="0">
            <a:noAutofit/>
          </a:bodyPr>
          <a:lstStyle>
            <a:lvl1pPr>
              <a:lnSpc>
                <a:spcPct val="90000"/>
              </a:lnSpc>
              <a:defRPr sz="4400" b="1" i="0" cap="all" baseline="0">
                <a:solidFill>
                  <a:srgbClr val="1D0E33"/>
                </a:solidFill>
                <a:latin typeface="Frutiger LT Pro 45 Light" panose="020B0803030504020204" pitchFamily="34" charset="77"/>
              </a:defRPr>
            </a:lvl1pPr>
          </a:lstStyle>
          <a:p>
            <a:r>
              <a:rPr lang="en-US" dirty="0"/>
              <a:t>CLICK TO</a:t>
            </a:r>
            <a:br>
              <a:rPr lang="en-US" dirty="0"/>
            </a:br>
            <a:r>
              <a:rPr lang="en-US" dirty="0"/>
              <a:t>EDIT TITLE</a:t>
            </a:r>
            <a:endParaRPr lang="en-GB" dirty="0"/>
          </a:p>
        </p:txBody>
      </p:sp>
    </p:spTree>
    <p:extLst>
      <p:ext uri="{BB962C8B-B14F-4D97-AF65-F5344CB8AC3E}">
        <p14:creationId xmlns:p14="http://schemas.microsoft.com/office/powerpoint/2010/main" val="2600248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11 - content ">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a:xfrm>
            <a:off x="828000" y="6492875"/>
            <a:ext cx="41148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r>
              <a:rPr lang="en-GB"/>
              <a:t>WS_Conference2024_powerpoint_v1.0</a:t>
            </a:r>
            <a:endParaRPr lang="en-GB" dirty="0"/>
          </a:p>
        </p:txBody>
      </p:sp>
      <p:sp>
        <p:nvSpPr>
          <p:cNvPr id="15" name="Slide Number Placeholder 5"/>
          <p:cNvSpPr>
            <a:spLocks noGrp="1"/>
          </p:cNvSpPr>
          <p:nvPr>
            <p:ph type="sldNum" sz="quarter" idx="12"/>
          </p:nvPr>
        </p:nvSpPr>
        <p:spPr>
          <a:xfrm>
            <a:off x="0" y="6492875"/>
            <a:ext cx="7200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fld id="{545CC6C2-2EFE-4F8E-A6C1-ED43C6889947}" type="slidenum">
              <a:rPr lang="en-GB" smtClean="0"/>
              <a:pPr/>
              <a:t>‹#›</a:t>
            </a:fld>
            <a:r>
              <a:rPr lang="en-GB"/>
              <a:t> </a:t>
            </a:r>
            <a:endParaRPr lang="en-GB" dirty="0"/>
          </a:p>
        </p:txBody>
      </p:sp>
      <p:sp>
        <p:nvSpPr>
          <p:cNvPr id="4" name="Rectangle 3">
            <a:extLst>
              <a:ext uri="{FF2B5EF4-FFF2-40B4-BE49-F238E27FC236}">
                <a16:creationId xmlns:a16="http://schemas.microsoft.com/office/drawing/2014/main" id="{C1BFC3B8-3B35-985F-6B15-31B78FFD8B9B}"/>
              </a:ext>
            </a:extLst>
          </p:cNvPr>
          <p:cNvSpPr/>
          <p:nvPr userDrawn="1"/>
        </p:nvSpPr>
        <p:spPr>
          <a:xfrm>
            <a:off x="584199" y="3150701"/>
            <a:ext cx="11023599" cy="306175"/>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BC2FC86-7F4E-907A-6AE6-D73B4E5F3A2F}"/>
              </a:ext>
            </a:extLst>
          </p:cNvPr>
          <p:cNvPicPr>
            <a:picLocks noChangeAspect="1"/>
          </p:cNvPicPr>
          <p:nvPr userDrawn="1"/>
        </p:nvPicPr>
        <p:blipFill>
          <a:blip r:embed="rId2">
            <a:extLst>
              <a:ext uri="{28A0092B-C50C-407E-A947-70E740481C1C}">
                <a14:useLocalDpi xmlns:a14="http://schemas.microsoft.com/office/drawing/2010/main" val="0"/>
              </a:ext>
            </a:extLst>
          </a:blip>
          <a:srcRect l="2153" r="2153"/>
          <a:stretch/>
        </p:blipFill>
        <p:spPr>
          <a:xfrm>
            <a:off x="7424928" y="-872345"/>
            <a:ext cx="4940789" cy="7730345"/>
          </a:xfrm>
          <a:prstGeom prst="rect">
            <a:avLst/>
          </a:prstGeom>
        </p:spPr>
      </p:pic>
      <p:sp>
        <p:nvSpPr>
          <p:cNvPr id="6" name="Content Placeholder 2">
            <a:extLst>
              <a:ext uri="{FF2B5EF4-FFF2-40B4-BE49-F238E27FC236}">
                <a16:creationId xmlns:a16="http://schemas.microsoft.com/office/drawing/2014/main" id="{8FCB04B3-8239-B9C3-1B81-72BE22771119}"/>
              </a:ext>
            </a:extLst>
          </p:cNvPr>
          <p:cNvSpPr>
            <a:spLocks noGrp="1"/>
          </p:cNvSpPr>
          <p:nvPr>
            <p:ph idx="13"/>
          </p:nvPr>
        </p:nvSpPr>
        <p:spPr>
          <a:xfrm>
            <a:off x="584199" y="3655691"/>
            <a:ext cx="7328409" cy="2659579"/>
          </a:xfrm>
          <a:prstGeom prst="rect">
            <a:avLst/>
          </a:prstGeom>
        </p:spPr>
        <p:txBody>
          <a:bodyPr>
            <a:noAutofit/>
          </a:bodyPr>
          <a:lstStyle>
            <a:lvl1pPr marL="0" indent="0">
              <a:lnSpc>
                <a:spcPct val="110000"/>
              </a:lnSpc>
              <a:buFontTx/>
              <a:buNone/>
              <a:defRPr sz="2400" b="0" i="0">
                <a:solidFill>
                  <a:srgbClr val="1D0E33"/>
                </a:solidFill>
                <a:latin typeface="Frutiger LT Com 55 Roman" panose="020B0503030504020204" pitchFamily="34" charset="77"/>
              </a:defRPr>
            </a:lvl1pPr>
            <a:lvl2pPr marL="180975" indent="0">
              <a:lnSpc>
                <a:spcPct val="110000"/>
              </a:lnSpc>
              <a:buFontTx/>
              <a:buNone/>
              <a:defRPr sz="2400" b="0" i="0">
                <a:solidFill>
                  <a:srgbClr val="1D0E33"/>
                </a:solidFill>
                <a:latin typeface="Frutiger LT Com 55 Roman" panose="020B0503030504020204" pitchFamily="34" charset="77"/>
              </a:defRPr>
            </a:lvl2pPr>
            <a:lvl3pPr marL="361950" indent="0">
              <a:lnSpc>
                <a:spcPct val="110000"/>
              </a:lnSpc>
              <a:buFontTx/>
              <a:buNone/>
              <a:defRPr sz="2400" b="0" i="0">
                <a:solidFill>
                  <a:srgbClr val="1D0E33"/>
                </a:solidFill>
                <a:latin typeface="Frutiger LT Com 55 Roman" panose="020B0503030504020204" pitchFamily="34" charset="77"/>
              </a:defRPr>
            </a:lvl3pPr>
            <a:lvl4pPr marL="714375" indent="-171450">
              <a:defRPr sz="2400">
                <a:solidFill>
                  <a:schemeClr val="tx1"/>
                </a:solidFill>
                <a:latin typeface="Frutiger LT Com 45 Light" panose="020B0303030504020204" pitchFamily="34" charset="0"/>
              </a:defRPr>
            </a:lvl4pPr>
            <a:lvl5pPr marL="895350" indent="-180975">
              <a:defRPr sz="2400">
                <a:solidFill>
                  <a:schemeClr val="tx1"/>
                </a:solidFill>
                <a:latin typeface="Frutiger LT Com 45 Light" panose="020B0303030504020204" pitchFamily="34" charset="0"/>
              </a:defRPr>
            </a:lvl5pPr>
          </a:lstStyle>
          <a:p>
            <a:pPr lvl="0"/>
            <a:r>
              <a:rPr lang="en-US"/>
              <a:t>Click to 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27899ECE-6C9E-2082-7399-5696B5B57186}"/>
              </a:ext>
            </a:extLst>
          </p:cNvPr>
          <p:cNvSpPr>
            <a:spLocks noGrp="1"/>
          </p:cNvSpPr>
          <p:nvPr>
            <p:ph type="title" hasCustomPrompt="1"/>
          </p:nvPr>
        </p:nvSpPr>
        <p:spPr>
          <a:xfrm>
            <a:off x="584199" y="1279384"/>
            <a:ext cx="8815833" cy="1822440"/>
          </a:xfrm>
          <a:prstGeom prst="rect">
            <a:avLst/>
          </a:prstGeom>
        </p:spPr>
        <p:txBody>
          <a:bodyPr anchor="ctr" anchorCtr="0">
            <a:noAutofit/>
          </a:bodyPr>
          <a:lstStyle>
            <a:lvl1pPr>
              <a:lnSpc>
                <a:spcPct val="90000"/>
              </a:lnSpc>
              <a:defRPr sz="4400" b="1" i="0" cap="all" baseline="0">
                <a:solidFill>
                  <a:srgbClr val="1D0E33"/>
                </a:solidFill>
                <a:latin typeface="Frutiger LT Pro 45 Light" panose="020B0803030504020204" pitchFamily="34" charset="77"/>
              </a:defRPr>
            </a:lvl1pPr>
          </a:lstStyle>
          <a:p>
            <a:r>
              <a:rPr lang="en-US" dirty="0"/>
              <a:t>CLICK TO</a:t>
            </a:r>
            <a:br>
              <a:rPr lang="en-US" dirty="0"/>
            </a:br>
            <a:r>
              <a:rPr lang="en-US" dirty="0"/>
              <a:t>EDIT TITLE</a:t>
            </a:r>
            <a:endParaRPr lang="en-GB" dirty="0"/>
          </a:p>
        </p:txBody>
      </p:sp>
    </p:spTree>
    <p:extLst>
      <p:ext uri="{BB962C8B-B14F-4D97-AF65-F5344CB8AC3E}">
        <p14:creationId xmlns:p14="http://schemas.microsoft.com/office/powerpoint/2010/main" val="2970694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12 - content ">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a:xfrm>
            <a:off x="828000" y="6492875"/>
            <a:ext cx="41148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r>
              <a:rPr lang="en-GB"/>
              <a:t>WS_Conference2024_powerpoint_v1.0</a:t>
            </a:r>
            <a:endParaRPr lang="en-GB" dirty="0"/>
          </a:p>
        </p:txBody>
      </p:sp>
      <p:sp>
        <p:nvSpPr>
          <p:cNvPr id="15" name="Slide Number Placeholder 5"/>
          <p:cNvSpPr>
            <a:spLocks noGrp="1"/>
          </p:cNvSpPr>
          <p:nvPr>
            <p:ph type="sldNum" sz="quarter" idx="12"/>
          </p:nvPr>
        </p:nvSpPr>
        <p:spPr>
          <a:xfrm>
            <a:off x="0" y="6492875"/>
            <a:ext cx="7200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fld id="{545CC6C2-2EFE-4F8E-A6C1-ED43C6889947}" type="slidenum">
              <a:rPr lang="en-GB" smtClean="0"/>
              <a:pPr/>
              <a:t>‹#›</a:t>
            </a:fld>
            <a:r>
              <a:rPr lang="en-GB"/>
              <a:t> </a:t>
            </a:r>
            <a:endParaRPr lang="en-GB" dirty="0"/>
          </a:p>
        </p:txBody>
      </p:sp>
      <p:sp>
        <p:nvSpPr>
          <p:cNvPr id="4" name="Rectangle 3">
            <a:extLst>
              <a:ext uri="{FF2B5EF4-FFF2-40B4-BE49-F238E27FC236}">
                <a16:creationId xmlns:a16="http://schemas.microsoft.com/office/drawing/2014/main" id="{C1BFC3B8-3B35-985F-6B15-31B78FFD8B9B}"/>
              </a:ext>
            </a:extLst>
          </p:cNvPr>
          <p:cNvSpPr/>
          <p:nvPr userDrawn="1"/>
        </p:nvSpPr>
        <p:spPr>
          <a:xfrm>
            <a:off x="584199" y="3150701"/>
            <a:ext cx="11023599" cy="306175"/>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121A1A6-86A2-BFA2-092C-E06AC0369802}"/>
              </a:ext>
            </a:extLst>
          </p:cNvPr>
          <p:cNvPicPr>
            <a:picLocks noChangeAspect="1"/>
          </p:cNvPicPr>
          <p:nvPr userDrawn="1"/>
        </p:nvPicPr>
        <p:blipFill>
          <a:blip r:embed="rId2">
            <a:extLst>
              <a:ext uri="{28A0092B-C50C-407E-A947-70E740481C1C}">
                <a14:useLocalDpi xmlns:a14="http://schemas.microsoft.com/office/drawing/2010/main" val="0"/>
              </a:ext>
            </a:extLst>
          </a:blip>
          <a:srcRect l="3066" r="3066"/>
          <a:stretch/>
        </p:blipFill>
        <p:spPr>
          <a:xfrm>
            <a:off x="7781544" y="-42589"/>
            <a:ext cx="4410457" cy="6900589"/>
          </a:xfrm>
          <a:prstGeom prst="rect">
            <a:avLst/>
          </a:prstGeom>
        </p:spPr>
      </p:pic>
      <p:sp>
        <p:nvSpPr>
          <p:cNvPr id="6" name="Content Placeholder 2">
            <a:extLst>
              <a:ext uri="{FF2B5EF4-FFF2-40B4-BE49-F238E27FC236}">
                <a16:creationId xmlns:a16="http://schemas.microsoft.com/office/drawing/2014/main" id="{E42A0642-875C-0975-56D6-E4244D8C10B0}"/>
              </a:ext>
            </a:extLst>
          </p:cNvPr>
          <p:cNvSpPr>
            <a:spLocks noGrp="1"/>
          </p:cNvSpPr>
          <p:nvPr>
            <p:ph idx="13"/>
          </p:nvPr>
        </p:nvSpPr>
        <p:spPr>
          <a:xfrm>
            <a:off x="584199" y="3655691"/>
            <a:ext cx="7816089" cy="2659579"/>
          </a:xfrm>
          <a:prstGeom prst="rect">
            <a:avLst/>
          </a:prstGeom>
        </p:spPr>
        <p:txBody>
          <a:bodyPr>
            <a:noAutofit/>
          </a:bodyPr>
          <a:lstStyle>
            <a:lvl1pPr marL="0" indent="0">
              <a:lnSpc>
                <a:spcPct val="110000"/>
              </a:lnSpc>
              <a:buFontTx/>
              <a:buNone/>
              <a:defRPr sz="2400" b="0" i="0">
                <a:solidFill>
                  <a:srgbClr val="1D0E33"/>
                </a:solidFill>
                <a:latin typeface="Frutiger LT Com 55 Roman" panose="020B0503030504020204" pitchFamily="34" charset="77"/>
              </a:defRPr>
            </a:lvl1pPr>
            <a:lvl2pPr marL="180975" indent="0">
              <a:lnSpc>
                <a:spcPct val="110000"/>
              </a:lnSpc>
              <a:buFontTx/>
              <a:buNone/>
              <a:defRPr sz="2400" b="0" i="0">
                <a:solidFill>
                  <a:srgbClr val="1D0E33"/>
                </a:solidFill>
                <a:latin typeface="Frutiger LT Com 55 Roman" panose="020B0503030504020204" pitchFamily="34" charset="77"/>
              </a:defRPr>
            </a:lvl2pPr>
            <a:lvl3pPr marL="361950" indent="0">
              <a:lnSpc>
                <a:spcPct val="110000"/>
              </a:lnSpc>
              <a:buFontTx/>
              <a:buNone/>
              <a:defRPr sz="2400" b="0" i="0">
                <a:solidFill>
                  <a:srgbClr val="1D0E33"/>
                </a:solidFill>
                <a:latin typeface="Frutiger LT Com 55 Roman" panose="020B0503030504020204" pitchFamily="34" charset="77"/>
              </a:defRPr>
            </a:lvl3pPr>
            <a:lvl4pPr marL="714375" indent="-171450">
              <a:defRPr sz="2400">
                <a:solidFill>
                  <a:schemeClr val="tx1"/>
                </a:solidFill>
                <a:latin typeface="Frutiger LT Com 45 Light" panose="020B0303030504020204" pitchFamily="34" charset="0"/>
              </a:defRPr>
            </a:lvl4pPr>
            <a:lvl5pPr marL="895350" indent="-180975">
              <a:defRPr sz="2400">
                <a:solidFill>
                  <a:schemeClr val="tx1"/>
                </a:solidFill>
                <a:latin typeface="Frutiger LT Com 45 Light" panose="020B0303030504020204" pitchFamily="34" charset="0"/>
              </a:defRPr>
            </a:lvl5pPr>
          </a:lstStyle>
          <a:p>
            <a:pPr lvl="0"/>
            <a:r>
              <a:rPr lang="en-US"/>
              <a:t>Click to 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10A9C2E4-2C66-54CB-1638-6111886BE3AB}"/>
              </a:ext>
            </a:extLst>
          </p:cNvPr>
          <p:cNvSpPr>
            <a:spLocks noGrp="1"/>
          </p:cNvSpPr>
          <p:nvPr>
            <p:ph type="title" hasCustomPrompt="1"/>
          </p:nvPr>
        </p:nvSpPr>
        <p:spPr>
          <a:xfrm>
            <a:off x="584199" y="1279384"/>
            <a:ext cx="8815833" cy="1822440"/>
          </a:xfrm>
          <a:prstGeom prst="rect">
            <a:avLst/>
          </a:prstGeom>
        </p:spPr>
        <p:txBody>
          <a:bodyPr anchor="ctr" anchorCtr="0">
            <a:noAutofit/>
          </a:bodyPr>
          <a:lstStyle>
            <a:lvl1pPr>
              <a:lnSpc>
                <a:spcPct val="90000"/>
              </a:lnSpc>
              <a:defRPr sz="4400" b="1" i="0" cap="all" baseline="0">
                <a:solidFill>
                  <a:srgbClr val="1D0E33"/>
                </a:solidFill>
                <a:latin typeface="Frutiger LT Pro 45 Light" panose="020B0803030504020204" pitchFamily="34" charset="77"/>
              </a:defRPr>
            </a:lvl1pPr>
          </a:lstStyle>
          <a:p>
            <a:r>
              <a:rPr lang="en-US" dirty="0"/>
              <a:t>CLICK TO</a:t>
            </a:r>
            <a:br>
              <a:rPr lang="en-US" dirty="0"/>
            </a:br>
            <a:r>
              <a:rPr lang="en-US" dirty="0"/>
              <a:t>EDIT TITLE</a:t>
            </a:r>
            <a:endParaRPr lang="en-GB" dirty="0"/>
          </a:p>
        </p:txBody>
      </p:sp>
    </p:spTree>
    <p:extLst>
      <p:ext uri="{BB962C8B-B14F-4D97-AF65-F5344CB8AC3E}">
        <p14:creationId xmlns:p14="http://schemas.microsoft.com/office/powerpoint/2010/main" val="373407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13- content ">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a:xfrm>
            <a:off x="828000" y="6492875"/>
            <a:ext cx="41148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r>
              <a:rPr lang="en-GB"/>
              <a:t>WS_Conference2024_powerpoint_v1.0</a:t>
            </a:r>
            <a:endParaRPr lang="en-GB" dirty="0"/>
          </a:p>
        </p:txBody>
      </p:sp>
      <p:sp>
        <p:nvSpPr>
          <p:cNvPr id="15" name="Slide Number Placeholder 5"/>
          <p:cNvSpPr>
            <a:spLocks noGrp="1"/>
          </p:cNvSpPr>
          <p:nvPr>
            <p:ph type="sldNum" sz="quarter" idx="12"/>
          </p:nvPr>
        </p:nvSpPr>
        <p:spPr>
          <a:xfrm>
            <a:off x="0" y="6492875"/>
            <a:ext cx="7200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fld id="{545CC6C2-2EFE-4F8E-A6C1-ED43C6889947}" type="slidenum">
              <a:rPr lang="en-GB" smtClean="0"/>
              <a:pPr/>
              <a:t>‹#›</a:t>
            </a:fld>
            <a:r>
              <a:rPr lang="en-GB"/>
              <a:t> </a:t>
            </a:r>
            <a:endParaRPr lang="en-GB" dirty="0"/>
          </a:p>
        </p:txBody>
      </p:sp>
      <p:sp>
        <p:nvSpPr>
          <p:cNvPr id="4" name="Rectangle 3">
            <a:extLst>
              <a:ext uri="{FF2B5EF4-FFF2-40B4-BE49-F238E27FC236}">
                <a16:creationId xmlns:a16="http://schemas.microsoft.com/office/drawing/2014/main" id="{C1BFC3B8-3B35-985F-6B15-31B78FFD8B9B}"/>
              </a:ext>
            </a:extLst>
          </p:cNvPr>
          <p:cNvSpPr/>
          <p:nvPr userDrawn="1"/>
        </p:nvSpPr>
        <p:spPr>
          <a:xfrm>
            <a:off x="584199" y="3150701"/>
            <a:ext cx="11023599" cy="306175"/>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E28D2C1-B575-6028-7B65-CFA77EF833CA}"/>
              </a:ext>
            </a:extLst>
          </p:cNvPr>
          <p:cNvPicPr>
            <a:picLocks noChangeAspect="1"/>
          </p:cNvPicPr>
          <p:nvPr userDrawn="1"/>
        </p:nvPicPr>
        <p:blipFill>
          <a:blip r:embed="rId2">
            <a:extLst>
              <a:ext uri="{28A0092B-C50C-407E-A947-70E740481C1C}">
                <a14:useLocalDpi xmlns:a14="http://schemas.microsoft.com/office/drawing/2010/main" val="0"/>
              </a:ext>
            </a:extLst>
          </a:blip>
          <a:srcRect l="5977" r="5977"/>
          <a:stretch/>
        </p:blipFill>
        <p:spPr>
          <a:xfrm>
            <a:off x="7964425" y="243547"/>
            <a:ext cx="4227576" cy="6614454"/>
          </a:xfrm>
          <a:prstGeom prst="rect">
            <a:avLst/>
          </a:prstGeom>
        </p:spPr>
      </p:pic>
      <p:sp>
        <p:nvSpPr>
          <p:cNvPr id="5" name="Content Placeholder 2">
            <a:extLst>
              <a:ext uri="{FF2B5EF4-FFF2-40B4-BE49-F238E27FC236}">
                <a16:creationId xmlns:a16="http://schemas.microsoft.com/office/drawing/2014/main" id="{F54DF05E-054E-6A7C-FBA7-63F89A97C297}"/>
              </a:ext>
            </a:extLst>
          </p:cNvPr>
          <p:cNvSpPr>
            <a:spLocks noGrp="1"/>
          </p:cNvSpPr>
          <p:nvPr>
            <p:ph idx="13"/>
          </p:nvPr>
        </p:nvSpPr>
        <p:spPr>
          <a:xfrm>
            <a:off x="584199" y="3655691"/>
            <a:ext cx="7560057" cy="2659579"/>
          </a:xfrm>
          <a:prstGeom prst="rect">
            <a:avLst/>
          </a:prstGeom>
        </p:spPr>
        <p:txBody>
          <a:bodyPr>
            <a:noAutofit/>
          </a:bodyPr>
          <a:lstStyle>
            <a:lvl1pPr marL="0" indent="0">
              <a:lnSpc>
                <a:spcPct val="110000"/>
              </a:lnSpc>
              <a:buFontTx/>
              <a:buNone/>
              <a:defRPr sz="2400" b="0" i="0">
                <a:solidFill>
                  <a:srgbClr val="1D0E33"/>
                </a:solidFill>
                <a:latin typeface="Frutiger LT Com 55 Roman" panose="020B0503030504020204" pitchFamily="34" charset="77"/>
              </a:defRPr>
            </a:lvl1pPr>
            <a:lvl2pPr marL="180975" indent="0">
              <a:lnSpc>
                <a:spcPct val="110000"/>
              </a:lnSpc>
              <a:buFontTx/>
              <a:buNone/>
              <a:defRPr sz="2400" b="0" i="0">
                <a:solidFill>
                  <a:srgbClr val="1D0E33"/>
                </a:solidFill>
                <a:latin typeface="Frutiger LT Com 55 Roman" panose="020B0503030504020204" pitchFamily="34" charset="77"/>
              </a:defRPr>
            </a:lvl2pPr>
            <a:lvl3pPr marL="361950" indent="0">
              <a:lnSpc>
                <a:spcPct val="110000"/>
              </a:lnSpc>
              <a:buFontTx/>
              <a:buNone/>
              <a:defRPr sz="2400" b="0" i="0">
                <a:solidFill>
                  <a:srgbClr val="1D0E33"/>
                </a:solidFill>
                <a:latin typeface="Frutiger LT Com 55 Roman" panose="020B0503030504020204" pitchFamily="34" charset="77"/>
              </a:defRPr>
            </a:lvl3pPr>
            <a:lvl4pPr marL="714375" indent="-171450">
              <a:defRPr sz="2400">
                <a:solidFill>
                  <a:schemeClr val="tx1"/>
                </a:solidFill>
                <a:latin typeface="Frutiger LT Com 45 Light" panose="020B0303030504020204" pitchFamily="34" charset="0"/>
              </a:defRPr>
            </a:lvl4pPr>
            <a:lvl5pPr marL="895350" indent="-180975">
              <a:defRPr sz="2400">
                <a:solidFill>
                  <a:schemeClr val="tx1"/>
                </a:solidFill>
                <a:latin typeface="Frutiger LT Com 45 Light" panose="020B0303030504020204" pitchFamily="34" charset="0"/>
              </a:defRPr>
            </a:lvl5pPr>
          </a:lstStyle>
          <a:p>
            <a:pPr lvl="0"/>
            <a:r>
              <a:rPr lang="en-US"/>
              <a:t>Click to edit Master text styles</a:t>
            </a:r>
          </a:p>
          <a:p>
            <a:pPr lvl="1"/>
            <a:r>
              <a:rPr lang="en-US"/>
              <a:t>Second level</a:t>
            </a:r>
          </a:p>
          <a:p>
            <a:pPr lvl="2"/>
            <a:r>
              <a:rPr lang="en-US"/>
              <a:t>Third level</a:t>
            </a:r>
          </a:p>
        </p:txBody>
      </p:sp>
      <p:sp>
        <p:nvSpPr>
          <p:cNvPr id="6" name="Title 1">
            <a:extLst>
              <a:ext uri="{FF2B5EF4-FFF2-40B4-BE49-F238E27FC236}">
                <a16:creationId xmlns:a16="http://schemas.microsoft.com/office/drawing/2014/main" id="{F4948072-11C3-A6E7-E009-6CB4869118F3}"/>
              </a:ext>
            </a:extLst>
          </p:cNvPr>
          <p:cNvSpPr>
            <a:spLocks noGrp="1"/>
          </p:cNvSpPr>
          <p:nvPr>
            <p:ph type="title" hasCustomPrompt="1"/>
          </p:nvPr>
        </p:nvSpPr>
        <p:spPr>
          <a:xfrm>
            <a:off x="584199" y="1279384"/>
            <a:ext cx="11023599" cy="1822440"/>
          </a:xfrm>
          <a:prstGeom prst="rect">
            <a:avLst/>
          </a:prstGeom>
        </p:spPr>
        <p:txBody>
          <a:bodyPr anchor="ctr" anchorCtr="0">
            <a:noAutofit/>
          </a:bodyPr>
          <a:lstStyle>
            <a:lvl1pPr>
              <a:lnSpc>
                <a:spcPct val="90000"/>
              </a:lnSpc>
              <a:defRPr sz="4400" b="1" i="0" cap="all" baseline="0">
                <a:solidFill>
                  <a:srgbClr val="1D0E33"/>
                </a:solidFill>
                <a:latin typeface="Frutiger LT Pro 45 Light" panose="020B0803030504020204" pitchFamily="34" charset="77"/>
              </a:defRPr>
            </a:lvl1pPr>
          </a:lstStyle>
          <a:p>
            <a:r>
              <a:rPr lang="en-US" dirty="0"/>
              <a:t>CLICK TO</a:t>
            </a:r>
            <a:br>
              <a:rPr lang="en-US" dirty="0"/>
            </a:br>
            <a:r>
              <a:rPr lang="en-US" dirty="0"/>
              <a:t>EDIT TITLE</a:t>
            </a:r>
            <a:endParaRPr lang="en-GB" dirty="0"/>
          </a:p>
        </p:txBody>
      </p:sp>
    </p:spTree>
    <p:extLst>
      <p:ext uri="{BB962C8B-B14F-4D97-AF65-F5344CB8AC3E}">
        <p14:creationId xmlns:p14="http://schemas.microsoft.com/office/powerpoint/2010/main" val="72055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14 - content">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a:xfrm>
            <a:off x="828000" y="6942762"/>
            <a:ext cx="41148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r>
              <a:rPr lang="en-GB"/>
              <a:t>WS_Conference2024_powerpoint_v1.0</a:t>
            </a:r>
            <a:endParaRPr lang="en-GB" dirty="0"/>
          </a:p>
        </p:txBody>
      </p:sp>
      <p:sp>
        <p:nvSpPr>
          <p:cNvPr id="15" name="Slide Number Placeholder 5"/>
          <p:cNvSpPr>
            <a:spLocks noGrp="1"/>
          </p:cNvSpPr>
          <p:nvPr>
            <p:ph type="sldNum" sz="quarter" idx="12"/>
          </p:nvPr>
        </p:nvSpPr>
        <p:spPr>
          <a:xfrm>
            <a:off x="0" y="6942762"/>
            <a:ext cx="7200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fld id="{545CC6C2-2EFE-4F8E-A6C1-ED43C6889947}" type="slidenum">
              <a:rPr lang="en-GB" smtClean="0"/>
              <a:pPr/>
              <a:t>‹#›</a:t>
            </a:fld>
            <a:r>
              <a:rPr lang="en-GB"/>
              <a:t> </a:t>
            </a:r>
            <a:endParaRPr lang="en-GB" dirty="0"/>
          </a:p>
        </p:txBody>
      </p:sp>
      <p:sp>
        <p:nvSpPr>
          <p:cNvPr id="4" name="Rectangle 3">
            <a:extLst>
              <a:ext uri="{FF2B5EF4-FFF2-40B4-BE49-F238E27FC236}">
                <a16:creationId xmlns:a16="http://schemas.microsoft.com/office/drawing/2014/main" id="{C1BFC3B8-3B35-985F-6B15-31B78FFD8B9B}"/>
              </a:ext>
            </a:extLst>
          </p:cNvPr>
          <p:cNvSpPr/>
          <p:nvPr userDrawn="1"/>
        </p:nvSpPr>
        <p:spPr>
          <a:xfrm>
            <a:off x="584199" y="3150701"/>
            <a:ext cx="11023599" cy="306175"/>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white cube with pink lines&#10;&#10;Description automatically generated">
            <a:extLst>
              <a:ext uri="{FF2B5EF4-FFF2-40B4-BE49-F238E27FC236}">
                <a16:creationId xmlns:a16="http://schemas.microsoft.com/office/drawing/2014/main" id="{602A94D7-54B3-24E4-0337-CC9D72A6E2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209" r="18902"/>
          <a:stretch/>
        </p:blipFill>
        <p:spPr>
          <a:xfrm>
            <a:off x="6657329" y="1279384"/>
            <a:ext cx="5206722" cy="4732263"/>
          </a:xfrm>
          <a:prstGeom prst="rect">
            <a:avLst/>
          </a:prstGeom>
        </p:spPr>
      </p:pic>
      <p:sp>
        <p:nvSpPr>
          <p:cNvPr id="5" name="Content Placeholder 2">
            <a:extLst>
              <a:ext uri="{FF2B5EF4-FFF2-40B4-BE49-F238E27FC236}">
                <a16:creationId xmlns:a16="http://schemas.microsoft.com/office/drawing/2014/main" id="{A7C4FCB9-7BC5-3408-F3F8-840D993EB6A1}"/>
              </a:ext>
            </a:extLst>
          </p:cNvPr>
          <p:cNvSpPr>
            <a:spLocks noGrp="1"/>
          </p:cNvSpPr>
          <p:nvPr>
            <p:ph idx="13"/>
          </p:nvPr>
        </p:nvSpPr>
        <p:spPr>
          <a:xfrm>
            <a:off x="584199" y="3655691"/>
            <a:ext cx="7340601" cy="2659579"/>
          </a:xfrm>
          <a:prstGeom prst="rect">
            <a:avLst/>
          </a:prstGeom>
        </p:spPr>
        <p:txBody>
          <a:bodyPr>
            <a:noAutofit/>
          </a:bodyPr>
          <a:lstStyle>
            <a:lvl1pPr marL="0" indent="0">
              <a:lnSpc>
                <a:spcPct val="110000"/>
              </a:lnSpc>
              <a:buFontTx/>
              <a:buNone/>
              <a:defRPr sz="2400" b="0" i="0">
                <a:solidFill>
                  <a:srgbClr val="1D0E33"/>
                </a:solidFill>
                <a:latin typeface="Frutiger LT Com 55 Roman" panose="020B0503030504020204" pitchFamily="34" charset="77"/>
              </a:defRPr>
            </a:lvl1pPr>
            <a:lvl2pPr marL="180975" indent="0">
              <a:lnSpc>
                <a:spcPct val="110000"/>
              </a:lnSpc>
              <a:buFontTx/>
              <a:buNone/>
              <a:defRPr sz="2400" b="0" i="0">
                <a:solidFill>
                  <a:srgbClr val="1D0E33"/>
                </a:solidFill>
                <a:latin typeface="Frutiger LT Com 55 Roman" panose="020B0503030504020204" pitchFamily="34" charset="77"/>
              </a:defRPr>
            </a:lvl2pPr>
            <a:lvl3pPr marL="361950" indent="0">
              <a:lnSpc>
                <a:spcPct val="110000"/>
              </a:lnSpc>
              <a:buFontTx/>
              <a:buNone/>
              <a:defRPr sz="2400" b="0" i="0">
                <a:solidFill>
                  <a:srgbClr val="1D0E33"/>
                </a:solidFill>
                <a:latin typeface="Frutiger LT Com 55 Roman" panose="020B0503030504020204" pitchFamily="34" charset="77"/>
              </a:defRPr>
            </a:lvl3pPr>
            <a:lvl4pPr marL="714375" indent="-171450">
              <a:defRPr sz="2400">
                <a:solidFill>
                  <a:schemeClr val="tx1"/>
                </a:solidFill>
                <a:latin typeface="Frutiger LT Com 45 Light" panose="020B0303030504020204" pitchFamily="34" charset="0"/>
              </a:defRPr>
            </a:lvl4pPr>
            <a:lvl5pPr marL="895350" indent="-180975">
              <a:defRPr sz="2400">
                <a:solidFill>
                  <a:schemeClr val="tx1"/>
                </a:solidFill>
                <a:latin typeface="Frutiger LT Com 45 Light" panose="020B0303030504020204" pitchFamily="34" charset="0"/>
              </a:defRPr>
            </a:lvl5pPr>
          </a:lstStyle>
          <a:p>
            <a:pPr lvl="0"/>
            <a:r>
              <a:rPr lang="en-US"/>
              <a:t>Click to edit Master text styles</a:t>
            </a:r>
          </a:p>
          <a:p>
            <a:pPr lvl="1"/>
            <a:r>
              <a:rPr lang="en-US"/>
              <a:t>Second level</a:t>
            </a:r>
          </a:p>
          <a:p>
            <a:pPr lvl="2"/>
            <a:r>
              <a:rPr lang="en-US"/>
              <a:t>Third level</a:t>
            </a:r>
          </a:p>
        </p:txBody>
      </p:sp>
      <p:sp>
        <p:nvSpPr>
          <p:cNvPr id="6" name="Title 1">
            <a:extLst>
              <a:ext uri="{FF2B5EF4-FFF2-40B4-BE49-F238E27FC236}">
                <a16:creationId xmlns:a16="http://schemas.microsoft.com/office/drawing/2014/main" id="{DB657DF2-38DC-CEA5-EB6B-01E3B3B12CB7}"/>
              </a:ext>
            </a:extLst>
          </p:cNvPr>
          <p:cNvSpPr>
            <a:spLocks noGrp="1"/>
          </p:cNvSpPr>
          <p:nvPr>
            <p:ph type="title" hasCustomPrompt="1"/>
          </p:nvPr>
        </p:nvSpPr>
        <p:spPr>
          <a:xfrm>
            <a:off x="584199" y="1279384"/>
            <a:ext cx="7118179" cy="1822440"/>
          </a:xfrm>
          <a:prstGeom prst="rect">
            <a:avLst/>
          </a:prstGeom>
        </p:spPr>
        <p:txBody>
          <a:bodyPr anchor="ctr" anchorCtr="0">
            <a:noAutofit/>
          </a:bodyPr>
          <a:lstStyle>
            <a:lvl1pPr>
              <a:lnSpc>
                <a:spcPct val="90000"/>
              </a:lnSpc>
              <a:defRPr sz="4400" b="1" i="0" cap="all" baseline="0">
                <a:solidFill>
                  <a:srgbClr val="1D0E33"/>
                </a:solidFill>
                <a:latin typeface="Frutiger LT Pro 45 Light" panose="020B0803030504020204" pitchFamily="34" charset="77"/>
              </a:defRPr>
            </a:lvl1pPr>
          </a:lstStyle>
          <a:p>
            <a:r>
              <a:rPr lang="en-US" dirty="0"/>
              <a:t>CLICK TO</a:t>
            </a:r>
            <a:br>
              <a:rPr lang="en-US" dirty="0"/>
            </a:br>
            <a:r>
              <a:rPr lang="en-US" dirty="0"/>
              <a:t>EDIT TITLE</a:t>
            </a:r>
            <a:endParaRPr lang="en-GB" dirty="0"/>
          </a:p>
        </p:txBody>
      </p:sp>
    </p:spTree>
    <p:extLst>
      <p:ext uri="{BB962C8B-B14F-4D97-AF65-F5344CB8AC3E}">
        <p14:creationId xmlns:p14="http://schemas.microsoft.com/office/powerpoint/2010/main" val="2382639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15 - content">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a:xfrm>
            <a:off x="828000" y="6942762"/>
            <a:ext cx="41148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r>
              <a:rPr lang="en-GB"/>
              <a:t>WS_Conference2024_powerpoint_v1.0</a:t>
            </a:r>
            <a:endParaRPr lang="en-GB" dirty="0"/>
          </a:p>
        </p:txBody>
      </p:sp>
      <p:sp>
        <p:nvSpPr>
          <p:cNvPr id="15" name="Slide Number Placeholder 5"/>
          <p:cNvSpPr>
            <a:spLocks noGrp="1"/>
          </p:cNvSpPr>
          <p:nvPr>
            <p:ph type="sldNum" sz="quarter" idx="12"/>
          </p:nvPr>
        </p:nvSpPr>
        <p:spPr>
          <a:xfrm>
            <a:off x="0" y="6942762"/>
            <a:ext cx="7200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fld id="{545CC6C2-2EFE-4F8E-A6C1-ED43C6889947}" type="slidenum">
              <a:rPr lang="en-GB" smtClean="0"/>
              <a:pPr/>
              <a:t>‹#›</a:t>
            </a:fld>
            <a:r>
              <a:rPr lang="en-GB"/>
              <a:t> </a:t>
            </a:r>
            <a:endParaRPr lang="en-GB" dirty="0"/>
          </a:p>
        </p:txBody>
      </p:sp>
      <p:pic>
        <p:nvPicPr>
          <p:cNvPr id="6" name="Picture 5">
            <a:extLst>
              <a:ext uri="{FF2B5EF4-FFF2-40B4-BE49-F238E27FC236}">
                <a16:creationId xmlns:a16="http://schemas.microsoft.com/office/drawing/2014/main" id="{E549B87F-DDF7-9126-BA8D-55B0D6EF3E54}"/>
              </a:ext>
            </a:extLst>
          </p:cNvPr>
          <p:cNvPicPr>
            <a:picLocks noChangeAspect="1"/>
          </p:cNvPicPr>
          <p:nvPr userDrawn="1"/>
        </p:nvPicPr>
        <p:blipFill>
          <a:blip r:embed="rId2"/>
          <a:stretch>
            <a:fillRect/>
          </a:stretch>
        </p:blipFill>
        <p:spPr>
          <a:xfrm>
            <a:off x="9839038" y="4606788"/>
            <a:ext cx="2056542" cy="2198204"/>
          </a:xfrm>
          <a:prstGeom prst="rect">
            <a:avLst/>
          </a:prstGeom>
        </p:spPr>
      </p:pic>
      <p:pic>
        <p:nvPicPr>
          <p:cNvPr id="7" name="Picture 6">
            <a:extLst>
              <a:ext uri="{FF2B5EF4-FFF2-40B4-BE49-F238E27FC236}">
                <a16:creationId xmlns:a16="http://schemas.microsoft.com/office/drawing/2014/main" id="{48A4174B-1036-2E53-D94B-4F320FE3FCBA}"/>
              </a:ext>
            </a:extLst>
          </p:cNvPr>
          <p:cNvPicPr>
            <a:picLocks noChangeAspect="1"/>
          </p:cNvPicPr>
          <p:nvPr userDrawn="1"/>
        </p:nvPicPr>
        <p:blipFill>
          <a:blip r:embed="rId2"/>
          <a:stretch>
            <a:fillRect/>
          </a:stretch>
        </p:blipFill>
        <p:spPr>
          <a:xfrm>
            <a:off x="9848232" y="64488"/>
            <a:ext cx="2056542" cy="2198204"/>
          </a:xfrm>
          <a:prstGeom prst="rect">
            <a:avLst/>
          </a:prstGeom>
        </p:spPr>
      </p:pic>
      <p:pic>
        <p:nvPicPr>
          <p:cNvPr id="8" name="Picture 7">
            <a:extLst>
              <a:ext uri="{FF2B5EF4-FFF2-40B4-BE49-F238E27FC236}">
                <a16:creationId xmlns:a16="http://schemas.microsoft.com/office/drawing/2014/main" id="{708C6CD9-9E7E-895B-9B87-122CC3D75897}"/>
              </a:ext>
            </a:extLst>
          </p:cNvPr>
          <p:cNvPicPr>
            <a:picLocks noChangeAspect="1"/>
          </p:cNvPicPr>
          <p:nvPr userDrawn="1"/>
        </p:nvPicPr>
        <p:blipFill>
          <a:blip r:embed="rId2"/>
          <a:stretch>
            <a:fillRect/>
          </a:stretch>
        </p:blipFill>
        <p:spPr>
          <a:xfrm>
            <a:off x="9839038" y="2335638"/>
            <a:ext cx="2056542" cy="2198204"/>
          </a:xfrm>
          <a:prstGeom prst="rect">
            <a:avLst/>
          </a:prstGeom>
        </p:spPr>
      </p:pic>
      <p:sp>
        <p:nvSpPr>
          <p:cNvPr id="9" name="Rectangle 8">
            <a:extLst>
              <a:ext uri="{FF2B5EF4-FFF2-40B4-BE49-F238E27FC236}">
                <a16:creationId xmlns:a16="http://schemas.microsoft.com/office/drawing/2014/main" id="{DB03F7C7-CEB5-30D9-5E86-8B8FD9621170}"/>
              </a:ext>
            </a:extLst>
          </p:cNvPr>
          <p:cNvSpPr/>
          <p:nvPr userDrawn="1"/>
        </p:nvSpPr>
        <p:spPr>
          <a:xfrm>
            <a:off x="584199" y="3150701"/>
            <a:ext cx="9264033" cy="306175"/>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893DFC11-482D-E7BC-D3A0-601910E7DDFC}"/>
              </a:ext>
            </a:extLst>
          </p:cNvPr>
          <p:cNvSpPr>
            <a:spLocks noGrp="1"/>
          </p:cNvSpPr>
          <p:nvPr>
            <p:ph idx="13"/>
          </p:nvPr>
        </p:nvSpPr>
        <p:spPr>
          <a:xfrm>
            <a:off x="584199" y="3655691"/>
            <a:ext cx="9388857" cy="2659579"/>
          </a:xfrm>
          <a:prstGeom prst="rect">
            <a:avLst/>
          </a:prstGeom>
        </p:spPr>
        <p:txBody>
          <a:bodyPr>
            <a:noAutofit/>
          </a:bodyPr>
          <a:lstStyle>
            <a:lvl1pPr marL="0" indent="0">
              <a:lnSpc>
                <a:spcPct val="110000"/>
              </a:lnSpc>
              <a:buFontTx/>
              <a:buNone/>
              <a:defRPr sz="2400" b="0" i="0">
                <a:solidFill>
                  <a:srgbClr val="1D0E33"/>
                </a:solidFill>
                <a:latin typeface="Frutiger LT Com 55 Roman" panose="020B0503030504020204" pitchFamily="34" charset="77"/>
              </a:defRPr>
            </a:lvl1pPr>
            <a:lvl2pPr marL="180975" indent="0">
              <a:lnSpc>
                <a:spcPct val="110000"/>
              </a:lnSpc>
              <a:buFontTx/>
              <a:buNone/>
              <a:defRPr sz="2400" b="0" i="0">
                <a:solidFill>
                  <a:srgbClr val="1D0E33"/>
                </a:solidFill>
                <a:latin typeface="Frutiger LT Com 55 Roman" panose="020B0503030504020204" pitchFamily="34" charset="77"/>
              </a:defRPr>
            </a:lvl2pPr>
            <a:lvl3pPr marL="361950" indent="0">
              <a:lnSpc>
                <a:spcPct val="110000"/>
              </a:lnSpc>
              <a:buFontTx/>
              <a:buNone/>
              <a:defRPr sz="2400" b="0" i="0">
                <a:solidFill>
                  <a:srgbClr val="1D0E33"/>
                </a:solidFill>
                <a:latin typeface="Frutiger LT Com 55 Roman" panose="020B0503030504020204" pitchFamily="34" charset="77"/>
              </a:defRPr>
            </a:lvl3pPr>
            <a:lvl4pPr marL="714375" indent="-171450">
              <a:defRPr sz="2400">
                <a:solidFill>
                  <a:schemeClr val="tx1"/>
                </a:solidFill>
                <a:latin typeface="Frutiger LT Com 45 Light" panose="020B0303030504020204" pitchFamily="34" charset="0"/>
              </a:defRPr>
            </a:lvl4pPr>
            <a:lvl5pPr marL="895350" indent="-180975">
              <a:defRPr sz="2400">
                <a:solidFill>
                  <a:schemeClr val="tx1"/>
                </a:solidFill>
                <a:latin typeface="Frutiger LT Com 45 Light" panose="020B0303030504020204" pitchFamily="34" charset="0"/>
              </a:defRPr>
            </a:lvl5pPr>
          </a:lstStyle>
          <a:p>
            <a:pPr lvl="0"/>
            <a:r>
              <a:rPr lang="en-US"/>
              <a:t>Click to edit Master text styles</a:t>
            </a:r>
          </a:p>
          <a:p>
            <a:pPr lvl="1"/>
            <a:r>
              <a:rPr lang="en-US"/>
              <a:t>Second level</a:t>
            </a:r>
          </a:p>
          <a:p>
            <a:pPr lvl="2"/>
            <a:r>
              <a:rPr lang="en-US"/>
              <a:t>Third level</a:t>
            </a:r>
          </a:p>
        </p:txBody>
      </p:sp>
      <p:sp>
        <p:nvSpPr>
          <p:cNvPr id="3" name="Title 1">
            <a:extLst>
              <a:ext uri="{FF2B5EF4-FFF2-40B4-BE49-F238E27FC236}">
                <a16:creationId xmlns:a16="http://schemas.microsoft.com/office/drawing/2014/main" id="{3AE8F1CC-5C03-ABDE-2DCA-EC823087EC7A}"/>
              </a:ext>
            </a:extLst>
          </p:cNvPr>
          <p:cNvSpPr>
            <a:spLocks noGrp="1"/>
          </p:cNvSpPr>
          <p:nvPr>
            <p:ph type="title" hasCustomPrompt="1"/>
          </p:nvPr>
        </p:nvSpPr>
        <p:spPr>
          <a:xfrm>
            <a:off x="584199" y="1279384"/>
            <a:ext cx="9388857" cy="1822440"/>
          </a:xfrm>
          <a:prstGeom prst="rect">
            <a:avLst/>
          </a:prstGeom>
        </p:spPr>
        <p:txBody>
          <a:bodyPr anchor="ctr" anchorCtr="0">
            <a:noAutofit/>
          </a:bodyPr>
          <a:lstStyle>
            <a:lvl1pPr>
              <a:lnSpc>
                <a:spcPct val="90000"/>
              </a:lnSpc>
              <a:defRPr sz="4400" b="1" i="0" cap="all" baseline="0">
                <a:solidFill>
                  <a:srgbClr val="1D0E33"/>
                </a:solidFill>
                <a:latin typeface="Frutiger LT Pro 45 Light" panose="020B0803030504020204" pitchFamily="34" charset="77"/>
              </a:defRPr>
            </a:lvl1pPr>
          </a:lstStyle>
          <a:p>
            <a:r>
              <a:rPr lang="en-US" dirty="0"/>
              <a:t>CLICK TO</a:t>
            </a:r>
            <a:br>
              <a:rPr lang="en-US" dirty="0"/>
            </a:br>
            <a:r>
              <a:rPr lang="en-US" dirty="0"/>
              <a:t>EDIT TITLE</a:t>
            </a:r>
            <a:endParaRPr lang="en-GB" dirty="0"/>
          </a:p>
        </p:txBody>
      </p:sp>
    </p:spTree>
    <p:extLst>
      <p:ext uri="{BB962C8B-B14F-4D97-AF65-F5344CB8AC3E}">
        <p14:creationId xmlns:p14="http://schemas.microsoft.com/office/powerpoint/2010/main" val="1647035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16 - subtitle+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9C73B6-4E32-BEEC-A7AE-9983ECD06A32}"/>
              </a:ext>
            </a:extLst>
          </p:cNvPr>
          <p:cNvSpPr/>
          <p:nvPr userDrawn="1"/>
        </p:nvSpPr>
        <p:spPr>
          <a:xfrm>
            <a:off x="0" y="0"/>
            <a:ext cx="12192000" cy="6858000"/>
          </a:xfrm>
          <a:prstGeom prst="rect">
            <a:avLst/>
          </a:prstGeom>
          <a:solidFill>
            <a:srgbClr val="1D0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cap="all" baseline="0" dirty="0"/>
          </a:p>
        </p:txBody>
      </p:sp>
      <p:sp>
        <p:nvSpPr>
          <p:cNvPr id="13" name="Footer Placeholder 4"/>
          <p:cNvSpPr>
            <a:spLocks noGrp="1"/>
          </p:cNvSpPr>
          <p:nvPr>
            <p:ph type="ftr" sz="quarter" idx="11"/>
          </p:nvPr>
        </p:nvSpPr>
        <p:spPr>
          <a:xfrm>
            <a:off x="828000" y="6492875"/>
            <a:ext cx="41148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r>
              <a:rPr lang="en-GB"/>
              <a:t>WS_Conference2024_powerpoint_v1.0</a:t>
            </a:r>
            <a:endParaRPr lang="en-GB" dirty="0"/>
          </a:p>
        </p:txBody>
      </p:sp>
      <p:sp>
        <p:nvSpPr>
          <p:cNvPr id="15" name="Slide Number Placeholder 5"/>
          <p:cNvSpPr>
            <a:spLocks noGrp="1"/>
          </p:cNvSpPr>
          <p:nvPr>
            <p:ph type="sldNum" sz="quarter" idx="12"/>
          </p:nvPr>
        </p:nvSpPr>
        <p:spPr>
          <a:xfrm>
            <a:off x="0" y="6492875"/>
            <a:ext cx="7200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fld id="{545CC6C2-2EFE-4F8E-A6C1-ED43C6889947}" type="slidenum">
              <a:rPr lang="en-GB" smtClean="0"/>
              <a:pPr/>
              <a:t>‹#›</a:t>
            </a:fld>
            <a:r>
              <a:rPr lang="en-GB"/>
              <a:t> </a:t>
            </a:r>
            <a:endParaRPr lang="en-GB" dirty="0"/>
          </a:p>
        </p:txBody>
      </p:sp>
      <p:sp>
        <p:nvSpPr>
          <p:cNvPr id="21" name="Subtitle 2">
            <a:extLst>
              <a:ext uri="{FF2B5EF4-FFF2-40B4-BE49-F238E27FC236}">
                <a16:creationId xmlns:a16="http://schemas.microsoft.com/office/drawing/2014/main" id="{EBC524F6-5E18-6B44-9C44-7B3A9F46B421}"/>
              </a:ext>
            </a:extLst>
          </p:cNvPr>
          <p:cNvSpPr>
            <a:spLocks noGrp="1"/>
          </p:cNvSpPr>
          <p:nvPr>
            <p:ph type="subTitle" idx="1" hasCustomPrompt="1"/>
          </p:nvPr>
        </p:nvSpPr>
        <p:spPr>
          <a:xfrm>
            <a:off x="577311" y="2741618"/>
            <a:ext cx="10455005" cy="621841"/>
          </a:xfrm>
          <a:prstGeom prst="rect">
            <a:avLst/>
          </a:prstGeom>
        </p:spPr>
        <p:txBody>
          <a:bodyPr anchor="ctr">
            <a:noAutofit/>
          </a:bodyPr>
          <a:lstStyle>
            <a:lvl1pPr marL="0" indent="0" algn="l">
              <a:lnSpc>
                <a:spcPct val="90000"/>
              </a:lnSpc>
              <a:spcBef>
                <a:spcPts val="0"/>
              </a:spcBef>
              <a:buNone/>
              <a:defRPr sz="3600" b="1" i="0">
                <a:solidFill>
                  <a:schemeClr val="bg1"/>
                </a:solidFill>
                <a:latin typeface="Inria Seri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endParaRPr lang="en-GB" dirty="0"/>
          </a:p>
        </p:txBody>
      </p:sp>
      <p:sp>
        <p:nvSpPr>
          <p:cNvPr id="6" name="Content Placeholder 2">
            <a:extLst>
              <a:ext uri="{FF2B5EF4-FFF2-40B4-BE49-F238E27FC236}">
                <a16:creationId xmlns:a16="http://schemas.microsoft.com/office/drawing/2014/main" id="{4310B7A1-78C8-8483-D86C-2D0B87C6B85D}"/>
              </a:ext>
            </a:extLst>
          </p:cNvPr>
          <p:cNvSpPr>
            <a:spLocks noGrp="1"/>
          </p:cNvSpPr>
          <p:nvPr>
            <p:ph idx="13"/>
          </p:nvPr>
        </p:nvSpPr>
        <p:spPr>
          <a:xfrm>
            <a:off x="584199" y="3428999"/>
            <a:ext cx="10440000" cy="2886271"/>
          </a:xfrm>
          <a:prstGeom prst="rect">
            <a:avLst/>
          </a:prstGeom>
        </p:spPr>
        <p:txBody>
          <a:bodyPr>
            <a:noAutofit/>
          </a:bodyPr>
          <a:lstStyle>
            <a:lvl1pPr marL="180975" indent="-180975">
              <a:lnSpc>
                <a:spcPct val="110000"/>
              </a:lnSpc>
              <a:buFont typeface="Arial" panose="020B0604020202020204" pitchFamily="34" charset="0"/>
              <a:buChar char="•"/>
              <a:defRPr sz="2400" b="0" i="0">
                <a:solidFill>
                  <a:schemeClr val="bg1"/>
                </a:solidFill>
                <a:latin typeface="+mn-lt"/>
              </a:defRPr>
            </a:lvl1pPr>
            <a:lvl2pPr marL="361950" indent="-180975">
              <a:lnSpc>
                <a:spcPct val="110000"/>
              </a:lnSpc>
              <a:defRPr sz="2400" b="0" i="0">
                <a:solidFill>
                  <a:schemeClr val="bg1"/>
                </a:solidFill>
                <a:latin typeface="+mn-lt"/>
              </a:defRPr>
            </a:lvl2pPr>
            <a:lvl3pPr marL="542925" indent="-180975">
              <a:lnSpc>
                <a:spcPct val="110000"/>
              </a:lnSpc>
              <a:defRPr sz="2400" b="0" i="0">
                <a:solidFill>
                  <a:schemeClr val="bg1"/>
                </a:solidFill>
                <a:latin typeface="+mn-lt"/>
              </a:defRPr>
            </a:lvl3pPr>
            <a:lvl4pPr marL="714375" indent="-171450">
              <a:defRPr sz="2400">
                <a:solidFill>
                  <a:schemeClr val="tx1"/>
                </a:solidFill>
                <a:latin typeface="Frutiger LT Com 45 Light" panose="020B0303030504020204" pitchFamily="34" charset="0"/>
              </a:defRPr>
            </a:lvl4pPr>
            <a:lvl5pPr marL="895350" indent="-180975">
              <a:defRPr sz="2400">
                <a:solidFill>
                  <a:schemeClr val="tx1"/>
                </a:solidFill>
                <a:latin typeface="Frutiger LT Com 45 Light" panose="020B0303030504020204" pitchFamily="34" charset="0"/>
              </a:defRPr>
            </a:lvl5pPr>
          </a:lstStyle>
          <a:p>
            <a:pPr lvl="0"/>
            <a:r>
              <a:rPr lang="en-US"/>
              <a:t>Click to edit Master text styles</a:t>
            </a:r>
          </a:p>
          <a:p>
            <a:pPr lvl="1"/>
            <a:r>
              <a:rPr lang="en-US"/>
              <a:t>Second level</a:t>
            </a:r>
          </a:p>
          <a:p>
            <a:pPr lvl="2"/>
            <a:r>
              <a:rPr lang="en-US"/>
              <a:t>Third level</a:t>
            </a:r>
          </a:p>
        </p:txBody>
      </p:sp>
      <p:sp>
        <p:nvSpPr>
          <p:cNvPr id="8" name="Title 1">
            <a:extLst>
              <a:ext uri="{FF2B5EF4-FFF2-40B4-BE49-F238E27FC236}">
                <a16:creationId xmlns:a16="http://schemas.microsoft.com/office/drawing/2014/main" id="{67C8C601-993C-A6C5-524B-A62C05A1FFA2}"/>
              </a:ext>
            </a:extLst>
          </p:cNvPr>
          <p:cNvSpPr>
            <a:spLocks noGrp="1"/>
          </p:cNvSpPr>
          <p:nvPr>
            <p:ph type="title" hasCustomPrompt="1"/>
          </p:nvPr>
        </p:nvSpPr>
        <p:spPr>
          <a:xfrm>
            <a:off x="584199" y="1048512"/>
            <a:ext cx="11023599" cy="1649317"/>
          </a:xfrm>
          <a:prstGeom prst="rect">
            <a:avLst/>
          </a:prstGeom>
        </p:spPr>
        <p:txBody>
          <a:bodyPr anchor="ctr" anchorCtr="0">
            <a:noAutofit/>
          </a:bodyPr>
          <a:lstStyle>
            <a:lvl1pPr>
              <a:lnSpc>
                <a:spcPct val="90000"/>
              </a:lnSpc>
              <a:defRPr sz="4400" b="1" i="0" cap="all" baseline="0">
                <a:solidFill>
                  <a:srgbClr val="FF00FF"/>
                </a:solidFill>
                <a:latin typeface="Frutiger LT Pro 45 Light" panose="020B0803030504020204" pitchFamily="34" charset="77"/>
              </a:defRPr>
            </a:lvl1pPr>
          </a:lstStyle>
          <a:p>
            <a:r>
              <a:rPr lang="en-US" dirty="0"/>
              <a:t>CLICK TO</a:t>
            </a:r>
            <a:br>
              <a:rPr lang="en-US" dirty="0"/>
            </a:br>
            <a:r>
              <a:rPr lang="en-US" dirty="0"/>
              <a:t>EDIT TITLE</a:t>
            </a:r>
            <a:endParaRPr lang="en-GB" dirty="0"/>
          </a:p>
        </p:txBody>
      </p:sp>
      <p:pic>
        <p:nvPicPr>
          <p:cNvPr id="9" name="Picture 8">
            <a:extLst>
              <a:ext uri="{FF2B5EF4-FFF2-40B4-BE49-F238E27FC236}">
                <a16:creationId xmlns:a16="http://schemas.microsoft.com/office/drawing/2014/main" id="{1B564AE2-936E-2593-1742-1E8C3D2926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634" y="318052"/>
            <a:ext cx="2240121" cy="876569"/>
          </a:xfrm>
          <a:prstGeom prst="rect">
            <a:avLst/>
          </a:prstGeom>
        </p:spPr>
      </p:pic>
    </p:spTree>
    <p:extLst>
      <p:ext uri="{BB962C8B-B14F-4D97-AF65-F5344CB8AC3E}">
        <p14:creationId xmlns:p14="http://schemas.microsoft.com/office/powerpoint/2010/main" val="4134896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17 -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9C73B6-4E32-BEEC-A7AE-9983ECD06A32}"/>
              </a:ext>
            </a:extLst>
          </p:cNvPr>
          <p:cNvSpPr/>
          <p:nvPr userDrawn="1"/>
        </p:nvSpPr>
        <p:spPr>
          <a:xfrm>
            <a:off x="0" y="0"/>
            <a:ext cx="12192000" cy="6858000"/>
          </a:xfrm>
          <a:prstGeom prst="rect">
            <a:avLst/>
          </a:prstGeom>
          <a:solidFill>
            <a:srgbClr val="1D0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p:cNvSpPr>
            <a:spLocks noGrp="1"/>
          </p:cNvSpPr>
          <p:nvPr>
            <p:ph type="ftr" sz="quarter" idx="11"/>
          </p:nvPr>
        </p:nvSpPr>
        <p:spPr>
          <a:xfrm>
            <a:off x="828000" y="6492875"/>
            <a:ext cx="41148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r>
              <a:rPr lang="en-GB"/>
              <a:t>WS_Conference2024_powerpoint_v1.0</a:t>
            </a:r>
            <a:endParaRPr lang="en-GB" dirty="0"/>
          </a:p>
        </p:txBody>
      </p:sp>
      <p:sp>
        <p:nvSpPr>
          <p:cNvPr id="15" name="Slide Number Placeholder 5"/>
          <p:cNvSpPr>
            <a:spLocks noGrp="1"/>
          </p:cNvSpPr>
          <p:nvPr>
            <p:ph type="sldNum" sz="quarter" idx="12"/>
          </p:nvPr>
        </p:nvSpPr>
        <p:spPr>
          <a:xfrm>
            <a:off x="0" y="6492875"/>
            <a:ext cx="7200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fld id="{545CC6C2-2EFE-4F8E-A6C1-ED43C6889947}" type="slidenum">
              <a:rPr lang="en-GB" smtClean="0"/>
              <a:pPr/>
              <a:t>‹#›</a:t>
            </a:fld>
            <a:r>
              <a:rPr lang="en-GB"/>
              <a:t> </a:t>
            </a:r>
            <a:endParaRPr lang="en-GB" dirty="0"/>
          </a:p>
        </p:txBody>
      </p:sp>
      <p:sp>
        <p:nvSpPr>
          <p:cNvPr id="6" name="Content Placeholder 2">
            <a:extLst>
              <a:ext uri="{FF2B5EF4-FFF2-40B4-BE49-F238E27FC236}">
                <a16:creationId xmlns:a16="http://schemas.microsoft.com/office/drawing/2014/main" id="{4310B7A1-78C8-8483-D86C-2D0B87C6B85D}"/>
              </a:ext>
            </a:extLst>
          </p:cNvPr>
          <p:cNvSpPr>
            <a:spLocks noGrp="1"/>
          </p:cNvSpPr>
          <p:nvPr>
            <p:ph idx="13"/>
          </p:nvPr>
        </p:nvSpPr>
        <p:spPr>
          <a:xfrm>
            <a:off x="584199" y="2715769"/>
            <a:ext cx="10440000" cy="3599502"/>
          </a:xfrm>
          <a:prstGeom prst="rect">
            <a:avLst/>
          </a:prstGeom>
        </p:spPr>
        <p:txBody>
          <a:bodyPr>
            <a:noAutofit/>
          </a:bodyPr>
          <a:lstStyle>
            <a:lvl1pPr marL="0" indent="0">
              <a:lnSpc>
                <a:spcPct val="110000"/>
              </a:lnSpc>
              <a:buFontTx/>
              <a:buNone/>
              <a:defRPr sz="2400" b="0" i="0">
                <a:solidFill>
                  <a:schemeClr val="bg1"/>
                </a:solidFill>
                <a:latin typeface="Frutiger LT Com 55 Roman" panose="020B0503030504020204" pitchFamily="34" charset="77"/>
              </a:defRPr>
            </a:lvl1pPr>
            <a:lvl2pPr marL="180975" indent="0">
              <a:lnSpc>
                <a:spcPct val="110000"/>
              </a:lnSpc>
              <a:buFontTx/>
              <a:buNone/>
              <a:defRPr sz="2400" b="0" i="0">
                <a:solidFill>
                  <a:schemeClr val="bg1"/>
                </a:solidFill>
                <a:latin typeface="Frutiger LT Com 55 Roman" panose="020B0503030504020204" pitchFamily="34" charset="77"/>
              </a:defRPr>
            </a:lvl2pPr>
            <a:lvl3pPr marL="361950" indent="0">
              <a:lnSpc>
                <a:spcPct val="110000"/>
              </a:lnSpc>
              <a:buFontTx/>
              <a:buNone/>
              <a:defRPr sz="2400" b="0" i="0">
                <a:solidFill>
                  <a:schemeClr val="bg1"/>
                </a:solidFill>
                <a:latin typeface="Frutiger LT Com 55 Roman" panose="020B0503030504020204" pitchFamily="34" charset="77"/>
              </a:defRPr>
            </a:lvl3pPr>
            <a:lvl4pPr marL="714375" indent="-171450">
              <a:defRPr sz="2400">
                <a:solidFill>
                  <a:schemeClr val="tx1"/>
                </a:solidFill>
                <a:latin typeface="Frutiger LT Com 45 Light" panose="020B0303030504020204" pitchFamily="34" charset="0"/>
              </a:defRPr>
            </a:lvl4pPr>
            <a:lvl5pPr marL="895350" indent="-180975">
              <a:defRPr sz="2400">
                <a:solidFill>
                  <a:schemeClr val="tx1"/>
                </a:solidFill>
                <a:latin typeface="Frutiger LT Com 45 Light" panose="020B0303030504020204" pitchFamily="34" charset="0"/>
              </a:defRPr>
            </a:lvl5pPr>
          </a:lstStyle>
          <a:p>
            <a:pPr lvl="0"/>
            <a:r>
              <a:rPr lang="en-US"/>
              <a:t>Click to edit Master text styles</a:t>
            </a:r>
          </a:p>
          <a:p>
            <a:pPr lvl="1"/>
            <a:r>
              <a:rPr lang="en-US"/>
              <a:t>Second level</a:t>
            </a:r>
          </a:p>
          <a:p>
            <a:pPr lvl="2"/>
            <a:r>
              <a:rPr lang="en-US"/>
              <a:t>Third level</a:t>
            </a:r>
          </a:p>
        </p:txBody>
      </p:sp>
      <p:sp>
        <p:nvSpPr>
          <p:cNvPr id="4" name="Title 1">
            <a:extLst>
              <a:ext uri="{FF2B5EF4-FFF2-40B4-BE49-F238E27FC236}">
                <a16:creationId xmlns:a16="http://schemas.microsoft.com/office/drawing/2014/main" id="{E3BF584B-07C3-8C51-C73B-54CDD8C189DB}"/>
              </a:ext>
            </a:extLst>
          </p:cNvPr>
          <p:cNvSpPr>
            <a:spLocks noGrp="1"/>
          </p:cNvSpPr>
          <p:nvPr>
            <p:ph type="title" hasCustomPrompt="1"/>
          </p:nvPr>
        </p:nvSpPr>
        <p:spPr>
          <a:xfrm>
            <a:off x="584199" y="1048512"/>
            <a:ext cx="11023599" cy="1649317"/>
          </a:xfrm>
          <a:prstGeom prst="rect">
            <a:avLst/>
          </a:prstGeom>
        </p:spPr>
        <p:txBody>
          <a:bodyPr anchor="ctr" anchorCtr="0">
            <a:noAutofit/>
          </a:bodyPr>
          <a:lstStyle>
            <a:lvl1pPr>
              <a:lnSpc>
                <a:spcPct val="90000"/>
              </a:lnSpc>
              <a:defRPr sz="4400" b="1" i="0" cap="all" baseline="0">
                <a:solidFill>
                  <a:srgbClr val="FF00FF"/>
                </a:solidFill>
                <a:latin typeface="Frutiger LT Pro 45 Light" panose="020B0803030504020204" pitchFamily="34" charset="77"/>
              </a:defRPr>
            </a:lvl1pPr>
          </a:lstStyle>
          <a:p>
            <a:r>
              <a:rPr lang="en-US" dirty="0"/>
              <a:t>CLICK TO</a:t>
            </a:r>
            <a:br>
              <a:rPr lang="en-US" dirty="0"/>
            </a:br>
            <a:r>
              <a:rPr lang="en-US" dirty="0"/>
              <a:t>EDIT TITLE</a:t>
            </a:r>
            <a:endParaRPr lang="en-GB" dirty="0"/>
          </a:p>
        </p:txBody>
      </p:sp>
      <p:pic>
        <p:nvPicPr>
          <p:cNvPr id="5" name="Picture 4">
            <a:extLst>
              <a:ext uri="{FF2B5EF4-FFF2-40B4-BE49-F238E27FC236}">
                <a16:creationId xmlns:a16="http://schemas.microsoft.com/office/drawing/2014/main" id="{964FEDB2-E001-D315-5199-D41A0B566A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634" y="318052"/>
            <a:ext cx="2240121" cy="876569"/>
          </a:xfrm>
          <a:prstGeom prst="rect">
            <a:avLst/>
          </a:prstGeom>
        </p:spPr>
      </p:pic>
    </p:spTree>
    <p:extLst>
      <p:ext uri="{BB962C8B-B14F-4D97-AF65-F5344CB8AC3E}">
        <p14:creationId xmlns:p14="http://schemas.microsoft.com/office/powerpoint/2010/main" val="15409176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18 - subtitle+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9C73B6-4E32-BEEC-A7AE-9983ECD06A32}"/>
              </a:ext>
            </a:extLst>
          </p:cNvPr>
          <p:cNvSpPr/>
          <p:nvPr userDrawn="1"/>
        </p:nvSpPr>
        <p:spPr>
          <a:xfrm>
            <a:off x="0" y="0"/>
            <a:ext cx="12192000" cy="6858000"/>
          </a:xfrm>
          <a:prstGeom prst="rect">
            <a:avLst/>
          </a:prstGeom>
          <a:solidFill>
            <a:srgbClr val="1D0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p:cNvSpPr>
            <a:spLocks noGrp="1"/>
          </p:cNvSpPr>
          <p:nvPr>
            <p:ph type="ftr" sz="quarter" idx="11"/>
          </p:nvPr>
        </p:nvSpPr>
        <p:spPr>
          <a:xfrm>
            <a:off x="828000" y="6492875"/>
            <a:ext cx="41148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r>
              <a:rPr lang="en-GB" dirty="0"/>
              <a:t>WS_Conference2024_powerpoint_v1.0</a:t>
            </a:r>
          </a:p>
        </p:txBody>
      </p:sp>
      <p:sp>
        <p:nvSpPr>
          <p:cNvPr id="15" name="Slide Number Placeholder 5"/>
          <p:cNvSpPr>
            <a:spLocks noGrp="1"/>
          </p:cNvSpPr>
          <p:nvPr>
            <p:ph type="sldNum" sz="quarter" idx="12"/>
          </p:nvPr>
        </p:nvSpPr>
        <p:spPr>
          <a:xfrm>
            <a:off x="0" y="6492875"/>
            <a:ext cx="7200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fld id="{545CC6C2-2EFE-4F8E-A6C1-ED43C6889947}" type="slidenum">
              <a:rPr lang="en-GB" smtClean="0"/>
              <a:pPr/>
              <a:t>‹#›</a:t>
            </a:fld>
            <a:r>
              <a:rPr lang="en-GB"/>
              <a:t> </a:t>
            </a:r>
            <a:endParaRPr lang="en-GB" dirty="0"/>
          </a:p>
        </p:txBody>
      </p:sp>
      <p:sp>
        <p:nvSpPr>
          <p:cNvPr id="6" name="Content Placeholder 2">
            <a:extLst>
              <a:ext uri="{FF2B5EF4-FFF2-40B4-BE49-F238E27FC236}">
                <a16:creationId xmlns:a16="http://schemas.microsoft.com/office/drawing/2014/main" id="{4310B7A1-78C8-8483-D86C-2D0B87C6B85D}"/>
              </a:ext>
            </a:extLst>
          </p:cNvPr>
          <p:cNvSpPr>
            <a:spLocks noGrp="1"/>
          </p:cNvSpPr>
          <p:nvPr>
            <p:ph idx="13"/>
          </p:nvPr>
        </p:nvSpPr>
        <p:spPr>
          <a:xfrm>
            <a:off x="584199" y="2869530"/>
            <a:ext cx="10440000" cy="3275238"/>
          </a:xfrm>
          <a:prstGeom prst="rect">
            <a:avLst/>
          </a:prstGeom>
        </p:spPr>
        <p:txBody>
          <a:bodyPr>
            <a:noAutofit/>
          </a:bodyPr>
          <a:lstStyle>
            <a:lvl1pPr marL="180975" indent="-180975">
              <a:lnSpc>
                <a:spcPct val="110000"/>
              </a:lnSpc>
              <a:buFont typeface="Arial" panose="020B0604020202020204" pitchFamily="34" charset="0"/>
              <a:buChar char="•"/>
              <a:defRPr sz="2400" b="0" i="0">
                <a:solidFill>
                  <a:schemeClr val="bg1"/>
                </a:solidFill>
                <a:latin typeface="+mn-lt"/>
              </a:defRPr>
            </a:lvl1pPr>
            <a:lvl2pPr marL="361950" indent="-180975">
              <a:lnSpc>
                <a:spcPct val="110000"/>
              </a:lnSpc>
              <a:defRPr sz="2400" b="0" i="0">
                <a:solidFill>
                  <a:schemeClr val="bg1"/>
                </a:solidFill>
                <a:latin typeface="+mn-lt"/>
              </a:defRPr>
            </a:lvl2pPr>
            <a:lvl3pPr marL="542925" indent="-180975">
              <a:lnSpc>
                <a:spcPct val="110000"/>
              </a:lnSpc>
              <a:defRPr sz="2400" b="0" i="0">
                <a:solidFill>
                  <a:schemeClr val="bg1"/>
                </a:solidFill>
                <a:latin typeface="+mn-lt"/>
              </a:defRPr>
            </a:lvl3pPr>
            <a:lvl4pPr marL="714375" indent="-171450">
              <a:defRPr sz="2400">
                <a:solidFill>
                  <a:schemeClr val="tx1"/>
                </a:solidFill>
                <a:latin typeface="Frutiger LT Com 45 Light" panose="020B0303030504020204" pitchFamily="34" charset="0"/>
              </a:defRPr>
            </a:lvl4pPr>
            <a:lvl5pPr marL="895350" indent="-180975">
              <a:defRPr sz="2400">
                <a:solidFill>
                  <a:schemeClr val="tx1"/>
                </a:solidFill>
                <a:latin typeface="Frutiger LT Com 45 Light" panose="020B0303030504020204" pitchFamily="34" charset="0"/>
              </a:defRPr>
            </a:lvl5pPr>
          </a:lstStyle>
          <a:p>
            <a:pPr lvl="0"/>
            <a:r>
              <a:rPr lang="en-US"/>
              <a:t>Click to edit Master text styles</a:t>
            </a:r>
          </a:p>
          <a:p>
            <a:pPr lvl="1"/>
            <a:r>
              <a:rPr lang="en-US"/>
              <a:t>Second level</a:t>
            </a:r>
          </a:p>
          <a:p>
            <a:pPr lvl="2"/>
            <a:r>
              <a:rPr lang="en-US"/>
              <a:t>Third level</a:t>
            </a:r>
          </a:p>
        </p:txBody>
      </p:sp>
      <p:sp>
        <p:nvSpPr>
          <p:cNvPr id="3" name="Subtitle 2">
            <a:extLst>
              <a:ext uri="{FF2B5EF4-FFF2-40B4-BE49-F238E27FC236}">
                <a16:creationId xmlns:a16="http://schemas.microsoft.com/office/drawing/2014/main" id="{3F774B91-D9B8-6CD7-D552-440799FFB6B0}"/>
              </a:ext>
            </a:extLst>
          </p:cNvPr>
          <p:cNvSpPr>
            <a:spLocks noGrp="1"/>
          </p:cNvSpPr>
          <p:nvPr>
            <p:ph type="subTitle" idx="1" hasCustomPrompt="1"/>
          </p:nvPr>
        </p:nvSpPr>
        <p:spPr>
          <a:xfrm>
            <a:off x="577311" y="2247689"/>
            <a:ext cx="10455005" cy="621841"/>
          </a:xfrm>
          <a:prstGeom prst="rect">
            <a:avLst/>
          </a:prstGeom>
        </p:spPr>
        <p:txBody>
          <a:bodyPr anchor="ctr">
            <a:noAutofit/>
          </a:bodyPr>
          <a:lstStyle>
            <a:lvl1pPr marL="0" indent="0" algn="l">
              <a:lnSpc>
                <a:spcPct val="90000"/>
              </a:lnSpc>
              <a:spcBef>
                <a:spcPts val="0"/>
              </a:spcBef>
              <a:buNone/>
              <a:defRPr sz="3600" b="1" i="0">
                <a:solidFill>
                  <a:schemeClr val="bg1"/>
                </a:solidFill>
                <a:latin typeface="Inria Seri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endParaRPr lang="en-GB" dirty="0"/>
          </a:p>
        </p:txBody>
      </p:sp>
      <p:sp>
        <p:nvSpPr>
          <p:cNvPr id="7" name="Title 1">
            <a:extLst>
              <a:ext uri="{FF2B5EF4-FFF2-40B4-BE49-F238E27FC236}">
                <a16:creationId xmlns:a16="http://schemas.microsoft.com/office/drawing/2014/main" id="{5E3AA44F-6D1D-6A1D-CD87-5CE7A7EAB549}"/>
              </a:ext>
            </a:extLst>
          </p:cNvPr>
          <p:cNvSpPr>
            <a:spLocks noGrp="1"/>
          </p:cNvSpPr>
          <p:nvPr>
            <p:ph type="title" hasCustomPrompt="1"/>
          </p:nvPr>
        </p:nvSpPr>
        <p:spPr>
          <a:xfrm>
            <a:off x="584199" y="554583"/>
            <a:ext cx="11023599" cy="1649317"/>
          </a:xfrm>
          <a:prstGeom prst="rect">
            <a:avLst/>
          </a:prstGeom>
        </p:spPr>
        <p:txBody>
          <a:bodyPr anchor="ctr" anchorCtr="0">
            <a:noAutofit/>
          </a:bodyPr>
          <a:lstStyle>
            <a:lvl1pPr>
              <a:lnSpc>
                <a:spcPct val="90000"/>
              </a:lnSpc>
              <a:defRPr sz="4400" b="1" i="0" cap="all" baseline="0">
                <a:solidFill>
                  <a:srgbClr val="FF00FF"/>
                </a:solidFill>
                <a:latin typeface="Frutiger LT Pro 45 Light" panose="020B0803030504020204" pitchFamily="34" charset="77"/>
              </a:defRPr>
            </a:lvl1pPr>
          </a:lstStyle>
          <a:p>
            <a:r>
              <a:rPr lang="en-US" dirty="0"/>
              <a:t>CLICK TO</a:t>
            </a:r>
            <a:br>
              <a:rPr lang="en-US" dirty="0"/>
            </a:br>
            <a:r>
              <a:rPr lang="en-US" dirty="0"/>
              <a:t>EDIT TITLE</a:t>
            </a:r>
            <a:endParaRPr lang="en-GB" dirty="0"/>
          </a:p>
        </p:txBody>
      </p:sp>
      <p:pic>
        <p:nvPicPr>
          <p:cNvPr id="8" name="Picture 7">
            <a:extLst>
              <a:ext uri="{FF2B5EF4-FFF2-40B4-BE49-F238E27FC236}">
                <a16:creationId xmlns:a16="http://schemas.microsoft.com/office/drawing/2014/main" id="{E83EFDC0-2FF6-E691-0C3C-345FCE8A0C8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01029" y="5574737"/>
            <a:ext cx="2240121" cy="876569"/>
          </a:xfrm>
          <a:prstGeom prst="rect">
            <a:avLst/>
          </a:prstGeom>
        </p:spPr>
      </p:pic>
    </p:spTree>
    <p:extLst>
      <p:ext uri="{BB962C8B-B14F-4D97-AF65-F5344CB8AC3E}">
        <p14:creationId xmlns:p14="http://schemas.microsoft.com/office/powerpoint/2010/main" val="3924318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19 -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9C73B6-4E32-BEEC-A7AE-9983ECD06A32}"/>
              </a:ext>
            </a:extLst>
          </p:cNvPr>
          <p:cNvSpPr/>
          <p:nvPr userDrawn="1"/>
        </p:nvSpPr>
        <p:spPr>
          <a:xfrm>
            <a:off x="0" y="0"/>
            <a:ext cx="12192000" cy="6858000"/>
          </a:xfrm>
          <a:prstGeom prst="rect">
            <a:avLst/>
          </a:prstGeom>
          <a:solidFill>
            <a:srgbClr val="1D0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p:cNvSpPr>
            <a:spLocks noGrp="1"/>
          </p:cNvSpPr>
          <p:nvPr>
            <p:ph type="ftr" sz="quarter" idx="11"/>
          </p:nvPr>
        </p:nvSpPr>
        <p:spPr>
          <a:xfrm>
            <a:off x="828000" y="6492875"/>
            <a:ext cx="41148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r>
              <a:rPr lang="en-GB"/>
              <a:t>WS_Conference2024_powerpoint_v1.0</a:t>
            </a:r>
            <a:endParaRPr lang="en-GB" dirty="0"/>
          </a:p>
        </p:txBody>
      </p:sp>
      <p:sp>
        <p:nvSpPr>
          <p:cNvPr id="15" name="Slide Number Placeholder 5"/>
          <p:cNvSpPr>
            <a:spLocks noGrp="1"/>
          </p:cNvSpPr>
          <p:nvPr>
            <p:ph type="sldNum" sz="quarter" idx="12"/>
          </p:nvPr>
        </p:nvSpPr>
        <p:spPr>
          <a:xfrm>
            <a:off x="0" y="6492875"/>
            <a:ext cx="7200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fld id="{545CC6C2-2EFE-4F8E-A6C1-ED43C6889947}" type="slidenum">
              <a:rPr lang="en-GB" smtClean="0"/>
              <a:pPr/>
              <a:t>‹#›</a:t>
            </a:fld>
            <a:r>
              <a:rPr lang="en-GB"/>
              <a:t> </a:t>
            </a:r>
            <a:endParaRPr lang="en-GB" dirty="0"/>
          </a:p>
        </p:txBody>
      </p:sp>
      <p:sp>
        <p:nvSpPr>
          <p:cNvPr id="4" name="Content Placeholder 2">
            <a:extLst>
              <a:ext uri="{FF2B5EF4-FFF2-40B4-BE49-F238E27FC236}">
                <a16:creationId xmlns:a16="http://schemas.microsoft.com/office/drawing/2014/main" id="{AA9591CE-C751-A2C2-1E41-21AE2D80FE6C}"/>
              </a:ext>
            </a:extLst>
          </p:cNvPr>
          <p:cNvSpPr>
            <a:spLocks noGrp="1"/>
          </p:cNvSpPr>
          <p:nvPr>
            <p:ph idx="13"/>
          </p:nvPr>
        </p:nvSpPr>
        <p:spPr>
          <a:xfrm>
            <a:off x="584199" y="2316480"/>
            <a:ext cx="10440000" cy="3828288"/>
          </a:xfrm>
          <a:prstGeom prst="rect">
            <a:avLst/>
          </a:prstGeom>
        </p:spPr>
        <p:txBody>
          <a:bodyPr>
            <a:noAutofit/>
          </a:bodyPr>
          <a:lstStyle>
            <a:lvl1pPr marL="180975" indent="-180975">
              <a:lnSpc>
                <a:spcPct val="110000"/>
              </a:lnSpc>
              <a:buFont typeface="Arial" panose="020B0604020202020204" pitchFamily="34" charset="0"/>
              <a:buChar char="•"/>
              <a:defRPr sz="2400" b="0" i="0">
                <a:solidFill>
                  <a:schemeClr val="bg1"/>
                </a:solidFill>
                <a:latin typeface="+mn-lt"/>
              </a:defRPr>
            </a:lvl1pPr>
            <a:lvl2pPr marL="361950" indent="-180975">
              <a:lnSpc>
                <a:spcPct val="110000"/>
              </a:lnSpc>
              <a:defRPr sz="2400" b="0" i="0">
                <a:solidFill>
                  <a:schemeClr val="bg1"/>
                </a:solidFill>
                <a:latin typeface="+mn-lt"/>
              </a:defRPr>
            </a:lvl2pPr>
            <a:lvl3pPr marL="542925" indent="-180975">
              <a:lnSpc>
                <a:spcPct val="110000"/>
              </a:lnSpc>
              <a:defRPr sz="2400" b="0" i="0">
                <a:solidFill>
                  <a:schemeClr val="bg1"/>
                </a:solidFill>
                <a:latin typeface="+mn-lt"/>
              </a:defRPr>
            </a:lvl3pPr>
            <a:lvl4pPr marL="714375" indent="-171450">
              <a:defRPr sz="2400">
                <a:solidFill>
                  <a:schemeClr val="tx1"/>
                </a:solidFill>
                <a:latin typeface="Frutiger LT Com 45 Light" panose="020B0303030504020204" pitchFamily="34" charset="0"/>
              </a:defRPr>
            </a:lvl4pPr>
            <a:lvl5pPr marL="895350" indent="-180975">
              <a:defRPr sz="2400">
                <a:solidFill>
                  <a:schemeClr val="tx1"/>
                </a:solidFill>
                <a:latin typeface="Frutiger LT Com 45 Light" panose="020B0303030504020204" pitchFamily="34" charset="0"/>
              </a:defRPr>
            </a:lvl5pPr>
          </a:lstStyle>
          <a:p>
            <a:pPr lvl="0"/>
            <a:r>
              <a:rPr lang="en-US"/>
              <a:t>Click to edit Master text styles</a:t>
            </a:r>
          </a:p>
          <a:p>
            <a:pPr lvl="1"/>
            <a:r>
              <a:rPr lang="en-US"/>
              <a:t>Second level</a:t>
            </a:r>
          </a:p>
          <a:p>
            <a:pPr lvl="2"/>
            <a:r>
              <a:rPr lang="en-US"/>
              <a:t>Third level</a:t>
            </a:r>
          </a:p>
        </p:txBody>
      </p:sp>
      <p:sp>
        <p:nvSpPr>
          <p:cNvPr id="5" name="Title 1">
            <a:extLst>
              <a:ext uri="{FF2B5EF4-FFF2-40B4-BE49-F238E27FC236}">
                <a16:creationId xmlns:a16="http://schemas.microsoft.com/office/drawing/2014/main" id="{3C1CE0D6-DFD8-5279-5D69-B291926500A7}"/>
              </a:ext>
            </a:extLst>
          </p:cNvPr>
          <p:cNvSpPr>
            <a:spLocks noGrp="1"/>
          </p:cNvSpPr>
          <p:nvPr>
            <p:ph type="title" hasCustomPrompt="1"/>
          </p:nvPr>
        </p:nvSpPr>
        <p:spPr>
          <a:xfrm>
            <a:off x="584199" y="554583"/>
            <a:ext cx="11023599" cy="1649317"/>
          </a:xfrm>
          <a:prstGeom prst="rect">
            <a:avLst/>
          </a:prstGeom>
        </p:spPr>
        <p:txBody>
          <a:bodyPr anchor="ctr" anchorCtr="0">
            <a:noAutofit/>
          </a:bodyPr>
          <a:lstStyle>
            <a:lvl1pPr>
              <a:lnSpc>
                <a:spcPct val="90000"/>
              </a:lnSpc>
              <a:defRPr sz="4400" b="1" i="0" cap="all" baseline="0">
                <a:solidFill>
                  <a:srgbClr val="FF00FF"/>
                </a:solidFill>
                <a:latin typeface="Frutiger LT Pro 45 Light" panose="020B0803030504020204" pitchFamily="34" charset="77"/>
              </a:defRPr>
            </a:lvl1pPr>
          </a:lstStyle>
          <a:p>
            <a:r>
              <a:rPr lang="en-US" dirty="0"/>
              <a:t>CLICK TO</a:t>
            </a:r>
            <a:br>
              <a:rPr lang="en-US" dirty="0"/>
            </a:br>
            <a:r>
              <a:rPr lang="en-US" dirty="0"/>
              <a:t>EDIT TITLE</a:t>
            </a:r>
            <a:endParaRPr lang="en-GB" dirty="0"/>
          </a:p>
        </p:txBody>
      </p:sp>
      <p:pic>
        <p:nvPicPr>
          <p:cNvPr id="7" name="Picture 6">
            <a:extLst>
              <a:ext uri="{FF2B5EF4-FFF2-40B4-BE49-F238E27FC236}">
                <a16:creationId xmlns:a16="http://schemas.microsoft.com/office/drawing/2014/main" id="{0FEFBE2E-9A41-23E8-71CA-D68BCCBD23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01029" y="5574737"/>
            <a:ext cx="2240121" cy="876569"/>
          </a:xfrm>
          <a:prstGeom prst="rect">
            <a:avLst/>
          </a:prstGeom>
        </p:spPr>
      </p:pic>
    </p:spTree>
    <p:extLst>
      <p:ext uri="{BB962C8B-B14F-4D97-AF65-F5344CB8AC3E}">
        <p14:creationId xmlns:p14="http://schemas.microsoft.com/office/powerpoint/2010/main" val="660397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 sub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9C73B6-4E32-BEEC-A7AE-9983ECD06A32}"/>
              </a:ext>
            </a:extLst>
          </p:cNvPr>
          <p:cNvSpPr/>
          <p:nvPr userDrawn="1"/>
        </p:nvSpPr>
        <p:spPr>
          <a:xfrm>
            <a:off x="0" y="0"/>
            <a:ext cx="12192000" cy="6858000"/>
          </a:xfrm>
          <a:prstGeom prst="rect">
            <a:avLst/>
          </a:prstGeom>
          <a:solidFill>
            <a:srgbClr val="1D0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p:cNvSpPr>
            <a:spLocks noGrp="1"/>
          </p:cNvSpPr>
          <p:nvPr>
            <p:ph type="ftr" sz="quarter" idx="11"/>
          </p:nvPr>
        </p:nvSpPr>
        <p:spPr>
          <a:xfrm>
            <a:off x="828000" y="6942762"/>
            <a:ext cx="41148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r>
              <a:rPr lang="en-GB"/>
              <a:t>WS_Conference2024_powerpoint_v1.0</a:t>
            </a:r>
            <a:endParaRPr lang="en-GB" dirty="0"/>
          </a:p>
        </p:txBody>
      </p:sp>
      <p:sp>
        <p:nvSpPr>
          <p:cNvPr id="15" name="Slide Number Placeholder 5"/>
          <p:cNvSpPr>
            <a:spLocks noGrp="1"/>
          </p:cNvSpPr>
          <p:nvPr>
            <p:ph type="sldNum" sz="quarter" idx="12"/>
          </p:nvPr>
        </p:nvSpPr>
        <p:spPr>
          <a:xfrm>
            <a:off x="0" y="6942762"/>
            <a:ext cx="7200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fld id="{545CC6C2-2EFE-4F8E-A6C1-ED43C6889947}" type="slidenum">
              <a:rPr lang="en-GB" smtClean="0"/>
              <a:pPr/>
              <a:t>‹#›</a:t>
            </a:fld>
            <a:r>
              <a:rPr lang="en-GB"/>
              <a:t> </a:t>
            </a:r>
            <a:endParaRPr lang="en-GB" dirty="0"/>
          </a:p>
        </p:txBody>
      </p:sp>
      <p:sp>
        <p:nvSpPr>
          <p:cNvPr id="21" name="Subtitle 2">
            <a:extLst>
              <a:ext uri="{FF2B5EF4-FFF2-40B4-BE49-F238E27FC236}">
                <a16:creationId xmlns:a16="http://schemas.microsoft.com/office/drawing/2014/main" id="{EBC524F6-5E18-6B44-9C44-7B3A9F46B421}"/>
              </a:ext>
            </a:extLst>
          </p:cNvPr>
          <p:cNvSpPr>
            <a:spLocks noGrp="1"/>
          </p:cNvSpPr>
          <p:nvPr>
            <p:ph type="subTitle" idx="1" hasCustomPrompt="1"/>
          </p:nvPr>
        </p:nvSpPr>
        <p:spPr>
          <a:xfrm>
            <a:off x="584200" y="3665632"/>
            <a:ext cx="8976806" cy="2667600"/>
          </a:xfrm>
          <a:prstGeom prst="rect">
            <a:avLst/>
          </a:prstGeom>
        </p:spPr>
        <p:txBody>
          <a:bodyPr>
            <a:noAutofit/>
          </a:bodyPr>
          <a:lstStyle>
            <a:lvl1pPr marL="0" indent="0" algn="l">
              <a:lnSpc>
                <a:spcPct val="90000"/>
              </a:lnSpc>
              <a:spcBef>
                <a:spcPts val="0"/>
              </a:spcBef>
              <a:buNone/>
              <a:defRPr sz="4000" b="1" i="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endParaRPr lang="en-GB" dirty="0"/>
          </a:p>
        </p:txBody>
      </p:sp>
      <p:sp>
        <p:nvSpPr>
          <p:cNvPr id="4" name="Rectangle 3">
            <a:extLst>
              <a:ext uri="{FF2B5EF4-FFF2-40B4-BE49-F238E27FC236}">
                <a16:creationId xmlns:a16="http://schemas.microsoft.com/office/drawing/2014/main" id="{C1BFC3B8-3B35-985F-6B15-31B78FFD8B9B}"/>
              </a:ext>
            </a:extLst>
          </p:cNvPr>
          <p:cNvSpPr/>
          <p:nvPr userDrawn="1"/>
        </p:nvSpPr>
        <p:spPr>
          <a:xfrm>
            <a:off x="584199" y="3150701"/>
            <a:ext cx="11023599" cy="306175"/>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8EEBC9E-77C2-128F-082D-D3B829A4D8A1}"/>
              </a:ext>
            </a:extLst>
          </p:cNvPr>
          <p:cNvPicPr>
            <a:picLocks noChangeAspect="1"/>
          </p:cNvPicPr>
          <p:nvPr userDrawn="1"/>
        </p:nvPicPr>
        <p:blipFill>
          <a:blip r:embed="rId2">
            <a:extLst>
              <a:ext uri="{28A0092B-C50C-407E-A947-70E740481C1C}">
                <a14:useLocalDpi xmlns:a14="http://schemas.microsoft.com/office/drawing/2010/main" val="0"/>
              </a:ext>
            </a:extLst>
          </a:blip>
          <a:srcRect l="1931" r="1931"/>
          <a:stretch/>
        </p:blipFill>
        <p:spPr>
          <a:xfrm>
            <a:off x="7499272" y="-137160"/>
            <a:ext cx="4470901" cy="6995160"/>
          </a:xfrm>
          <a:prstGeom prst="rect">
            <a:avLst/>
          </a:prstGeom>
        </p:spPr>
      </p:pic>
      <p:sp>
        <p:nvSpPr>
          <p:cNvPr id="8" name="Title 1">
            <a:extLst>
              <a:ext uri="{FF2B5EF4-FFF2-40B4-BE49-F238E27FC236}">
                <a16:creationId xmlns:a16="http://schemas.microsoft.com/office/drawing/2014/main" id="{A567C809-7EC1-13C1-D60B-9BAAB32304B9}"/>
              </a:ext>
            </a:extLst>
          </p:cNvPr>
          <p:cNvSpPr>
            <a:spLocks noGrp="1"/>
          </p:cNvSpPr>
          <p:nvPr>
            <p:ph type="title" hasCustomPrompt="1"/>
          </p:nvPr>
        </p:nvSpPr>
        <p:spPr>
          <a:xfrm>
            <a:off x="584199" y="1279384"/>
            <a:ext cx="8548226" cy="1822440"/>
          </a:xfrm>
          <a:prstGeom prst="rect">
            <a:avLst/>
          </a:prstGeom>
        </p:spPr>
        <p:txBody>
          <a:bodyPr anchor="ctr" anchorCtr="0">
            <a:noAutofit/>
          </a:bodyPr>
          <a:lstStyle>
            <a:lvl1pPr>
              <a:lnSpc>
                <a:spcPct val="90000"/>
              </a:lnSpc>
              <a:defRPr sz="4400" b="1" i="0" cap="all" baseline="0">
                <a:solidFill>
                  <a:srgbClr val="FF00FF"/>
                </a:solidFill>
                <a:latin typeface="Frutiger LT Pro 45 Light" panose="020B0803030504020204" pitchFamily="34" charset="77"/>
              </a:defRPr>
            </a:lvl1pPr>
          </a:lstStyle>
          <a:p>
            <a:r>
              <a:rPr lang="en-US" dirty="0"/>
              <a:t>CLICK TO</a:t>
            </a:r>
            <a:br>
              <a:rPr lang="en-US" dirty="0"/>
            </a:br>
            <a:r>
              <a:rPr lang="en-US" dirty="0"/>
              <a:t>EDIT TITLE</a:t>
            </a:r>
            <a:endParaRPr lang="en-GB" dirty="0"/>
          </a:p>
        </p:txBody>
      </p:sp>
      <p:pic>
        <p:nvPicPr>
          <p:cNvPr id="9" name="Picture 8">
            <a:extLst>
              <a:ext uri="{FF2B5EF4-FFF2-40B4-BE49-F238E27FC236}">
                <a16:creationId xmlns:a16="http://schemas.microsoft.com/office/drawing/2014/main" id="{73E6EB70-2DD1-A4C3-98D2-7EB0B84285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3634" y="318052"/>
            <a:ext cx="2240121" cy="876569"/>
          </a:xfrm>
          <a:prstGeom prst="rect">
            <a:avLst/>
          </a:prstGeom>
        </p:spPr>
      </p:pic>
    </p:spTree>
    <p:extLst>
      <p:ext uri="{BB962C8B-B14F-4D97-AF65-F5344CB8AC3E}">
        <p14:creationId xmlns:p14="http://schemas.microsoft.com/office/powerpoint/2010/main" val="2162483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20 - subtitle+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9C73B6-4E32-BEEC-A7AE-9983ECD06A32}"/>
              </a:ext>
            </a:extLst>
          </p:cNvPr>
          <p:cNvSpPr/>
          <p:nvPr userDrawn="1"/>
        </p:nvSpPr>
        <p:spPr>
          <a:xfrm>
            <a:off x="0" y="0"/>
            <a:ext cx="12192000" cy="6858000"/>
          </a:xfrm>
          <a:prstGeom prst="rect">
            <a:avLst/>
          </a:prstGeom>
          <a:solidFill>
            <a:srgbClr val="1D0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9192C04-E1C1-56F0-2F76-262A99A5E7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482" y="318052"/>
            <a:ext cx="2994522" cy="1171769"/>
          </a:xfrm>
          <a:prstGeom prst="rect">
            <a:avLst/>
          </a:prstGeom>
        </p:spPr>
      </p:pic>
      <p:sp>
        <p:nvSpPr>
          <p:cNvPr id="13" name="Footer Placeholder 4"/>
          <p:cNvSpPr>
            <a:spLocks noGrp="1"/>
          </p:cNvSpPr>
          <p:nvPr>
            <p:ph type="ftr" sz="quarter" idx="11"/>
          </p:nvPr>
        </p:nvSpPr>
        <p:spPr>
          <a:xfrm>
            <a:off x="828000" y="6486555"/>
            <a:ext cx="41148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r>
              <a:rPr lang="en-GB"/>
              <a:t>WS_Conference2024_powerpoint_v1.0</a:t>
            </a:r>
            <a:endParaRPr lang="en-GB" dirty="0"/>
          </a:p>
        </p:txBody>
      </p:sp>
      <p:sp>
        <p:nvSpPr>
          <p:cNvPr id="15" name="Slide Number Placeholder 5"/>
          <p:cNvSpPr>
            <a:spLocks noGrp="1"/>
          </p:cNvSpPr>
          <p:nvPr>
            <p:ph type="sldNum" sz="quarter" idx="12"/>
          </p:nvPr>
        </p:nvSpPr>
        <p:spPr>
          <a:xfrm>
            <a:off x="0" y="6486555"/>
            <a:ext cx="7200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fld id="{545CC6C2-2EFE-4F8E-A6C1-ED43C6889947}" type="slidenum">
              <a:rPr lang="en-GB" smtClean="0"/>
              <a:pPr/>
              <a:t>‹#›</a:t>
            </a:fld>
            <a:r>
              <a:rPr lang="en-GB"/>
              <a:t> </a:t>
            </a:r>
            <a:endParaRPr lang="en-GB" dirty="0"/>
          </a:p>
        </p:txBody>
      </p:sp>
      <p:sp>
        <p:nvSpPr>
          <p:cNvPr id="21" name="Subtitle 2">
            <a:extLst>
              <a:ext uri="{FF2B5EF4-FFF2-40B4-BE49-F238E27FC236}">
                <a16:creationId xmlns:a16="http://schemas.microsoft.com/office/drawing/2014/main" id="{EBC524F6-5E18-6B44-9C44-7B3A9F46B421}"/>
              </a:ext>
            </a:extLst>
          </p:cNvPr>
          <p:cNvSpPr>
            <a:spLocks noGrp="1"/>
          </p:cNvSpPr>
          <p:nvPr>
            <p:ph type="subTitle" idx="1" hasCustomPrompt="1"/>
          </p:nvPr>
        </p:nvSpPr>
        <p:spPr>
          <a:xfrm>
            <a:off x="577311" y="2697829"/>
            <a:ext cx="11030486" cy="621841"/>
          </a:xfrm>
          <a:prstGeom prst="rect">
            <a:avLst/>
          </a:prstGeom>
        </p:spPr>
        <p:txBody>
          <a:bodyPr anchor="ctr">
            <a:noAutofit/>
          </a:bodyPr>
          <a:lstStyle>
            <a:lvl1pPr marL="0" indent="0" algn="l">
              <a:lnSpc>
                <a:spcPct val="90000"/>
              </a:lnSpc>
              <a:spcBef>
                <a:spcPts val="0"/>
              </a:spcBef>
              <a:buNone/>
              <a:defRPr sz="3600" b="1" i="0">
                <a:solidFill>
                  <a:srgbClr val="00FFFF"/>
                </a:solidFill>
                <a:latin typeface="Inria Seri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endParaRPr lang="en-GB" dirty="0"/>
          </a:p>
        </p:txBody>
      </p:sp>
      <p:sp>
        <p:nvSpPr>
          <p:cNvPr id="22" name="Title 1">
            <a:extLst>
              <a:ext uri="{FF2B5EF4-FFF2-40B4-BE49-F238E27FC236}">
                <a16:creationId xmlns:a16="http://schemas.microsoft.com/office/drawing/2014/main" id="{E6B143F5-013A-4F4A-8267-1C65EEF5C64C}"/>
              </a:ext>
            </a:extLst>
          </p:cNvPr>
          <p:cNvSpPr>
            <a:spLocks noGrp="1"/>
          </p:cNvSpPr>
          <p:nvPr>
            <p:ph type="title" hasCustomPrompt="1"/>
          </p:nvPr>
        </p:nvSpPr>
        <p:spPr>
          <a:xfrm>
            <a:off x="584199" y="1464867"/>
            <a:ext cx="11023598" cy="1185607"/>
          </a:xfrm>
          <a:prstGeom prst="rect">
            <a:avLst/>
          </a:prstGeom>
        </p:spPr>
        <p:txBody>
          <a:bodyPr anchor="ctr" anchorCtr="0">
            <a:noAutofit/>
          </a:bodyPr>
          <a:lstStyle>
            <a:lvl1pPr>
              <a:lnSpc>
                <a:spcPct val="90000"/>
              </a:lnSpc>
              <a:defRPr sz="4400" b="1" i="0" cap="all" baseline="0">
                <a:solidFill>
                  <a:srgbClr val="FF00FF"/>
                </a:solidFill>
                <a:latin typeface="Frutiger LT Pro 45 Light" panose="020B0803030504020204" pitchFamily="34" charset="77"/>
              </a:defRPr>
            </a:lvl1pPr>
          </a:lstStyle>
          <a:p>
            <a:r>
              <a:rPr lang="en-US" dirty="0"/>
              <a:t>CLICK TO EDIT TITLE</a:t>
            </a:r>
            <a:endParaRPr lang="en-GB" dirty="0"/>
          </a:p>
        </p:txBody>
      </p:sp>
      <p:sp>
        <p:nvSpPr>
          <p:cNvPr id="4" name="Content Placeholder 2">
            <a:extLst>
              <a:ext uri="{FF2B5EF4-FFF2-40B4-BE49-F238E27FC236}">
                <a16:creationId xmlns:a16="http://schemas.microsoft.com/office/drawing/2014/main" id="{39D336C7-8FE1-6598-E30C-99D6A73AE7FA}"/>
              </a:ext>
            </a:extLst>
          </p:cNvPr>
          <p:cNvSpPr>
            <a:spLocks noGrp="1"/>
          </p:cNvSpPr>
          <p:nvPr>
            <p:ph idx="14"/>
          </p:nvPr>
        </p:nvSpPr>
        <p:spPr>
          <a:xfrm>
            <a:off x="577312" y="3688788"/>
            <a:ext cx="5422208" cy="2611212"/>
          </a:xfrm>
          <a:prstGeom prst="rect">
            <a:avLst/>
          </a:prstGeom>
        </p:spPr>
        <p:txBody>
          <a:bodyPr>
            <a:noAutofit/>
          </a:bodyPr>
          <a:lstStyle>
            <a:lvl1pPr marL="180975" indent="-180975">
              <a:lnSpc>
                <a:spcPct val="110000"/>
              </a:lnSpc>
              <a:buFont typeface="Arial" panose="020B0604020202020204" pitchFamily="34" charset="0"/>
              <a:buChar char="•"/>
              <a:defRPr sz="2400" b="0" i="0">
                <a:solidFill>
                  <a:schemeClr val="bg1"/>
                </a:solidFill>
                <a:latin typeface="Frutiger LT Com 55 Roman" panose="020B0503030504020204" pitchFamily="34" charset="77"/>
              </a:defRPr>
            </a:lvl1pPr>
            <a:lvl2pPr marL="361950" indent="-180975">
              <a:lnSpc>
                <a:spcPct val="110000"/>
              </a:lnSpc>
              <a:defRPr sz="2400" b="0" i="0">
                <a:solidFill>
                  <a:schemeClr val="bg1"/>
                </a:solidFill>
                <a:latin typeface="Frutiger LT Com 55 Roman" panose="020B0503030504020204" pitchFamily="34" charset="77"/>
              </a:defRPr>
            </a:lvl2pPr>
            <a:lvl3pPr marL="542925" indent="-180975">
              <a:lnSpc>
                <a:spcPct val="110000"/>
              </a:lnSpc>
              <a:defRPr sz="2400" b="0" i="0">
                <a:solidFill>
                  <a:schemeClr val="bg1"/>
                </a:solidFill>
                <a:latin typeface="Frutiger LT Com 55 Roman" panose="020B0503030504020204" pitchFamily="34" charset="77"/>
              </a:defRPr>
            </a:lvl3pPr>
            <a:lvl4pPr marL="1257300" indent="-180975">
              <a:defRPr sz="2400">
                <a:solidFill>
                  <a:schemeClr val="tx1"/>
                </a:solidFill>
                <a:latin typeface="Frutiger LT Com 45 Light" panose="020B0303030504020204" pitchFamily="34" charset="0"/>
              </a:defRPr>
            </a:lvl4pPr>
            <a:lvl5pPr marL="1619250" indent="-180975">
              <a:defRPr sz="2400">
                <a:solidFill>
                  <a:schemeClr val="tx1"/>
                </a:solidFill>
                <a:latin typeface="Frutiger LT Com 45 Light" panose="020B0303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Content Placeholder 2">
            <a:extLst>
              <a:ext uri="{FF2B5EF4-FFF2-40B4-BE49-F238E27FC236}">
                <a16:creationId xmlns:a16="http://schemas.microsoft.com/office/drawing/2014/main" id="{9C0ECB62-A5E9-04BC-0E85-F157A0F63927}"/>
              </a:ext>
            </a:extLst>
          </p:cNvPr>
          <p:cNvSpPr>
            <a:spLocks noGrp="1"/>
          </p:cNvSpPr>
          <p:nvPr>
            <p:ph idx="15"/>
          </p:nvPr>
        </p:nvSpPr>
        <p:spPr>
          <a:xfrm>
            <a:off x="6185589" y="3688788"/>
            <a:ext cx="5422208" cy="2611212"/>
          </a:xfrm>
          <a:prstGeom prst="rect">
            <a:avLst/>
          </a:prstGeom>
        </p:spPr>
        <p:txBody>
          <a:bodyPr>
            <a:noAutofit/>
          </a:bodyPr>
          <a:lstStyle>
            <a:lvl1pPr marL="180975" indent="-180975">
              <a:lnSpc>
                <a:spcPct val="110000"/>
              </a:lnSpc>
              <a:buFont typeface="Arial" panose="020B0604020202020204" pitchFamily="34" charset="0"/>
              <a:buChar char="•"/>
              <a:defRPr sz="2400" b="0" i="0">
                <a:solidFill>
                  <a:schemeClr val="bg1"/>
                </a:solidFill>
                <a:latin typeface="Frutiger LT Com 55 Roman" panose="020B0503030504020204" pitchFamily="34" charset="77"/>
              </a:defRPr>
            </a:lvl1pPr>
            <a:lvl2pPr marL="361950" indent="-180975">
              <a:lnSpc>
                <a:spcPct val="110000"/>
              </a:lnSpc>
              <a:defRPr sz="2400" b="0" i="0">
                <a:solidFill>
                  <a:schemeClr val="bg1"/>
                </a:solidFill>
                <a:latin typeface="Frutiger LT Com 55 Roman" panose="020B0503030504020204" pitchFamily="34" charset="77"/>
              </a:defRPr>
            </a:lvl2pPr>
            <a:lvl3pPr marL="542925" indent="-180975">
              <a:lnSpc>
                <a:spcPct val="110000"/>
              </a:lnSpc>
              <a:defRPr sz="2400" b="0" i="0">
                <a:solidFill>
                  <a:schemeClr val="bg1"/>
                </a:solidFill>
                <a:latin typeface="Frutiger LT Com 55 Roman" panose="020B0503030504020204" pitchFamily="34" charset="77"/>
              </a:defRPr>
            </a:lvl3pPr>
            <a:lvl4pPr marL="1257300" indent="-180975">
              <a:defRPr sz="2400">
                <a:solidFill>
                  <a:schemeClr val="tx1"/>
                </a:solidFill>
                <a:latin typeface="Frutiger LT Com 45 Light" panose="020B0303030504020204" pitchFamily="34" charset="0"/>
              </a:defRPr>
            </a:lvl4pPr>
            <a:lvl5pPr marL="1619250" indent="-180975">
              <a:defRPr sz="2400">
                <a:solidFill>
                  <a:schemeClr val="tx1"/>
                </a:solidFill>
                <a:latin typeface="Frutiger LT Com 45 Light" panose="020B0303030504020204" pitchFamily="34" charset="0"/>
              </a:defRPr>
            </a:lvl5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8B270914-278B-D2B6-CFFA-5B2B1F2451A1}"/>
              </a:ext>
            </a:extLst>
          </p:cNvPr>
          <p:cNvSpPr/>
          <p:nvPr userDrawn="1"/>
        </p:nvSpPr>
        <p:spPr>
          <a:xfrm>
            <a:off x="584199" y="3340232"/>
            <a:ext cx="11023599" cy="306175"/>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0178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21 -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9C73B6-4E32-BEEC-A7AE-9983ECD06A32}"/>
              </a:ext>
            </a:extLst>
          </p:cNvPr>
          <p:cNvSpPr/>
          <p:nvPr userDrawn="1"/>
        </p:nvSpPr>
        <p:spPr>
          <a:xfrm>
            <a:off x="0" y="0"/>
            <a:ext cx="12192000" cy="6858000"/>
          </a:xfrm>
          <a:prstGeom prst="rect">
            <a:avLst/>
          </a:prstGeom>
          <a:solidFill>
            <a:srgbClr val="1D0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9192C04-E1C1-56F0-2F76-262A99A5E7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482" y="318052"/>
            <a:ext cx="2994522" cy="1171769"/>
          </a:xfrm>
          <a:prstGeom prst="rect">
            <a:avLst/>
          </a:prstGeom>
        </p:spPr>
      </p:pic>
      <p:sp>
        <p:nvSpPr>
          <p:cNvPr id="13" name="Footer Placeholder 4"/>
          <p:cNvSpPr>
            <a:spLocks noGrp="1"/>
          </p:cNvSpPr>
          <p:nvPr>
            <p:ph type="ftr" sz="quarter" idx="11"/>
          </p:nvPr>
        </p:nvSpPr>
        <p:spPr>
          <a:xfrm>
            <a:off x="828000" y="6486555"/>
            <a:ext cx="41148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r>
              <a:rPr lang="en-GB"/>
              <a:t>WS_Conference2024_powerpoint_v1.0</a:t>
            </a:r>
            <a:endParaRPr lang="en-GB" dirty="0"/>
          </a:p>
        </p:txBody>
      </p:sp>
      <p:sp>
        <p:nvSpPr>
          <p:cNvPr id="15" name="Slide Number Placeholder 5"/>
          <p:cNvSpPr>
            <a:spLocks noGrp="1"/>
          </p:cNvSpPr>
          <p:nvPr>
            <p:ph type="sldNum" sz="quarter" idx="12"/>
          </p:nvPr>
        </p:nvSpPr>
        <p:spPr>
          <a:xfrm>
            <a:off x="0" y="6486555"/>
            <a:ext cx="7200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fld id="{545CC6C2-2EFE-4F8E-A6C1-ED43C6889947}" type="slidenum">
              <a:rPr lang="en-GB" smtClean="0"/>
              <a:pPr/>
              <a:t>‹#›</a:t>
            </a:fld>
            <a:r>
              <a:rPr lang="en-GB"/>
              <a:t> </a:t>
            </a:r>
            <a:endParaRPr lang="en-GB" dirty="0"/>
          </a:p>
        </p:txBody>
      </p:sp>
      <p:sp>
        <p:nvSpPr>
          <p:cNvPr id="22" name="Title 1">
            <a:extLst>
              <a:ext uri="{FF2B5EF4-FFF2-40B4-BE49-F238E27FC236}">
                <a16:creationId xmlns:a16="http://schemas.microsoft.com/office/drawing/2014/main" id="{E6B143F5-013A-4F4A-8267-1C65EEF5C64C}"/>
              </a:ext>
            </a:extLst>
          </p:cNvPr>
          <p:cNvSpPr>
            <a:spLocks noGrp="1"/>
          </p:cNvSpPr>
          <p:nvPr>
            <p:ph type="title" hasCustomPrompt="1"/>
          </p:nvPr>
        </p:nvSpPr>
        <p:spPr>
          <a:xfrm>
            <a:off x="584199" y="1326272"/>
            <a:ext cx="10442708" cy="1185607"/>
          </a:xfrm>
          <a:prstGeom prst="rect">
            <a:avLst/>
          </a:prstGeom>
        </p:spPr>
        <p:txBody>
          <a:bodyPr anchor="ctr" anchorCtr="0">
            <a:noAutofit/>
          </a:bodyPr>
          <a:lstStyle>
            <a:lvl1pPr>
              <a:lnSpc>
                <a:spcPct val="90000"/>
              </a:lnSpc>
              <a:defRPr sz="4400" b="1" i="0" cap="all" baseline="0">
                <a:solidFill>
                  <a:srgbClr val="FF00FF"/>
                </a:solidFill>
                <a:latin typeface="Frutiger LT Pro 45 Light" panose="020B0803030504020204" pitchFamily="34" charset="77"/>
              </a:defRPr>
            </a:lvl1pPr>
          </a:lstStyle>
          <a:p>
            <a:r>
              <a:rPr lang="en-US" dirty="0"/>
              <a:t>CLICK TO EDIT TITLE</a:t>
            </a:r>
            <a:endParaRPr lang="en-GB" dirty="0"/>
          </a:p>
        </p:txBody>
      </p:sp>
      <p:sp>
        <p:nvSpPr>
          <p:cNvPr id="4" name="Content Placeholder 2">
            <a:extLst>
              <a:ext uri="{FF2B5EF4-FFF2-40B4-BE49-F238E27FC236}">
                <a16:creationId xmlns:a16="http://schemas.microsoft.com/office/drawing/2014/main" id="{39D336C7-8FE1-6598-E30C-99D6A73AE7FA}"/>
              </a:ext>
            </a:extLst>
          </p:cNvPr>
          <p:cNvSpPr>
            <a:spLocks noGrp="1"/>
          </p:cNvSpPr>
          <p:nvPr>
            <p:ph idx="14"/>
          </p:nvPr>
        </p:nvSpPr>
        <p:spPr>
          <a:xfrm>
            <a:off x="577312" y="3023789"/>
            <a:ext cx="5040000" cy="3123123"/>
          </a:xfrm>
          <a:prstGeom prst="rect">
            <a:avLst/>
          </a:prstGeom>
        </p:spPr>
        <p:txBody>
          <a:bodyPr>
            <a:noAutofit/>
          </a:bodyPr>
          <a:lstStyle>
            <a:lvl1pPr marL="180975" indent="-180975">
              <a:lnSpc>
                <a:spcPct val="110000"/>
              </a:lnSpc>
              <a:buFont typeface="Arial" panose="020B0604020202020204" pitchFamily="34" charset="0"/>
              <a:buChar char="•"/>
              <a:defRPr sz="2400" b="0" i="0">
                <a:solidFill>
                  <a:schemeClr val="bg1"/>
                </a:solidFill>
                <a:latin typeface="Frutiger LT Com 55 Roman" panose="020B0503030504020204" pitchFamily="34" charset="77"/>
              </a:defRPr>
            </a:lvl1pPr>
            <a:lvl2pPr marL="361950" indent="-180975">
              <a:lnSpc>
                <a:spcPct val="110000"/>
              </a:lnSpc>
              <a:defRPr sz="2400" b="0" i="0">
                <a:solidFill>
                  <a:schemeClr val="bg1"/>
                </a:solidFill>
                <a:latin typeface="Frutiger LT Com 55 Roman" panose="020B0503030504020204" pitchFamily="34" charset="77"/>
              </a:defRPr>
            </a:lvl2pPr>
            <a:lvl3pPr marL="542925" indent="-180975">
              <a:lnSpc>
                <a:spcPct val="110000"/>
              </a:lnSpc>
              <a:defRPr sz="2400" b="0" i="0">
                <a:solidFill>
                  <a:schemeClr val="bg1"/>
                </a:solidFill>
                <a:latin typeface="Frutiger LT Com 55 Roman" panose="020B0503030504020204" pitchFamily="34" charset="77"/>
              </a:defRPr>
            </a:lvl3pPr>
            <a:lvl4pPr marL="1257300" indent="-180975">
              <a:defRPr sz="2400">
                <a:solidFill>
                  <a:schemeClr val="tx1"/>
                </a:solidFill>
                <a:latin typeface="Frutiger LT Com 45 Light" panose="020B0303030504020204" pitchFamily="34" charset="0"/>
              </a:defRPr>
            </a:lvl4pPr>
            <a:lvl5pPr marL="1619250" indent="-180975">
              <a:defRPr sz="2400">
                <a:solidFill>
                  <a:schemeClr val="tx1"/>
                </a:solidFill>
                <a:latin typeface="Frutiger LT Com 45 Light" panose="020B0303030504020204" pitchFamily="34" charset="0"/>
              </a:defRPr>
            </a:lvl5p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9C0ECB62-A5E9-04BC-0E85-F157A0F63927}"/>
              </a:ext>
            </a:extLst>
          </p:cNvPr>
          <p:cNvSpPr>
            <a:spLocks noGrp="1"/>
          </p:cNvSpPr>
          <p:nvPr>
            <p:ph idx="15"/>
          </p:nvPr>
        </p:nvSpPr>
        <p:spPr>
          <a:xfrm>
            <a:off x="5977312" y="3023790"/>
            <a:ext cx="5040000" cy="3123122"/>
          </a:xfrm>
          <a:prstGeom prst="rect">
            <a:avLst/>
          </a:prstGeom>
        </p:spPr>
        <p:txBody>
          <a:bodyPr>
            <a:noAutofit/>
          </a:bodyPr>
          <a:lstStyle>
            <a:lvl1pPr marL="180975" indent="-180975">
              <a:lnSpc>
                <a:spcPct val="110000"/>
              </a:lnSpc>
              <a:buFont typeface="Arial" panose="020B0604020202020204" pitchFamily="34" charset="0"/>
              <a:buChar char="•"/>
              <a:defRPr sz="2400" b="0" i="0">
                <a:solidFill>
                  <a:schemeClr val="bg1"/>
                </a:solidFill>
                <a:latin typeface="Frutiger LT Com 55 Roman" panose="020B0503030504020204" pitchFamily="34" charset="77"/>
              </a:defRPr>
            </a:lvl1pPr>
            <a:lvl2pPr marL="361950" indent="-180975">
              <a:lnSpc>
                <a:spcPct val="110000"/>
              </a:lnSpc>
              <a:defRPr sz="2400" b="0" i="0">
                <a:solidFill>
                  <a:schemeClr val="bg1"/>
                </a:solidFill>
                <a:latin typeface="Frutiger LT Com 55 Roman" panose="020B0503030504020204" pitchFamily="34" charset="77"/>
              </a:defRPr>
            </a:lvl2pPr>
            <a:lvl3pPr marL="542925" indent="-180975">
              <a:lnSpc>
                <a:spcPct val="110000"/>
              </a:lnSpc>
              <a:defRPr sz="2400" b="0" i="0">
                <a:solidFill>
                  <a:schemeClr val="bg1"/>
                </a:solidFill>
                <a:latin typeface="Frutiger LT Com 55 Roman" panose="020B0503030504020204" pitchFamily="34" charset="77"/>
              </a:defRPr>
            </a:lvl3pPr>
            <a:lvl4pPr marL="1257300" indent="-180975">
              <a:defRPr sz="2400">
                <a:solidFill>
                  <a:schemeClr val="tx1"/>
                </a:solidFill>
                <a:latin typeface="Frutiger LT Com 45 Light" panose="020B0303030504020204" pitchFamily="34" charset="0"/>
              </a:defRPr>
            </a:lvl4pPr>
            <a:lvl5pPr marL="1619250" indent="-180975">
              <a:defRPr sz="2400">
                <a:solidFill>
                  <a:schemeClr val="tx1"/>
                </a:solidFill>
                <a:latin typeface="Frutiger LT Com 45 Light" panose="020B0303030504020204" pitchFamily="34" charset="0"/>
              </a:defRPr>
            </a:lvl5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8B270914-278B-D2B6-CFFA-5B2B1F2451A1}"/>
              </a:ext>
            </a:extLst>
          </p:cNvPr>
          <p:cNvSpPr/>
          <p:nvPr userDrawn="1"/>
        </p:nvSpPr>
        <p:spPr>
          <a:xfrm>
            <a:off x="584199" y="2545346"/>
            <a:ext cx="11023599" cy="306175"/>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3489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22 - subtitle+content">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a:xfrm>
            <a:off x="828000" y="6492875"/>
            <a:ext cx="41148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r>
              <a:rPr lang="en-GB"/>
              <a:t>WS_Conference2024_powerpoint_v1.0</a:t>
            </a:r>
            <a:endParaRPr lang="en-GB" dirty="0"/>
          </a:p>
        </p:txBody>
      </p:sp>
      <p:sp>
        <p:nvSpPr>
          <p:cNvPr id="15" name="Slide Number Placeholder 5"/>
          <p:cNvSpPr>
            <a:spLocks noGrp="1"/>
          </p:cNvSpPr>
          <p:nvPr>
            <p:ph type="sldNum" sz="quarter" idx="12"/>
          </p:nvPr>
        </p:nvSpPr>
        <p:spPr>
          <a:xfrm>
            <a:off x="0" y="6492875"/>
            <a:ext cx="7200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fld id="{545CC6C2-2EFE-4F8E-A6C1-ED43C6889947}" type="slidenum">
              <a:rPr lang="en-GB" smtClean="0"/>
              <a:pPr/>
              <a:t>‹#›</a:t>
            </a:fld>
            <a:r>
              <a:rPr lang="en-GB"/>
              <a:t> </a:t>
            </a:r>
            <a:endParaRPr lang="en-GB" dirty="0"/>
          </a:p>
        </p:txBody>
      </p:sp>
      <p:sp>
        <p:nvSpPr>
          <p:cNvPr id="21" name="Subtitle 2">
            <a:extLst>
              <a:ext uri="{FF2B5EF4-FFF2-40B4-BE49-F238E27FC236}">
                <a16:creationId xmlns:a16="http://schemas.microsoft.com/office/drawing/2014/main" id="{EBC524F6-5E18-6B44-9C44-7B3A9F46B421}"/>
              </a:ext>
            </a:extLst>
          </p:cNvPr>
          <p:cNvSpPr>
            <a:spLocks noGrp="1"/>
          </p:cNvSpPr>
          <p:nvPr>
            <p:ph type="subTitle" idx="1" hasCustomPrompt="1"/>
          </p:nvPr>
        </p:nvSpPr>
        <p:spPr>
          <a:xfrm>
            <a:off x="577312" y="2697829"/>
            <a:ext cx="10444184" cy="621841"/>
          </a:xfrm>
          <a:prstGeom prst="rect">
            <a:avLst/>
          </a:prstGeom>
        </p:spPr>
        <p:txBody>
          <a:bodyPr>
            <a:noAutofit/>
          </a:bodyPr>
          <a:lstStyle>
            <a:lvl1pPr marL="0" indent="0" algn="l">
              <a:lnSpc>
                <a:spcPct val="90000"/>
              </a:lnSpc>
              <a:spcBef>
                <a:spcPts val="0"/>
              </a:spcBef>
              <a:buNone/>
              <a:defRPr sz="3600" b="1" i="0">
                <a:solidFill>
                  <a:srgbClr val="1D0E33"/>
                </a:solidFill>
                <a:latin typeface="Inria Seri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endParaRPr lang="en-GB" dirty="0"/>
          </a:p>
        </p:txBody>
      </p:sp>
      <p:sp>
        <p:nvSpPr>
          <p:cNvPr id="22" name="Title 1">
            <a:extLst>
              <a:ext uri="{FF2B5EF4-FFF2-40B4-BE49-F238E27FC236}">
                <a16:creationId xmlns:a16="http://schemas.microsoft.com/office/drawing/2014/main" id="{E6B143F5-013A-4F4A-8267-1C65EEF5C64C}"/>
              </a:ext>
            </a:extLst>
          </p:cNvPr>
          <p:cNvSpPr>
            <a:spLocks noGrp="1"/>
          </p:cNvSpPr>
          <p:nvPr>
            <p:ph type="title" hasCustomPrompt="1"/>
          </p:nvPr>
        </p:nvSpPr>
        <p:spPr>
          <a:xfrm>
            <a:off x="584199" y="1326272"/>
            <a:ext cx="10442708" cy="1185607"/>
          </a:xfrm>
          <a:prstGeom prst="rect">
            <a:avLst/>
          </a:prstGeom>
        </p:spPr>
        <p:txBody>
          <a:bodyPr anchor="ctr" anchorCtr="0">
            <a:noAutofit/>
          </a:bodyPr>
          <a:lstStyle>
            <a:lvl1pPr>
              <a:lnSpc>
                <a:spcPct val="90000"/>
              </a:lnSpc>
              <a:defRPr sz="4400" b="1" i="0" cap="all" baseline="0">
                <a:solidFill>
                  <a:srgbClr val="1D0E33"/>
                </a:solidFill>
                <a:latin typeface="Frutiger LT Pro 45 Light" panose="020B0803030504020204" pitchFamily="34" charset="77"/>
              </a:defRPr>
            </a:lvl1pPr>
          </a:lstStyle>
          <a:p>
            <a:r>
              <a:rPr lang="en-US" dirty="0"/>
              <a:t>CLICK TO EDIT TITLE</a:t>
            </a:r>
            <a:endParaRPr lang="en-GB" dirty="0"/>
          </a:p>
        </p:txBody>
      </p:sp>
      <p:sp>
        <p:nvSpPr>
          <p:cNvPr id="6" name="Content Placeholder 2">
            <a:extLst>
              <a:ext uri="{FF2B5EF4-FFF2-40B4-BE49-F238E27FC236}">
                <a16:creationId xmlns:a16="http://schemas.microsoft.com/office/drawing/2014/main" id="{4310B7A1-78C8-8483-D86C-2D0B87C6B85D}"/>
              </a:ext>
            </a:extLst>
          </p:cNvPr>
          <p:cNvSpPr>
            <a:spLocks noGrp="1"/>
          </p:cNvSpPr>
          <p:nvPr>
            <p:ph idx="13"/>
          </p:nvPr>
        </p:nvSpPr>
        <p:spPr>
          <a:xfrm>
            <a:off x="584199" y="3428999"/>
            <a:ext cx="10440000" cy="2886271"/>
          </a:xfrm>
          <a:prstGeom prst="rect">
            <a:avLst/>
          </a:prstGeom>
        </p:spPr>
        <p:txBody>
          <a:bodyPr>
            <a:noAutofit/>
          </a:bodyPr>
          <a:lstStyle>
            <a:lvl1pPr marL="180975" indent="-180975">
              <a:lnSpc>
                <a:spcPct val="110000"/>
              </a:lnSpc>
              <a:buFont typeface="Arial" panose="020B0604020202020204" pitchFamily="34" charset="0"/>
              <a:buChar char="•"/>
              <a:defRPr sz="2400" b="0" i="0">
                <a:solidFill>
                  <a:srgbClr val="1D0E33"/>
                </a:solidFill>
                <a:latin typeface="Frutiger LT Com 55 Roman" panose="020B0503030504020204" pitchFamily="34" charset="77"/>
              </a:defRPr>
            </a:lvl1pPr>
            <a:lvl2pPr marL="361950" indent="-180975">
              <a:lnSpc>
                <a:spcPct val="110000"/>
              </a:lnSpc>
              <a:defRPr sz="2400" b="0" i="0">
                <a:solidFill>
                  <a:srgbClr val="1D0E33"/>
                </a:solidFill>
                <a:latin typeface="Frutiger LT Com 55 Roman" panose="020B0503030504020204" pitchFamily="34" charset="77"/>
              </a:defRPr>
            </a:lvl2pPr>
            <a:lvl3pPr marL="542925" indent="-180975">
              <a:lnSpc>
                <a:spcPct val="110000"/>
              </a:lnSpc>
              <a:defRPr sz="2400" b="0" i="0">
                <a:solidFill>
                  <a:srgbClr val="1D0E33"/>
                </a:solidFill>
                <a:latin typeface="Frutiger LT Com 55 Roman" panose="020B0503030504020204" pitchFamily="34" charset="77"/>
              </a:defRPr>
            </a:lvl3pPr>
            <a:lvl4pPr marL="714375" indent="-171450">
              <a:defRPr sz="2400">
                <a:solidFill>
                  <a:schemeClr val="tx1"/>
                </a:solidFill>
                <a:latin typeface="Frutiger LT Com 45 Light" panose="020B0303030504020204" pitchFamily="34" charset="0"/>
              </a:defRPr>
            </a:lvl4pPr>
            <a:lvl5pPr marL="895350" indent="-180975">
              <a:defRPr sz="2400">
                <a:solidFill>
                  <a:schemeClr val="tx1"/>
                </a:solidFill>
                <a:latin typeface="Frutiger LT Com 45 Light" panose="020B0303030504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44829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23 - content">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a:xfrm>
            <a:off x="828000" y="6492875"/>
            <a:ext cx="41148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r>
              <a:rPr lang="en-GB"/>
              <a:t>WS_Conference2024_powerpoint_v1.0</a:t>
            </a:r>
            <a:endParaRPr lang="en-GB" dirty="0"/>
          </a:p>
        </p:txBody>
      </p:sp>
      <p:sp>
        <p:nvSpPr>
          <p:cNvPr id="15" name="Slide Number Placeholder 5"/>
          <p:cNvSpPr>
            <a:spLocks noGrp="1"/>
          </p:cNvSpPr>
          <p:nvPr>
            <p:ph type="sldNum" sz="quarter" idx="12"/>
          </p:nvPr>
        </p:nvSpPr>
        <p:spPr>
          <a:xfrm>
            <a:off x="0" y="6492875"/>
            <a:ext cx="7200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fld id="{545CC6C2-2EFE-4F8E-A6C1-ED43C6889947}" type="slidenum">
              <a:rPr lang="en-GB" smtClean="0"/>
              <a:pPr/>
              <a:t>‹#›</a:t>
            </a:fld>
            <a:r>
              <a:rPr lang="en-GB"/>
              <a:t> </a:t>
            </a:r>
            <a:endParaRPr lang="en-GB" dirty="0"/>
          </a:p>
        </p:txBody>
      </p:sp>
      <p:sp>
        <p:nvSpPr>
          <p:cNvPr id="6" name="Content Placeholder 2">
            <a:extLst>
              <a:ext uri="{FF2B5EF4-FFF2-40B4-BE49-F238E27FC236}">
                <a16:creationId xmlns:a16="http://schemas.microsoft.com/office/drawing/2014/main" id="{4310B7A1-78C8-8483-D86C-2D0B87C6B85D}"/>
              </a:ext>
            </a:extLst>
          </p:cNvPr>
          <p:cNvSpPr>
            <a:spLocks noGrp="1"/>
          </p:cNvSpPr>
          <p:nvPr>
            <p:ph idx="13"/>
          </p:nvPr>
        </p:nvSpPr>
        <p:spPr>
          <a:xfrm>
            <a:off x="584199" y="2511879"/>
            <a:ext cx="10440000" cy="3803391"/>
          </a:xfrm>
          <a:prstGeom prst="rect">
            <a:avLst/>
          </a:prstGeom>
        </p:spPr>
        <p:txBody>
          <a:bodyPr>
            <a:noAutofit/>
          </a:bodyPr>
          <a:lstStyle>
            <a:lvl1pPr marL="180975" indent="-180975">
              <a:lnSpc>
                <a:spcPct val="110000"/>
              </a:lnSpc>
              <a:buFont typeface="Arial" panose="020B0604020202020204" pitchFamily="34" charset="0"/>
              <a:buChar char="•"/>
              <a:defRPr sz="2400" b="0" i="0">
                <a:solidFill>
                  <a:srgbClr val="1D0E33"/>
                </a:solidFill>
                <a:latin typeface="Frutiger LT Com 55 Roman" panose="020B0503030504020204" pitchFamily="34" charset="77"/>
              </a:defRPr>
            </a:lvl1pPr>
            <a:lvl2pPr marL="361950" indent="-180975">
              <a:lnSpc>
                <a:spcPct val="110000"/>
              </a:lnSpc>
              <a:defRPr sz="2400" b="0" i="0">
                <a:solidFill>
                  <a:srgbClr val="1D0E33"/>
                </a:solidFill>
                <a:latin typeface="Frutiger LT Com 55 Roman" panose="020B0503030504020204" pitchFamily="34" charset="77"/>
              </a:defRPr>
            </a:lvl2pPr>
            <a:lvl3pPr marL="542925" indent="-180975">
              <a:lnSpc>
                <a:spcPct val="110000"/>
              </a:lnSpc>
              <a:defRPr sz="2400" b="0" i="0">
                <a:solidFill>
                  <a:srgbClr val="1D0E33"/>
                </a:solidFill>
                <a:latin typeface="Frutiger LT Com 55 Roman" panose="020B0503030504020204" pitchFamily="34" charset="77"/>
              </a:defRPr>
            </a:lvl3pPr>
            <a:lvl4pPr marL="714375" indent="-171450">
              <a:defRPr sz="2400">
                <a:solidFill>
                  <a:schemeClr val="tx1"/>
                </a:solidFill>
                <a:latin typeface="Frutiger LT Com 45 Light" panose="020B0303030504020204" pitchFamily="34" charset="0"/>
              </a:defRPr>
            </a:lvl4pPr>
            <a:lvl5pPr marL="895350" indent="-180975">
              <a:defRPr sz="2400">
                <a:solidFill>
                  <a:schemeClr val="tx1"/>
                </a:solidFill>
                <a:latin typeface="Frutiger LT Com 45 Light" panose="020B0303030504020204" pitchFamily="34" charset="0"/>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260B5A8E-948A-0DF6-25B0-14C3887BF7A3}"/>
              </a:ext>
            </a:extLst>
          </p:cNvPr>
          <p:cNvSpPr>
            <a:spLocks noGrp="1"/>
          </p:cNvSpPr>
          <p:nvPr>
            <p:ph type="title" hasCustomPrompt="1"/>
          </p:nvPr>
        </p:nvSpPr>
        <p:spPr>
          <a:xfrm>
            <a:off x="584199" y="1326272"/>
            <a:ext cx="10442708" cy="1185607"/>
          </a:xfrm>
          <a:prstGeom prst="rect">
            <a:avLst/>
          </a:prstGeom>
        </p:spPr>
        <p:txBody>
          <a:bodyPr anchor="ctr" anchorCtr="0">
            <a:noAutofit/>
          </a:bodyPr>
          <a:lstStyle>
            <a:lvl1pPr>
              <a:lnSpc>
                <a:spcPct val="90000"/>
              </a:lnSpc>
              <a:defRPr sz="4400" b="1" i="0" cap="all" baseline="0">
                <a:solidFill>
                  <a:srgbClr val="1D0E33"/>
                </a:solidFill>
                <a:latin typeface="Frutiger LT Pro 45 Light" panose="020B0803030504020204" pitchFamily="34" charset="77"/>
              </a:defRPr>
            </a:lvl1pPr>
          </a:lstStyle>
          <a:p>
            <a:r>
              <a:rPr lang="en-US" dirty="0"/>
              <a:t>CLICK TO EDIT TITLE</a:t>
            </a:r>
            <a:endParaRPr lang="en-GB" dirty="0"/>
          </a:p>
        </p:txBody>
      </p:sp>
    </p:spTree>
    <p:extLst>
      <p:ext uri="{BB962C8B-B14F-4D97-AF65-F5344CB8AC3E}">
        <p14:creationId xmlns:p14="http://schemas.microsoft.com/office/powerpoint/2010/main" val="3487900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de 24 - subtitle+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3954D8D-693B-6440-E644-94269AAFAE0B}"/>
              </a:ext>
            </a:extLst>
          </p:cNvPr>
          <p:cNvSpPr>
            <a:spLocks noGrp="1" noRot="1" noMove="1" noResize="1" noEditPoints="1" noAdjustHandles="1" noChangeArrowheads="1" noChangeShapeType="1"/>
          </p:cNvSpPr>
          <p:nvPr userDrawn="1"/>
        </p:nvSpPr>
        <p:spPr>
          <a:xfrm>
            <a:off x="411480" y="192024"/>
            <a:ext cx="4059936" cy="13519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rutiger LT Com 55 Roman" panose="020B0503030504020204" pitchFamily="34" charset="0"/>
            </a:endParaRPr>
          </a:p>
        </p:txBody>
      </p:sp>
      <p:sp>
        <p:nvSpPr>
          <p:cNvPr id="13" name="Footer Placeholder 4"/>
          <p:cNvSpPr>
            <a:spLocks noGrp="1"/>
          </p:cNvSpPr>
          <p:nvPr>
            <p:ph type="ftr" sz="quarter" idx="11"/>
          </p:nvPr>
        </p:nvSpPr>
        <p:spPr>
          <a:xfrm>
            <a:off x="828000" y="6499607"/>
            <a:ext cx="4114800" cy="365125"/>
          </a:xfrm>
          <a:prstGeom prst="rect">
            <a:avLst/>
          </a:prstGeom>
        </p:spPr>
        <p:txBody>
          <a:bodyPr anchor="ctr" anchorCtr="0"/>
          <a:lstStyle>
            <a:lvl1pPr algn="l">
              <a:defRPr sz="800">
                <a:solidFill>
                  <a:srgbClr val="1D0E33"/>
                </a:solidFill>
                <a:latin typeface="Frutiger LT Com 45 Light" panose="020B0303030504020204" pitchFamily="34" charset="0"/>
              </a:defRPr>
            </a:lvl1pPr>
          </a:lstStyle>
          <a:p>
            <a:r>
              <a:rPr lang="en-GB"/>
              <a:t>WS_Conference2024_powerpoint_v1.0</a:t>
            </a:r>
            <a:endParaRPr lang="en-GB" dirty="0"/>
          </a:p>
        </p:txBody>
      </p:sp>
      <p:sp>
        <p:nvSpPr>
          <p:cNvPr id="15" name="Slide Number Placeholder 5"/>
          <p:cNvSpPr>
            <a:spLocks noGrp="1"/>
          </p:cNvSpPr>
          <p:nvPr>
            <p:ph type="sldNum" sz="quarter" idx="12"/>
          </p:nvPr>
        </p:nvSpPr>
        <p:spPr>
          <a:xfrm>
            <a:off x="0" y="6499607"/>
            <a:ext cx="720000" cy="365125"/>
          </a:xfrm>
          <a:prstGeom prst="rect">
            <a:avLst/>
          </a:prstGeom>
        </p:spPr>
        <p:txBody>
          <a:bodyPr anchor="ctr" anchorCtr="0"/>
          <a:lstStyle>
            <a:lvl1pPr algn="l">
              <a:defRPr sz="800">
                <a:solidFill>
                  <a:srgbClr val="1D0E33"/>
                </a:solidFill>
                <a:latin typeface="Frutiger LT Com 45 Light" panose="020B0303030504020204" pitchFamily="34" charset="0"/>
              </a:defRPr>
            </a:lvl1pPr>
          </a:lstStyle>
          <a:p>
            <a:fld id="{545CC6C2-2EFE-4F8E-A6C1-ED43C6889947}" type="slidenum">
              <a:rPr lang="en-GB" smtClean="0"/>
              <a:pPr/>
              <a:t>‹#›</a:t>
            </a:fld>
            <a:r>
              <a:rPr lang="en-GB"/>
              <a:t> </a:t>
            </a:r>
            <a:endParaRPr lang="en-GB" dirty="0"/>
          </a:p>
        </p:txBody>
      </p:sp>
      <p:sp>
        <p:nvSpPr>
          <p:cNvPr id="21" name="Subtitle 2">
            <a:extLst>
              <a:ext uri="{FF2B5EF4-FFF2-40B4-BE49-F238E27FC236}">
                <a16:creationId xmlns:a16="http://schemas.microsoft.com/office/drawing/2014/main" id="{EBC524F6-5E18-6B44-9C44-7B3A9F46B421}"/>
              </a:ext>
            </a:extLst>
          </p:cNvPr>
          <p:cNvSpPr>
            <a:spLocks noGrp="1"/>
          </p:cNvSpPr>
          <p:nvPr>
            <p:ph type="subTitle" idx="1" hasCustomPrompt="1"/>
          </p:nvPr>
        </p:nvSpPr>
        <p:spPr>
          <a:xfrm>
            <a:off x="577312" y="1562288"/>
            <a:ext cx="10444184" cy="621841"/>
          </a:xfrm>
          <a:prstGeom prst="rect">
            <a:avLst/>
          </a:prstGeom>
        </p:spPr>
        <p:txBody>
          <a:bodyPr>
            <a:noAutofit/>
          </a:bodyPr>
          <a:lstStyle>
            <a:lvl1pPr marL="0" indent="0" algn="l">
              <a:lnSpc>
                <a:spcPct val="90000"/>
              </a:lnSpc>
              <a:spcBef>
                <a:spcPts val="0"/>
              </a:spcBef>
              <a:buNone/>
              <a:defRPr sz="3600" b="1" i="0">
                <a:solidFill>
                  <a:srgbClr val="1D0E33"/>
                </a:solidFill>
                <a:latin typeface="Inria Seri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endParaRPr lang="en-GB" dirty="0"/>
          </a:p>
        </p:txBody>
      </p:sp>
      <p:sp>
        <p:nvSpPr>
          <p:cNvPr id="6" name="Content Placeholder 2">
            <a:extLst>
              <a:ext uri="{FF2B5EF4-FFF2-40B4-BE49-F238E27FC236}">
                <a16:creationId xmlns:a16="http://schemas.microsoft.com/office/drawing/2014/main" id="{4310B7A1-78C8-8483-D86C-2D0B87C6B85D}"/>
              </a:ext>
            </a:extLst>
          </p:cNvPr>
          <p:cNvSpPr>
            <a:spLocks noGrp="1"/>
          </p:cNvSpPr>
          <p:nvPr>
            <p:ph idx="13"/>
          </p:nvPr>
        </p:nvSpPr>
        <p:spPr>
          <a:xfrm>
            <a:off x="584199" y="2293458"/>
            <a:ext cx="10440000" cy="3988470"/>
          </a:xfrm>
          <a:prstGeom prst="rect">
            <a:avLst/>
          </a:prstGeom>
        </p:spPr>
        <p:txBody>
          <a:bodyPr>
            <a:noAutofit/>
          </a:bodyPr>
          <a:lstStyle>
            <a:lvl1pPr marL="180975" indent="-180975">
              <a:lnSpc>
                <a:spcPct val="110000"/>
              </a:lnSpc>
              <a:buFont typeface="Arial" panose="020B0604020202020204" pitchFamily="34" charset="0"/>
              <a:buChar char="•"/>
              <a:defRPr sz="2400" b="0" i="0">
                <a:solidFill>
                  <a:srgbClr val="1D0E33"/>
                </a:solidFill>
                <a:latin typeface="Frutiger LT Com 55 Roman" panose="020B0503030504020204" pitchFamily="34" charset="77"/>
              </a:defRPr>
            </a:lvl1pPr>
            <a:lvl2pPr marL="361950" indent="-180975">
              <a:lnSpc>
                <a:spcPct val="110000"/>
              </a:lnSpc>
              <a:defRPr sz="2400" b="0" i="0">
                <a:solidFill>
                  <a:srgbClr val="1D0E33"/>
                </a:solidFill>
                <a:latin typeface="Frutiger LT Com 55 Roman" panose="020B0503030504020204" pitchFamily="34" charset="77"/>
              </a:defRPr>
            </a:lvl2pPr>
            <a:lvl3pPr marL="542925" indent="-180975">
              <a:lnSpc>
                <a:spcPct val="110000"/>
              </a:lnSpc>
              <a:defRPr sz="2400" b="0" i="0">
                <a:solidFill>
                  <a:srgbClr val="1D0E33"/>
                </a:solidFill>
                <a:latin typeface="Frutiger LT Com 55 Roman" panose="020B0503030504020204" pitchFamily="34" charset="77"/>
              </a:defRPr>
            </a:lvl3pPr>
            <a:lvl4pPr marL="714375" indent="-171450">
              <a:defRPr sz="2400">
                <a:solidFill>
                  <a:schemeClr val="tx1"/>
                </a:solidFill>
                <a:latin typeface="Frutiger LT Com 45 Light" panose="020B0303030504020204" pitchFamily="34" charset="0"/>
              </a:defRPr>
            </a:lvl4pPr>
            <a:lvl5pPr marL="895350" indent="-180975">
              <a:defRPr sz="2400">
                <a:solidFill>
                  <a:schemeClr val="tx1"/>
                </a:solidFill>
                <a:latin typeface="Frutiger LT Com 45 Light" panose="020B0303030504020204" pitchFamily="34" charset="0"/>
              </a:defRPr>
            </a:lvl5pPr>
          </a:lstStyle>
          <a:p>
            <a:pPr lvl="0"/>
            <a:r>
              <a:rPr lang="en-US"/>
              <a:t>Click to edit Master text styles</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F8C996C9-6510-C4DC-E62B-DDE58BA7DB5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768098" y="5514634"/>
            <a:ext cx="2994522" cy="837284"/>
          </a:xfrm>
          <a:prstGeom prst="rect">
            <a:avLst/>
          </a:prstGeom>
        </p:spPr>
      </p:pic>
      <p:sp>
        <p:nvSpPr>
          <p:cNvPr id="2" name="Title 1">
            <a:extLst>
              <a:ext uri="{FF2B5EF4-FFF2-40B4-BE49-F238E27FC236}">
                <a16:creationId xmlns:a16="http://schemas.microsoft.com/office/drawing/2014/main" id="{C6939715-045C-5087-7021-F3F5FE4D400F}"/>
              </a:ext>
            </a:extLst>
          </p:cNvPr>
          <p:cNvSpPr>
            <a:spLocks noGrp="1"/>
          </p:cNvSpPr>
          <p:nvPr>
            <p:ph type="title" hasCustomPrompt="1"/>
          </p:nvPr>
        </p:nvSpPr>
        <p:spPr>
          <a:xfrm>
            <a:off x="584199" y="358393"/>
            <a:ext cx="10442708" cy="1185607"/>
          </a:xfrm>
          <a:prstGeom prst="rect">
            <a:avLst/>
          </a:prstGeom>
        </p:spPr>
        <p:txBody>
          <a:bodyPr anchor="ctr" anchorCtr="0">
            <a:noAutofit/>
          </a:bodyPr>
          <a:lstStyle>
            <a:lvl1pPr>
              <a:lnSpc>
                <a:spcPct val="90000"/>
              </a:lnSpc>
              <a:defRPr sz="4400" b="1" i="0" cap="all" baseline="0">
                <a:solidFill>
                  <a:srgbClr val="1D0E33"/>
                </a:solidFill>
                <a:latin typeface="Frutiger LT Pro 45 Light" panose="020B0803030504020204" pitchFamily="34" charset="77"/>
              </a:defRPr>
            </a:lvl1pPr>
          </a:lstStyle>
          <a:p>
            <a:r>
              <a:rPr lang="en-US" dirty="0"/>
              <a:t>CLICK TO EDIT TITLE</a:t>
            </a:r>
            <a:endParaRPr lang="en-GB" dirty="0"/>
          </a:p>
        </p:txBody>
      </p:sp>
    </p:spTree>
    <p:extLst>
      <p:ext uri="{BB962C8B-B14F-4D97-AF65-F5344CB8AC3E}">
        <p14:creationId xmlns:p14="http://schemas.microsoft.com/office/powerpoint/2010/main" val="20944304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lide 25 -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3954D8D-693B-6440-E644-94269AAFAE0B}"/>
              </a:ext>
            </a:extLst>
          </p:cNvPr>
          <p:cNvSpPr>
            <a:spLocks noGrp="1" noRot="1" noMove="1" noResize="1" noEditPoints="1" noAdjustHandles="1" noChangeArrowheads="1" noChangeShapeType="1"/>
          </p:cNvSpPr>
          <p:nvPr userDrawn="1"/>
        </p:nvSpPr>
        <p:spPr>
          <a:xfrm>
            <a:off x="411480" y="192024"/>
            <a:ext cx="4059936" cy="13519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rutiger LT Com 55 Roman" panose="020B0503030504020204" pitchFamily="34" charset="0"/>
            </a:endParaRPr>
          </a:p>
        </p:txBody>
      </p:sp>
      <p:sp>
        <p:nvSpPr>
          <p:cNvPr id="13" name="Footer Placeholder 4"/>
          <p:cNvSpPr>
            <a:spLocks noGrp="1"/>
          </p:cNvSpPr>
          <p:nvPr>
            <p:ph type="ftr" sz="quarter" idx="11"/>
          </p:nvPr>
        </p:nvSpPr>
        <p:spPr>
          <a:xfrm>
            <a:off x="828000" y="6499607"/>
            <a:ext cx="4114800" cy="365125"/>
          </a:xfrm>
          <a:prstGeom prst="rect">
            <a:avLst/>
          </a:prstGeom>
        </p:spPr>
        <p:txBody>
          <a:bodyPr anchor="ctr" anchorCtr="0"/>
          <a:lstStyle>
            <a:lvl1pPr algn="l">
              <a:defRPr sz="800">
                <a:solidFill>
                  <a:srgbClr val="1D0E33"/>
                </a:solidFill>
                <a:latin typeface="Frutiger LT Com 45 Light" panose="020B0303030504020204" pitchFamily="34" charset="0"/>
              </a:defRPr>
            </a:lvl1pPr>
          </a:lstStyle>
          <a:p>
            <a:r>
              <a:rPr lang="en-GB"/>
              <a:t>WS_Conference2024_powerpoint_v1.0</a:t>
            </a:r>
            <a:endParaRPr lang="en-GB" dirty="0"/>
          </a:p>
        </p:txBody>
      </p:sp>
      <p:sp>
        <p:nvSpPr>
          <p:cNvPr id="15" name="Slide Number Placeholder 5"/>
          <p:cNvSpPr>
            <a:spLocks noGrp="1"/>
          </p:cNvSpPr>
          <p:nvPr>
            <p:ph type="sldNum" sz="quarter" idx="12"/>
          </p:nvPr>
        </p:nvSpPr>
        <p:spPr>
          <a:xfrm>
            <a:off x="0" y="6499607"/>
            <a:ext cx="720000" cy="365125"/>
          </a:xfrm>
          <a:prstGeom prst="rect">
            <a:avLst/>
          </a:prstGeom>
        </p:spPr>
        <p:txBody>
          <a:bodyPr anchor="ctr" anchorCtr="0"/>
          <a:lstStyle>
            <a:lvl1pPr algn="l">
              <a:defRPr sz="800">
                <a:solidFill>
                  <a:srgbClr val="1D0E33"/>
                </a:solidFill>
                <a:latin typeface="Frutiger LT Com 45 Light" panose="020B0303030504020204" pitchFamily="34" charset="0"/>
              </a:defRPr>
            </a:lvl1pPr>
          </a:lstStyle>
          <a:p>
            <a:fld id="{545CC6C2-2EFE-4F8E-A6C1-ED43C6889947}" type="slidenum">
              <a:rPr lang="en-GB" smtClean="0"/>
              <a:pPr/>
              <a:t>‹#›</a:t>
            </a:fld>
            <a:r>
              <a:rPr lang="en-GB"/>
              <a:t> </a:t>
            </a:r>
            <a:endParaRPr lang="en-GB" dirty="0"/>
          </a:p>
        </p:txBody>
      </p:sp>
      <p:pic>
        <p:nvPicPr>
          <p:cNvPr id="4" name="Picture 3">
            <a:extLst>
              <a:ext uri="{FF2B5EF4-FFF2-40B4-BE49-F238E27FC236}">
                <a16:creationId xmlns:a16="http://schemas.microsoft.com/office/drawing/2014/main" id="{F8C996C9-6510-C4DC-E62B-DDE58BA7DB5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768098" y="5514634"/>
            <a:ext cx="2994522" cy="837284"/>
          </a:xfrm>
          <a:prstGeom prst="rect">
            <a:avLst/>
          </a:prstGeom>
        </p:spPr>
      </p:pic>
      <p:sp>
        <p:nvSpPr>
          <p:cNvPr id="2" name="Title 1">
            <a:extLst>
              <a:ext uri="{FF2B5EF4-FFF2-40B4-BE49-F238E27FC236}">
                <a16:creationId xmlns:a16="http://schemas.microsoft.com/office/drawing/2014/main" id="{724A7850-A8EF-B37C-817F-F6C808EAF037}"/>
              </a:ext>
            </a:extLst>
          </p:cNvPr>
          <p:cNvSpPr>
            <a:spLocks noGrp="1"/>
          </p:cNvSpPr>
          <p:nvPr>
            <p:ph type="title" hasCustomPrompt="1"/>
          </p:nvPr>
        </p:nvSpPr>
        <p:spPr>
          <a:xfrm>
            <a:off x="584199" y="358393"/>
            <a:ext cx="10442708" cy="1185607"/>
          </a:xfrm>
          <a:prstGeom prst="rect">
            <a:avLst/>
          </a:prstGeom>
        </p:spPr>
        <p:txBody>
          <a:bodyPr anchor="ctr" anchorCtr="0">
            <a:noAutofit/>
          </a:bodyPr>
          <a:lstStyle>
            <a:lvl1pPr>
              <a:lnSpc>
                <a:spcPct val="90000"/>
              </a:lnSpc>
              <a:defRPr sz="4400" b="1" i="0" cap="all" baseline="0">
                <a:solidFill>
                  <a:srgbClr val="1D0E33"/>
                </a:solidFill>
                <a:latin typeface="Frutiger LT Pro 45 Light" panose="020B0803030504020204" pitchFamily="34" charset="77"/>
              </a:defRPr>
            </a:lvl1pPr>
          </a:lstStyle>
          <a:p>
            <a:r>
              <a:rPr lang="en-US" dirty="0"/>
              <a:t>CLICK TO EDIT TITLE</a:t>
            </a:r>
            <a:endParaRPr lang="en-GB" dirty="0"/>
          </a:p>
        </p:txBody>
      </p:sp>
      <p:sp>
        <p:nvSpPr>
          <p:cNvPr id="7" name="Content Placeholder 2">
            <a:extLst>
              <a:ext uri="{FF2B5EF4-FFF2-40B4-BE49-F238E27FC236}">
                <a16:creationId xmlns:a16="http://schemas.microsoft.com/office/drawing/2014/main" id="{31DE850F-1E14-D0B6-853C-436DDC411904}"/>
              </a:ext>
            </a:extLst>
          </p:cNvPr>
          <p:cNvSpPr>
            <a:spLocks noGrp="1"/>
          </p:cNvSpPr>
          <p:nvPr>
            <p:ph idx="13"/>
          </p:nvPr>
        </p:nvSpPr>
        <p:spPr>
          <a:xfrm>
            <a:off x="584199" y="1544001"/>
            <a:ext cx="10440000" cy="3970634"/>
          </a:xfrm>
          <a:prstGeom prst="rect">
            <a:avLst/>
          </a:prstGeom>
        </p:spPr>
        <p:txBody>
          <a:bodyPr>
            <a:noAutofit/>
          </a:bodyPr>
          <a:lstStyle>
            <a:lvl1pPr marL="0" indent="0">
              <a:lnSpc>
                <a:spcPct val="110000"/>
              </a:lnSpc>
              <a:buFontTx/>
              <a:buNone/>
              <a:defRPr sz="2400" b="0" i="0">
                <a:solidFill>
                  <a:srgbClr val="1D0E33"/>
                </a:solidFill>
                <a:latin typeface="Frutiger LT Com 55 Roman" panose="020B0503030504020204" pitchFamily="34" charset="77"/>
              </a:defRPr>
            </a:lvl1pPr>
            <a:lvl2pPr marL="180975" indent="0">
              <a:lnSpc>
                <a:spcPct val="110000"/>
              </a:lnSpc>
              <a:buFontTx/>
              <a:buNone/>
              <a:defRPr sz="2400" b="0" i="0">
                <a:solidFill>
                  <a:srgbClr val="1D0E33"/>
                </a:solidFill>
                <a:latin typeface="Frutiger LT Com 55 Roman" panose="020B0503030504020204" pitchFamily="34" charset="77"/>
              </a:defRPr>
            </a:lvl2pPr>
            <a:lvl3pPr marL="361950" indent="0">
              <a:lnSpc>
                <a:spcPct val="110000"/>
              </a:lnSpc>
              <a:buFontTx/>
              <a:buNone/>
              <a:defRPr sz="2400" b="0" i="0">
                <a:solidFill>
                  <a:srgbClr val="1D0E33"/>
                </a:solidFill>
                <a:latin typeface="Frutiger LT Com 55 Roman" panose="020B0503030504020204" pitchFamily="34" charset="77"/>
              </a:defRPr>
            </a:lvl3pPr>
            <a:lvl4pPr marL="714375" indent="-171450">
              <a:defRPr sz="2400">
                <a:solidFill>
                  <a:schemeClr val="tx1"/>
                </a:solidFill>
                <a:latin typeface="Frutiger LT Com 45 Light" panose="020B0303030504020204" pitchFamily="34" charset="0"/>
              </a:defRPr>
            </a:lvl4pPr>
            <a:lvl5pPr marL="895350" indent="-180975">
              <a:defRPr sz="2400">
                <a:solidFill>
                  <a:schemeClr val="tx1"/>
                </a:solidFill>
                <a:latin typeface="Frutiger LT Com 45 Light" panose="020B0303030504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68142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lide 26 - content">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a:xfrm>
            <a:off x="828000" y="6492875"/>
            <a:ext cx="4114800" cy="365125"/>
          </a:xfrm>
          <a:prstGeom prst="rect">
            <a:avLst/>
          </a:prstGeom>
        </p:spPr>
        <p:txBody>
          <a:bodyPr anchor="ctr" anchorCtr="0"/>
          <a:lstStyle>
            <a:lvl1pPr algn="l">
              <a:defRPr sz="800">
                <a:solidFill>
                  <a:srgbClr val="1D0E33"/>
                </a:solidFill>
                <a:latin typeface="Frutiger LT Com 45 Light" panose="020B0303030504020204" pitchFamily="34" charset="0"/>
              </a:defRPr>
            </a:lvl1pPr>
          </a:lstStyle>
          <a:p>
            <a:r>
              <a:rPr lang="en-GB"/>
              <a:t>WS_Conference2024_powerpoint_v1.0</a:t>
            </a:r>
            <a:endParaRPr lang="en-GB" dirty="0"/>
          </a:p>
        </p:txBody>
      </p:sp>
      <p:sp>
        <p:nvSpPr>
          <p:cNvPr id="15" name="Slide Number Placeholder 5"/>
          <p:cNvSpPr>
            <a:spLocks noGrp="1"/>
          </p:cNvSpPr>
          <p:nvPr>
            <p:ph type="sldNum" sz="quarter" idx="12"/>
          </p:nvPr>
        </p:nvSpPr>
        <p:spPr>
          <a:xfrm>
            <a:off x="0" y="6492875"/>
            <a:ext cx="720000" cy="365125"/>
          </a:xfrm>
          <a:prstGeom prst="rect">
            <a:avLst/>
          </a:prstGeom>
        </p:spPr>
        <p:txBody>
          <a:bodyPr anchor="ctr" anchorCtr="0"/>
          <a:lstStyle>
            <a:lvl1pPr algn="l">
              <a:defRPr sz="800">
                <a:solidFill>
                  <a:srgbClr val="1D0E33"/>
                </a:solidFill>
                <a:latin typeface="Frutiger LT Com 45 Light" panose="020B0303030504020204" pitchFamily="34" charset="0"/>
              </a:defRPr>
            </a:lvl1pPr>
          </a:lstStyle>
          <a:p>
            <a:fld id="{545CC6C2-2EFE-4F8E-A6C1-ED43C6889947}" type="slidenum">
              <a:rPr lang="en-GB" smtClean="0"/>
              <a:pPr/>
              <a:t>‹#›</a:t>
            </a:fld>
            <a:r>
              <a:rPr lang="en-GB"/>
              <a:t> </a:t>
            </a:r>
            <a:endParaRPr lang="en-GB" dirty="0"/>
          </a:p>
        </p:txBody>
      </p:sp>
      <p:sp>
        <p:nvSpPr>
          <p:cNvPr id="22" name="Title 1">
            <a:extLst>
              <a:ext uri="{FF2B5EF4-FFF2-40B4-BE49-F238E27FC236}">
                <a16:creationId xmlns:a16="http://schemas.microsoft.com/office/drawing/2014/main" id="{E6B143F5-013A-4F4A-8267-1C65EEF5C64C}"/>
              </a:ext>
            </a:extLst>
          </p:cNvPr>
          <p:cNvSpPr>
            <a:spLocks noGrp="1"/>
          </p:cNvSpPr>
          <p:nvPr>
            <p:ph type="title" hasCustomPrompt="1"/>
          </p:nvPr>
        </p:nvSpPr>
        <p:spPr>
          <a:xfrm>
            <a:off x="584199" y="1326272"/>
            <a:ext cx="10442708" cy="1185607"/>
          </a:xfrm>
          <a:prstGeom prst="rect">
            <a:avLst/>
          </a:prstGeom>
        </p:spPr>
        <p:txBody>
          <a:bodyPr anchor="ctr" anchorCtr="0">
            <a:noAutofit/>
          </a:bodyPr>
          <a:lstStyle>
            <a:lvl1pPr>
              <a:lnSpc>
                <a:spcPct val="90000"/>
              </a:lnSpc>
              <a:defRPr sz="4400" b="1" i="0" cap="all" baseline="0">
                <a:solidFill>
                  <a:srgbClr val="1D0E33"/>
                </a:solidFill>
                <a:latin typeface="Frutiger LT Pro 45 Light" panose="020B0803030504020204" pitchFamily="34" charset="77"/>
              </a:defRPr>
            </a:lvl1pPr>
          </a:lstStyle>
          <a:p>
            <a:r>
              <a:rPr lang="en-US" dirty="0"/>
              <a:t>CLICK TO EDIT TITLE</a:t>
            </a:r>
            <a:endParaRPr lang="en-GB" dirty="0"/>
          </a:p>
        </p:txBody>
      </p:sp>
      <p:sp>
        <p:nvSpPr>
          <p:cNvPr id="6" name="Content Placeholder 2">
            <a:extLst>
              <a:ext uri="{FF2B5EF4-FFF2-40B4-BE49-F238E27FC236}">
                <a16:creationId xmlns:a16="http://schemas.microsoft.com/office/drawing/2014/main" id="{4310B7A1-78C8-8483-D86C-2D0B87C6B85D}"/>
              </a:ext>
            </a:extLst>
          </p:cNvPr>
          <p:cNvSpPr>
            <a:spLocks noGrp="1"/>
          </p:cNvSpPr>
          <p:nvPr>
            <p:ph idx="13"/>
          </p:nvPr>
        </p:nvSpPr>
        <p:spPr>
          <a:xfrm>
            <a:off x="584199" y="2511879"/>
            <a:ext cx="10440000" cy="3803392"/>
          </a:xfrm>
          <a:prstGeom prst="rect">
            <a:avLst/>
          </a:prstGeom>
        </p:spPr>
        <p:txBody>
          <a:bodyPr>
            <a:noAutofit/>
          </a:bodyPr>
          <a:lstStyle>
            <a:lvl1pPr marL="0" indent="0">
              <a:lnSpc>
                <a:spcPct val="110000"/>
              </a:lnSpc>
              <a:buFontTx/>
              <a:buNone/>
              <a:defRPr sz="2400" b="0" i="0">
                <a:solidFill>
                  <a:srgbClr val="1D0E33"/>
                </a:solidFill>
                <a:latin typeface="Frutiger LT Com 55 Roman" panose="020B0503030504020204" pitchFamily="34" charset="77"/>
              </a:defRPr>
            </a:lvl1pPr>
            <a:lvl2pPr marL="180975" indent="0">
              <a:lnSpc>
                <a:spcPct val="110000"/>
              </a:lnSpc>
              <a:buFontTx/>
              <a:buNone/>
              <a:defRPr sz="2400" b="0" i="0">
                <a:solidFill>
                  <a:srgbClr val="1D0E33"/>
                </a:solidFill>
                <a:latin typeface="Frutiger LT Com 55 Roman" panose="020B0503030504020204" pitchFamily="34" charset="77"/>
              </a:defRPr>
            </a:lvl2pPr>
            <a:lvl3pPr marL="361950" indent="0">
              <a:lnSpc>
                <a:spcPct val="110000"/>
              </a:lnSpc>
              <a:buFontTx/>
              <a:buNone/>
              <a:defRPr sz="2400" b="0" i="0">
                <a:solidFill>
                  <a:srgbClr val="1D0E33"/>
                </a:solidFill>
                <a:latin typeface="Frutiger LT Com 55 Roman" panose="020B0503030504020204" pitchFamily="34" charset="77"/>
              </a:defRPr>
            </a:lvl3pPr>
            <a:lvl4pPr marL="714375" indent="-171450">
              <a:defRPr sz="2400">
                <a:solidFill>
                  <a:schemeClr val="tx1"/>
                </a:solidFill>
                <a:latin typeface="Frutiger LT Com 45 Light" panose="020B0303030504020204" pitchFamily="34" charset="0"/>
              </a:defRPr>
            </a:lvl4pPr>
            <a:lvl5pPr marL="895350" indent="-180975">
              <a:defRPr sz="2400">
                <a:solidFill>
                  <a:schemeClr val="tx1"/>
                </a:solidFill>
                <a:latin typeface="Frutiger LT Com 45 Light" panose="020B0303030504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56969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27 - subtitle+content">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a:xfrm>
            <a:off x="828000" y="6486555"/>
            <a:ext cx="41148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r>
              <a:rPr lang="en-GB"/>
              <a:t>WS_Conference2024_powerpoint_v1.0</a:t>
            </a:r>
            <a:endParaRPr lang="en-GB" dirty="0"/>
          </a:p>
        </p:txBody>
      </p:sp>
      <p:sp>
        <p:nvSpPr>
          <p:cNvPr id="15" name="Slide Number Placeholder 5"/>
          <p:cNvSpPr>
            <a:spLocks noGrp="1"/>
          </p:cNvSpPr>
          <p:nvPr>
            <p:ph type="sldNum" sz="quarter" idx="12"/>
          </p:nvPr>
        </p:nvSpPr>
        <p:spPr>
          <a:xfrm>
            <a:off x="0" y="6486555"/>
            <a:ext cx="7200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fld id="{545CC6C2-2EFE-4F8E-A6C1-ED43C6889947}" type="slidenum">
              <a:rPr lang="en-GB" smtClean="0"/>
              <a:pPr/>
              <a:t>‹#›</a:t>
            </a:fld>
            <a:r>
              <a:rPr lang="en-GB"/>
              <a:t> </a:t>
            </a:r>
            <a:endParaRPr lang="en-GB" dirty="0"/>
          </a:p>
        </p:txBody>
      </p:sp>
      <p:sp>
        <p:nvSpPr>
          <p:cNvPr id="21" name="Subtitle 2">
            <a:extLst>
              <a:ext uri="{FF2B5EF4-FFF2-40B4-BE49-F238E27FC236}">
                <a16:creationId xmlns:a16="http://schemas.microsoft.com/office/drawing/2014/main" id="{EBC524F6-5E18-6B44-9C44-7B3A9F46B421}"/>
              </a:ext>
            </a:extLst>
          </p:cNvPr>
          <p:cNvSpPr>
            <a:spLocks noGrp="1"/>
          </p:cNvSpPr>
          <p:nvPr>
            <p:ph type="subTitle" idx="1" hasCustomPrompt="1"/>
          </p:nvPr>
        </p:nvSpPr>
        <p:spPr>
          <a:xfrm>
            <a:off x="577312" y="2649061"/>
            <a:ext cx="11023598" cy="621841"/>
          </a:xfrm>
          <a:prstGeom prst="rect">
            <a:avLst/>
          </a:prstGeom>
        </p:spPr>
        <p:txBody>
          <a:bodyPr>
            <a:noAutofit/>
          </a:bodyPr>
          <a:lstStyle>
            <a:lvl1pPr marL="0" indent="0" algn="l">
              <a:lnSpc>
                <a:spcPct val="90000"/>
              </a:lnSpc>
              <a:spcBef>
                <a:spcPts val="0"/>
              </a:spcBef>
              <a:buNone/>
              <a:defRPr sz="3600" b="1" i="0">
                <a:solidFill>
                  <a:srgbClr val="1D0E33"/>
                </a:solidFill>
                <a:latin typeface="Inria Seri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endParaRPr lang="en-GB" dirty="0"/>
          </a:p>
        </p:txBody>
      </p:sp>
      <p:sp>
        <p:nvSpPr>
          <p:cNvPr id="4" name="Content Placeholder 2">
            <a:extLst>
              <a:ext uri="{FF2B5EF4-FFF2-40B4-BE49-F238E27FC236}">
                <a16:creationId xmlns:a16="http://schemas.microsoft.com/office/drawing/2014/main" id="{39D336C7-8FE1-6598-E30C-99D6A73AE7FA}"/>
              </a:ext>
            </a:extLst>
          </p:cNvPr>
          <p:cNvSpPr>
            <a:spLocks noGrp="1"/>
          </p:cNvSpPr>
          <p:nvPr>
            <p:ph idx="14"/>
          </p:nvPr>
        </p:nvSpPr>
        <p:spPr>
          <a:xfrm>
            <a:off x="577312" y="3688788"/>
            <a:ext cx="5189504" cy="2611212"/>
          </a:xfrm>
          <a:prstGeom prst="rect">
            <a:avLst/>
          </a:prstGeom>
        </p:spPr>
        <p:txBody>
          <a:bodyPr>
            <a:noAutofit/>
          </a:bodyPr>
          <a:lstStyle>
            <a:lvl1pPr marL="180975" indent="-180975">
              <a:lnSpc>
                <a:spcPct val="110000"/>
              </a:lnSpc>
              <a:buFont typeface="Arial" panose="020B0604020202020204" pitchFamily="34" charset="0"/>
              <a:buChar char="•"/>
              <a:defRPr sz="2400" b="0" i="0">
                <a:solidFill>
                  <a:srgbClr val="1D0E33"/>
                </a:solidFill>
                <a:latin typeface="Frutiger LT Com 55 Roman" panose="020B0503030504020204" pitchFamily="34" charset="77"/>
              </a:defRPr>
            </a:lvl1pPr>
            <a:lvl2pPr marL="361950" indent="-180975">
              <a:lnSpc>
                <a:spcPct val="110000"/>
              </a:lnSpc>
              <a:defRPr sz="2400" b="0" i="0">
                <a:solidFill>
                  <a:srgbClr val="1D0E33"/>
                </a:solidFill>
                <a:latin typeface="Frutiger LT Com 55 Roman" panose="020B0503030504020204" pitchFamily="34" charset="77"/>
              </a:defRPr>
            </a:lvl2pPr>
            <a:lvl3pPr marL="542925" indent="-180975">
              <a:lnSpc>
                <a:spcPct val="110000"/>
              </a:lnSpc>
              <a:defRPr sz="2400" b="0" i="0">
                <a:solidFill>
                  <a:srgbClr val="1D0E33"/>
                </a:solidFill>
                <a:latin typeface="Frutiger LT Com 55 Roman" panose="020B0503030504020204" pitchFamily="34" charset="77"/>
              </a:defRPr>
            </a:lvl3pPr>
            <a:lvl4pPr marL="1257300" indent="-180975">
              <a:defRPr sz="2400">
                <a:solidFill>
                  <a:schemeClr val="tx1"/>
                </a:solidFill>
                <a:latin typeface="Frutiger LT Com 45 Light" panose="020B0303030504020204" pitchFamily="34" charset="0"/>
              </a:defRPr>
            </a:lvl4pPr>
            <a:lvl5pPr marL="1619250" indent="-180975">
              <a:defRPr sz="2400">
                <a:solidFill>
                  <a:schemeClr val="tx1"/>
                </a:solidFill>
                <a:latin typeface="Frutiger LT Com 45 Light" panose="020B0303030504020204" pitchFamily="34" charset="0"/>
              </a:defRPr>
            </a:lvl5p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9C0ECB62-A5E9-04BC-0E85-F157A0F63927}"/>
              </a:ext>
            </a:extLst>
          </p:cNvPr>
          <p:cNvSpPr>
            <a:spLocks noGrp="1"/>
          </p:cNvSpPr>
          <p:nvPr>
            <p:ph idx="15"/>
          </p:nvPr>
        </p:nvSpPr>
        <p:spPr>
          <a:xfrm>
            <a:off x="5891968" y="3688788"/>
            <a:ext cx="5715830" cy="2611212"/>
          </a:xfrm>
          <a:prstGeom prst="rect">
            <a:avLst/>
          </a:prstGeom>
        </p:spPr>
        <p:txBody>
          <a:bodyPr>
            <a:noAutofit/>
          </a:bodyPr>
          <a:lstStyle>
            <a:lvl1pPr marL="180975" indent="-180975">
              <a:lnSpc>
                <a:spcPct val="110000"/>
              </a:lnSpc>
              <a:buFont typeface="Arial" panose="020B0604020202020204" pitchFamily="34" charset="0"/>
              <a:buChar char="•"/>
              <a:defRPr sz="2400" b="0" i="0">
                <a:solidFill>
                  <a:srgbClr val="1D0E33"/>
                </a:solidFill>
                <a:latin typeface="Frutiger LT Com 55 Roman" panose="020B0503030504020204" pitchFamily="34" charset="77"/>
              </a:defRPr>
            </a:lvl1pPr>
            <a:lvl2pPr marL="361950" indent="-180975">
              <a:lnSpc>
                <a:spcPct val="110000"/>
              </a:lnSpc>
              <a:defRPr sz="2400" b="0" i="0">
                <a:solidFill>
                  <a:srgbClr val="1D0E33"/>
                </a:solidFill>
                <a:latin typeface="Frutiger LT Com 55 Roman" panose="020B0503030504020204" pitchFamily="34" charset="77"/>
              </a:defRPr>
            </a:lvl2pPr>
            <a:lvl3pPr marL="542925" indent="-180975">
              <a:lnSpc>
                <a:spcPct val="110000"/>
              </a:lnSpc>
              <a:defRPr sz="2400" b="0" i="0">
                <a:solidFill>
                  <a:schemeClr val="bg1"/>
                </a:solidFill>
                <a:latin typeface="Frutiger LT Com 55 Roman" panose="020B0503030504020204" pitchFamily="34" charset="77"/>
              </a:defRPr>
            </a:lvl3pPr>
            <a:lvl4pPr marL="1257300" indent="-180975">
              <a:defRPr sz="2400">
                <a:solidFill>
                  <a:schemeClr val="tx1"/>
                </a:solidFill>
                <a:latin typeface="Frutiger LT Com 45 Light" panose="020B0303030504020204" pitchFamily="34" charset="0"/>
              </a:defRPr>
            </a:lvl4pPr>
            <a:lvl5pPr marL="1619250" indent="-180975">
              <a:defRPr sz="2400">
                <a:solidFill>
                  <a:schemeClr val="tx1"/>
                </a:solidFill>
                <a:latin typeface="Frutiger LT Com 45 Light" panose="020B0303030504020204" pitchFamily="34" charset="0"/>
              </a:defRPr>
            </a:lvl5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8B270914-278B-D2B6-CFFA-5B2B1F2451A1}"/>
              </a:ext>
            </a:extLst>
          </p:cNvPr>
          <p:cNvSpPr/>
          <p:nvPr userDrawn="1"/>
        </p:nvSpPr>
        <p:spPr>
          <a:xfrm>
            <a:off x="584199" y="3340232"/>
            <a:ext cx="11023599" cy="306175"/>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7C0D6C-DF19-3E83-EACA-3F91C7920CBA}"/>
              </a:ext>
            </a:extLst>
          </p:cNvPr>
          <p:cNvSpPr>
            <a:spLocks noGrp="1"/>
          </p:cNvSpPr>
          <p:nvPr>
            <p:ph type="title" hasCustomPrompt="1"/>
          </p:nvPr>
        </p:nvSpPr>
        <p:spPr>
          <a:xfrm>
            <a:off x="584198" y="1326272"/>
            <a:ext cx="11016711" cy="1185607"/>
          </a:xfrm>
          <a:prstGeom prst="rect">
            <a:avLst/>
          </a:prstGeom>
        </p:spPr>
        <p:txBody>
          <a:bodyPr anchor="ctr" anchorCtr="0">
            <a:noAutofit/>
          </a:bodyPr>
          <a:lstStyle>
            <a:lvl1pPr>
              <a:lnSpc>
                <a:spcPct val="90000"/>
              </a:lnSpc>
              <a:defRPr sz="4400" b="1" i="0" cap="all" baseline="0">
                <a:solidFill>
                  <a:srgbClr val="1D0E33"/>
                </a:solidFill>
                <a:latin typeface="Frutiger LT Pro 45 Light" panose="020B0803030504020204" pitchFamily="34" charset="77"/>
              </a:defRPr>
            </a:lvl1pPr>
          </a:lstStyle>
          <a:p>
            <a:r>
              <a:rPr lang="en-US" dirty="0"/>
              <a:t>CLICK TO EDIT TITLE</a:t>
            </a:r>
            <a:endParaRPr lang="en-GB" dirty="0"/>
          </a:p>
        </p:txBody>
      </p:sp>
    </p:spTree>
    <p:extLst>
      <p:ext uri="{BB962C8B-B14F-4D97-AF65-F5344CB8AC3E}">
        <p14:creationId xmlns:p14="http://schemas.microsoft.com/office/powerpoint/2010/main" val="2580765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 - Thank you">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a:xfrm>
            <a:off x="828000" y="6492424"/>
            <a:ext cx="41148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r>
              <a:rPr lang="en-GB"/>
              <a:t>WS_Conference2024_powerpoint_v1.0</a:t>
            </a:r>
            <a:endParaRPr lang="en-GB" dirty="0"/>
          </a:p>
        </p:txBody>
      </p:sp>
      <p:sp>
        <p:nvSpPr>
          <p:cNvPr id="15" name="Slide Number Placeholder 5"/>
          <p:cNvSpPr>
            <a:spLocks noGrp="1"/>
          </p:cNvSpPr>
          <p:nvPr>
            <p:ph type="sldNum" sz="quarter" idx="12"/>
          </p:nvPr>
        </p:nvSpPr>
        <p:spPr>
          <a:xfrm>
            <a:off x="0" y="6492424"/>
            <a:ext cx="7200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fld id="{545CC6C2-2EFE-4F8E-A6C1-ED43C6889947}" type="slidenum">
              <a:rPr lang="en-GB" smtClean="0"/>
              <a:pPr/>
              <a:t>‹#›</a:t>
            </a:fld>
            <a:r>
              <a:rPr lang="en-GB"/>
              <a:t> </a:t>
            </a:r>
            <a:endParaRPr lang="en-GB" dirty="0"/>
          </a:p>
        </p:txBody>
      </p:sp>
      <p:sp>
        <p:nvSpPr>
          <p:cNvPr id="18" name="Rectangle 17">
            <a:extLst>
              <a:ext uri="{FF2B5EF4-FFF2-40B4-BE49-F238E27FC236}">
                <a16:creationId xmlns:a16="http://schemas.microsoft.com/office/drawing/2014/main" id="{B104C9FF-39D3-0C93-02D2-F74ED73CD57A}"/>
              </a:ext>
            </a:extLst>
          </p:cNvPr>
          <p:cNvSpPr/>
          <p:nvPr userDrawn="1"/>
        </p:nvSpPr>
        <p:spPr>
          <a:xfrm>
            <a:off x="935" y="-7597"/>
            <a:ext cx="12191065" cy="6865146"/>
          </a:xfrm>
          <a:prstGeom prst="rect">
            <a:avLst/>
          </a:prstGeom>
          <a:solidFill>
            <a:srgbClr val="1D0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69075B6B-143B-D989-52DA-FB0B2ACBCD3C}"/>
              </a:ext>
            </a:extLst>
          </p:cNvPr>
          <p:cNvPicPr>
            <a:picLocks noChangeAspect="1"/>
          </p:cNvPicPr>
          <p:nvPr userDrawn="1"/>
        </p:nvPicPr>
        <p:blipFill rotWithShape="1">
          <a:blip r:embed="rId2">
            <a:alphaModFix amt="22000"/>
          </a:blip>
          <a:srcRect l="175" t="7" r="16437" b="-7"/>
          <a:stretch/>
        </p:blipFill>
        <p:spPr>
          <a:xfrm>
            <a:off x="-14284" y="0"/>
            <a:ext cx="12206284" cy="6857549"/>
          </a:xfrm>
          <a:prstGeom prst="rect">
            <a:avLst/>
          </a:prstGeom>
        </p:spPr>
      </p:pic>
      <p:sp>
        <p:nvSpPr>
          <p:cNvPr id="26" name="TextBox 25">
            <a:extLst>
              <a:ext uri="{FF2B5EF4-FFF2-40B4-BE49-F238E27FC236}">
                <a16:creationId xmlns:a16="http://schemas.microsoft.com/office/drawing/2014/main" id="{98D9B9C9-DC61-9E0F-8373-2D5FFDE1BE1F}"/>
              </a:ext>
            </a:extLst>
          </p:cNvPr>
          <p:cNvSpPr txBox="1"/>
          <p:nvPr userDrawn="1"/>
        </p:nvSpPr>
        <p:spPr>
          <a:xfrm>
            <a:off x="2310220" y="3801656"/>
            <a:ext cx="6318504" cy="1200329"/>
          </a:xfrm>
          <a:prstGeom prst="rect">
            <a:avLst/>
          </a:prstGeom>
          <a:noFill/>
        </p:spPr>
        <p:txBody>
          <a:bodyPr wrap="square" rtlCol="0">
            <a:spAutoFit/>
          </a:bodyPr>
          <a:lstStyle/>
          <a:p>
            <a:r>
              <a:rPr lang="en-US" sz="7200" b="1" i="0" dirty="0">
                <a:solidFill>
                  <a:schemeClr val="bg1"/>
                </a:solidFill>
                <a:latin typeface="Frutiger LT Pro 55 Roman" panose="020B0803030504020204" pitchFamily="34" charset="77"/>
              </a:rPr>
              <a:t>THANK YOU</a:t>
            </a:r>
          </a:p>
        </p:txBody>
      </p:sp>
      <p:pic>
        <p:nvPicPr>
          <p:cNvPr id="27" name="Picture 26">
            <a:extLst>
              <a:ext uri="{FF2B5EF4-FFF2-40B4-BE49-F238E27FC236}">
                <a16:creationId xmlns:a16="http://schemas.microsoft.com/office/drawing/2014/main" id="{E3155215-985B-E0E9-5E03-B78CDECAFD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17" y="310455"/>
            <a:ext cx="2994522" cy="1171769"/>
          </a:xfrm>
          <a:prstGeom prst="rect">
            <a:avLst/>
          </a:prstGeom>
        </p:spPr>
      </p:pic>
      <p:pic>
        <p:nvPicPr>
          <p:cNvPr id="28" name="Picture 27">
            <a:extLst>
              <a:ext uri="{FF2B5EF4-FFF2-40B4-BE49-F238E27FC236}">
                <a16:creationId xmlns:a16="http://schemas.microsoft.com/office/drawing/2014/main" id="{FDC7581E-0913-4453-0ED9-0E331FA72BE7}"/>
              </a:ext>
            </a:extLst>
          </p:cNvPr>
          <p:cNvPicPr>
            <a:picLocks noChangeAspect="1"/>
          </p:cNvPicPr>
          <p:nvPr userDrawn="1"/>
        </p:nvPicPr>
        <p:blipFill>
          <a:blip r:embed="rId4"/>
          <a:stretch>
            <a:fillRect/>
          </a:stretch>
        </p:blipFill>
        <p:spPr>
          <a:xfrm>
            <a:off x="411417" y="1792679"/>
            <a:ext cx="3575315" cy="3821596"/>
          </a:xfrm>
          <a:prstGeom prst="rect">
            <a:avLst/>
          </a:prstGeom>
        </p:spPr>
      </p:pic>
    </p:spTree>
    <p:extLst>
      <p:ext uri="{BB962C8B-B14F-4D97-AF65-F5344CB8AC3E}">
        <p14:creationId xmlns:p14="http://schemas.microsoft.com/office/powerpoint/2010/main" val="9085821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9 - Global WSI Partners">
    <p:spTree>
      <p:nvGrpSpPr>
        <p:cNvPr id="1" name=""/>
        <p:cNvGrpSpPr/>
        <p:nvPr/>
      </p:nvGrpSpPr>
      <p:grpSpPr>
        <a:xfrm>
          <a:off x="0" y="0"/>
          <a:ext cx="0" cy="0"/>
          <a:chOff x="0" y="0"/>
          <a:chExt cx="0" cy="0"/>
        </a:xfrm>
      </p:grpSpPr>
      <p:pic>
        <p:nvPicPr>
          <p:cNvPr id="3" name="Picture 2" descr="A group of logos on a black background&#10;&#10;Description automatically generated">
            <a:extLst>
              <a:ext uri="{FF2B5EF4-FFF2-40B4-BE49-F238E27FC236}">
                <a16:creationId xmlns:a16="http://schemas.microsoft.com/office/drawing/2014/main" id="{7E817F8C-3D4F-7D79-1266-D37A736F7D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4305" y="1239039"/>
            <a:ext cx="10962000" cy="5380123"/>
          </a:xfrm>
          <a:prstGeom prst="rect">
            <a:avLst/>
          </a:prstGeom>
        </p:spPr>
      </p:pic>
      <p:sp>
        <p:nvSpPr>
          <p:cNvPr id="12" name="Footer Placeholder 4"/>
          <p:cNvSpPr>
            <a:spLocks noGrp="1"/>
          </p:cNvSpPr>
          <p:nvPr>
            <p:ph type="ftr" sz="quarter" idx="11"/>
          </p:nvPr>
        </p:nvSpPr>
        <p:spPr>
          <a:xfrm>
            <a:off x="858024" y="6941566"/>
            <a:ext cx="41148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r>
              <a:rPr lang="en-GB"/>
              <a:t>WS_Conference2024_powerpoint_v1.0</a:t>
            </a:r>
          </a:p>
        </p:txBody>
      </p:sp>
      <p:sp>
        <p:nvSpPr>
          <p:cNvPr id="13" name="Slide Number Placeholder 5"/>
          <p:cNvSpPr>
            <a:spLocks noGrp="1"/>
          </p:cNvSpPr>
          <p:nvPr>
            <p:ph type="sldNum" sz="quarter" idx="12"/>
          </p:nvPr>
        </p:nvSpPr>
        <p:spPr>
          <a:xfrm>
            <a:off x="30024" y="6941566"/>
            <a:ext cx="7200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fld id="{545CC6C2-2EFE-4F8E-A6C1-ED43C6889947}" type="slidenum">
              <a:rPr lang="en-GB" smtClean="0"/>
              <a:pPr/>
              <a:t>‹#›</a:t>
            </a:fld>
            <a:r>
              <a:rPr lang="en-GB"/>
              <a:t> </a:t>
            </a:r>
            <a:endParaRPr lang="en-GB" dirty="0"/>
          </a:p>
        </p:txBody>
      </p:sp>
    </p:spTree>
    <p:extLst>
      <p:ext uri="{BB962C8B-B14F-4D97-AF65-F5344CB8AC3E}">
        <p14:creationId xmlns:p14="http://schemas.microsoft.com/office/powerpoint/2010/main" val="102966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 sub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9C73B6-4E32-BEEC-A7AE-9983ECD06A32}"/>
              </a:ext>
            </a:extLst>
          </p:cNvPr>
          <p:cNvSpPr/>
          <p:nvPr userDrawn="1"/>
        </p:nvSpPr>
        <p:spPr>
          <a:xfrm>
            <a:off x="0" y="0"/>
            <a:ext cx="12192000" cy="6858000"/>
          </a:xfrm>
          <a:prstGeom prst="rect">
            <a:avLst/>
          </a:prstGeom>
          <a:solidFill>
            <a:srgbClr val="1D0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p:cNvSpPr>
            <a:spLocks noGrp="1"/>
          </p:cNvSpPr>
          <p:nvPr>
            <p:ph type="ftr" sz="quarter" idx="11"/>
          </p:nvPr>
        </p:nvSpPr>
        <p:spPr>
          <a:xfrm>
            <a:off x="828000" y="6942762"/>
            <a:ext cx="41148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r>
              <a:rPr lang="en-GB"/>
              <a:t>WS_Conference2024_powerpoint_v1.0</a:t>
            </a:r>
            <a:endParaRPr lang="en-GB" dirty="0"/>
          </a:p>
        </p:txBody>
      </p:sp>
      <p:sp>
        <p:nvSpPr>
          <p:cNvPr id="15" name="Slide Number Placeholder 5"/>
          <p:cNvSpPr>
            <a:spLocks noGrp="1"/>
          </p:cNvSpPr>
          <p:nvPr>
            <p:ph type="sldNum" sz="quarter" idx="12"/>
          </p:nvPr>
        </p:nvSpPr>
        <p:spPr>
          <a:xfrm>
            <a:off x="0" y="6942762"/>
            <a:ext cx="7200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fld id="{545CC6C2-2EFE-4F8E-A6C1-ED43C6889947}" type="slidenum">
              <a:rPr lang="en-GB" smtClean="0"/>
              <a:pPr/>
              <a:t>‹#›</a:t>
            </a:fld>
            <a:r>
              <a:rPr lang="en-GB"/>
              <a:t> </a:t>
            </a:r>
            <a:endParaRPr lang="en-GB" dirty="0"/>
          </a:p>
        </p:txBody>
      </p:sp>
      <p:sp>
        <p:nvSpPr>
          <p:cNvPr id="21" name="Subtitle 2">
            <a:extLst>
              <a:ext uri="{FF2B5EF4-FFF2-40B4-BE49-F238E27FC236}">
                <a16:creationId xmlns:a16="http://schemas.microsoft.com/office/drawing/2014/main" id="{EBC524F6-5E18-6B44-9C44-7B3A9F46B421}"/>
              </a:ext>
            </a:extLst>
          </p:cNvPr>
          <p:cNvSpPr>
            <a:spLocks noGrp="1"/>
          </p:cNvSpPr>
          <p:nvPr>
            <p:ph type="subTitle" idx="1" hasCustomPrompt="1"/>
          </p:nvPr>
        </p:nvSpPr>
        <p:spPr>
          <a:xfrm>
            <a:off x="584200" y="3665632"/>
            <a:ext cx="8976806" cy="2667600"/>
          </a:xfrm>
          <a:prstGeom prst="rect">
            <a:avLst/>
          </a:prstGeom>
        </p:spPr>
        <p:txBody>
          <a:bodyPr>
            <a:noAutofit/>
          </a:bodyPr>
          <a:lstStyle>
            <a:lvl1pPr marL="0" indent="0" algn="l">
              <a:lnSpc>
                <a:spcPct val="90000"/>
              </a:lnSpc>
              <a:spcBef>
                <a:spcPts val="0"/>
              </a:spcBef>
              <a:buNone/>
              <a:defRPr sz="4000" b="1" i="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endParaRPr lang="en-GB" dirty="0"/>
          </a:p>
        </p:txBody>
      </p:sp>
      <p:sp>
        <p:nvSpPr>
          <p:cNvPr id="4" name="Rectangle 3">
            <a:extLst>
              <a:ext uri="{FF2B5EF4-FFF2-40B4-BE49-F238E27FC236}">
                <a16:creationId xmlns:a16="http://schemas.microsoft.com/office/drawing/2014/main" id="{C1BFC3B8-3B35-985F-6B15-31B78FFD8B9B}"/>
              </a:ext>
            </a:extLst>
          </p:cNvPr>
          <p:cNvSpPr/>
          <p:nvPr userDrawn="1"/>
        </p:nvSpPr>
        <p:spPr>
          <a:xfrm>
            <a:off x="584199" y="3150701"/>
            <a:ext cx="11023599" cy="306175"/>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8EEBC9E-77C2-128F-082D-D3B829A4D8A1}"/>
              </a:ext>
            </a:extLst>
          </p:cNvPr>
          <p:cNvPicPr>
            <a:picLocks noChangeAspect="1"/>
          </p:cNvPicPr>
          <p:nvPr userDrawn="1"/>
        </p:nvPicPr>
        <p:blipFill>
          <a:blip r:embed="rId2">
            <a:extLst>
              <a:ext uri="{28A0092B-C50C-407E-A947-70E740481C1C}">
                <a14:useLocalDpi xmlns:a14="http://schemas.microsoft.com/office/drawing/2010/main" val="0"/>
              </a:ext>
            </a:extLst>
          </a:blip>
          <a:srcRect l="2153" r="2153"/>
          <a:stretch/>
        </p:blipFill>
        <p:spPr>
          <a:xfrm>
            <a:off x="7424928" y="-872345"/>
            <a:ext cx="4940789" cy="7730345"/>
          </a:xfrm>
          <a:prstGeom prst="rect">
            <a:avLst/>
          </a:prstGeom>
        </p:spPr>
      </p:pic>
      <p:sp>
        <p:nvSpPr>
          <p:cNvPr id="8" name="Title 1">
            <a:extLst>
              <a:ext uri="{FF2B5EF4-FFF2-40B4-BE49-F238E27FC236}">
                <a16:creationId xmlns:a16="http://schemas.microsoft.com/office/drawing/2014/main" id="{C925A2CA-0F32-B04F-B7B9-81E1DAB43FDE}"/>
              </a:ext>
            </a:extLst>
          </p:cNvPr>
          <p:cNvSpPr>
            <a:spLocks noGrp="1"/>
          </p:cNvSpPr>
          <p:nvPr>
            <p:ph type="title" hasCustomPrompt="1"/>
          </p:nvPr>
        </p:nvSpPr>
        <p:spPr>
          <a:xfrm>
            <a:off x="584199" y="1279384"/>
            <a:ext cx="11023599" cy="1822440"/>
          </a:xfrm>
          <a:prstGeom prst="rect">
            <a:avLst/>
          </a:prstGeom>
        </p:spPr>
        <p:txBody>
          <a:bodyPr anchor="ctr" anchorCtr="0">
            <a:noAutofit/>
          </a:bodyPr>
          <a:lstStyle>
            <a:lvl1pPr>
              <a:lnSpc>
                <a:spcPct val="90000"/>
              </a:lnSpc>
              <a:defRPr sz="4400" b="1" i="0" cap="all" baseline="0">
                <a:solidFill>
                  <a:srgbClr val="FF00FF"/>
                </a:solidFill>
                <a:latin typeface="Frutiger LT Pro 45 Light" panose="020B0803030504020204" pitchFamily="34" charset="77"/>
              </a:defRPr>
            </a:lvl1pPr>
          </a:lstStyle>
          <a:p>
            <a:r>
              <a:rPr lang="en-US" dirty="0"/>
              <a:t>CLICK TO</a:t>
            </a:r>
            <a:br>
              <a:rPr lang="en-US" dirty="0"/>
            </a:br>
            <a:r>
              <a:rPr lang="en-US" dirty="0"/>
              <a:t>EDIT TITLE</a:t>
            </a:r>
            <a:endParaRPr lang="en-GB" dirty="0"/>
          </a:p>
        </p:txBody>
      </p:sp>
      <p:pic>
        <p:nvPicPr>
          <p:cNvPr id="9" name="Picture 8">
            <a:extLst>
              <a:ext uri="{FF2B5EF4-FFF2-40B4-BE49-F238E27FC236}">
                <a16:creationId xmlns:a16="http://schemas.microsoft.com/office/drawing/2014/main" id="{AE386581-A58C-4EE1-A346-7C50731AFB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3634" y="318052"/>
            <a:ext cx="2240121" cy="876569"/>
          </a:xfrm>
          <a:prstGeom prst="rect">
            <a:avLst/>
          </a:prstGeom>
        </p:spPr>
      </p:pic>
    </p:spTree>
    <p:extLst>
      <p:ext uri="{BB962C8B-B14F-4D97-AF65-F5344CB8AC3E}">
        <p14:creationId xmlns:p14="http://schemas.microsoft.com/office/powerpoint/2010/main" val="6407339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0 - Conference Partners">
    <p:spTree>
      <p:nvGrpSpPr>
        <p:cNvPr id="1" name=""/>
        <p:cNvGrpSpPr/>
        <p:nvPr/>
      </p:nvGrpSpPr>
      <p:grpSpPr>
        <a:xfrm>
          <a:off x="0" y="0"/>
          <a:ext cx="0" cy="0"/>
          <a:chOff x="0" y="0"/>
          <a:chExt cx="0" cy="0"/>
        </a:xfrm>
      </p:grpSpPr>
      <p:sp>
        <p:nvSpPr>
          <p:cNvPr id="12" name="Footer Placeholder 4"/>
          <p:cNvSpPr>
            <a:spLocks noGrp="1"/>
          </p:cNvSpPr>
          <p:nvPr>
            <p:ph type="ftr" sz="quarter" idx="11"/>
          </p:nvPr>
        </p:nvSpPr>
        <p:spPr>
          <a:xfrm>
            <a:off x="858024" y="6941566"/>
            <a:ext cx="41148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r>
              <a:rPr lang="en-GB"/>
              <a:t>WS_Conference2024_powerpoint_v1.0</a:t>
            </a:r>
            <a:endParaRPr lang="en-GB" dirty="0"/>
          </a:p>
        </p:txBody>
      </p:sp>
      <p:sp>
        <p:nvSpPr>
          <p:cNvPr id="13" name="Slide Number Placeholder 5"/>
          <p:cNvSpPr>
            <a:spLocks noGrp="1"/>
          </p:cNvSpPr>
          <p:nvPr>
            <p:ph type="sldNum" sz="quarter" idx="12"/>
          </p:nvPr>
        </p:nvSpPr>
        <p:spPr>
          <a:xfrm>
            <a:off x="30024" y="6941566"/>
            <a:ext cx="7200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fld id="{545CC6C2-2EFE-4F8E-A6C1-ED43C6889947}" type="slidenum">
              <a:rPr lang="en-GB" smtClean="0"/>
              <a:pPr/>
              <a:t>‹#›</a:t>
            </a:fld>
            <a:r>
              <a:rPr lang="en-GB"/>
              <a:t> </a:t>
            </a:r>
            <a:endParaRPr lang="en-GB" dirty="0"/>
          </a:p>
        </p:txBody>
      </p:sp>
      <p:pic>
        <p:nvPicPr>
          <p:cNvPr id="2" name="Picture 1">
            <a:extLst>
              <a:ext uri="{FF2B5EF4-FFF2-40B4-BE49-F238E27FC236}">
                <a16:creationId xmlns:a16="http://schemas.microsoft.com/office/drawing/2014/main" id="{137E6A3A-0897-06C8-6BA0-FFC987F1E1F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7965" y="1617077"/>
            <a:ext cx="10004315" cy="4624945"/>
          </a:xfrm>
          <a:prstGeom prst="rect">
            <a:avLst/>
          </a:prstGeom>
        </p:spPr>
      </p:pic>
    </p:spTree>
    <p:extLst>
      <p:ext uri="{BB962C8B-B14F-4D97-AF65-F5344CB8AC3E}">
        <p14:creationId xmlns:p14="http://schemas.microsoft.com/office/powerpoint/2010/main" val="907378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 sub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9C73B6-4E32-BEEC-A7AE-9983ECD06A32}"/>
              </a:ext>
            </a:extLst>
          </p:cNvPr>
          <p:cNvSpPr/>
          <p:nvPr userDrawn="1"/>
        </p:nvSpPr>
        <p:spPr>
          <a:xfrm>
            <a:off x="0" y="0"/>
            <a:ext cx="12192000" cy="6858000"/>
          </a:xfrm>
          <a:prstGeom prst="rect">
            <a:avLst/>
          </a:prstGeom>
          <a:solidFill>
            <a:srgbClr val="1D0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p:cNvSpPr>
            <a:spLocks noGrp="1"/>
          </p:cNvSpPr>
          <p:nvPr>
            <p:ph type="ftr" sz="quarter" idx="11"/>
          </p:nvPr>
        </p:nvSpPr>
        <p:spPr>
          <a:xfrm>
            <a:off x="828000" y="6942762"/>
            <a:ext cx="41148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r>
              <a:rPr lang="en-GB"/>
              <a:t>WS_Conference2024_powerpoint_v1.0</a:t>
            </a:r>
            <a:endParaRPr lang="en-GB" dirty="0"/>
          </a:p>
        </p:txBody>
      </p:sp>
      <p:sp>
        <p:nvSpPr>
          <p:cNvPr id="15" name="Slide Number Placeholder 5"/>
          <p:cNvSpPr>
            <a:spLocks noGrp="1"/>
          </p:cNvSpPr>
          <p:nvPr>
            <p:ph type="sldNum" sz="quarter" idx="12"/>
          </p:nvPr>
        </p:nvSpPr>
        <p:spPr>
          <a:xfrm>
            <a:off x="0" y="6942762"/>
            <a:ext cx="7200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fld id="{545CC6C2-2EFE-4F8E-A6C1-ED43C6889947}" type="slidenum">
              <a:rPr lang="en-GB" smtClean="0"/>
              <a:pPr/>
              <a:t>‹#›</a:t>
            </a:fld>
            <a:r>
              <a:rPr lang="en-GB"/>
              <a:t> </a:t>
            </a:r>
            <a:endParaRPr lang="en-GB" dirty="0"/>
          </a:p>
        </p:txBody>
      </p:sp>
      <p:sp>
        <p:nvSpPr>
          <p:cNvPr id="21" name="Subtitle 2">
            <a:extLst>
              <a:ext uri="{FF2B5EF4-FFF2-40B4-BE49-F238E27FC236}">
                <a16:creationId xmlns:a16="http://schemas.microsoft.com/office/drawing/2014/main" id="{EBC524F6-5E18-6B44-9C44-7B3A9F46B421}"/>
              </a:ext>
            </a:extLst>
          </p:cNvPr>
          <p:cNvSpPr>
            <a:spLocks noGrp="1"/>
          </p:cNvSpPr>
          <p:nvPr>
            <p:ph type="subTitle" idx="1" hasCustomPrompt="1"/>
          </p:nvPr>
        </p:nvSpPr>
        <p:spPr>
          <a:xfrm>
            <a:off x="584200" y="3665632"/>
            <a:ext cx="8976806" cy="2667600"/>
          </a:xfrm>
          <a:prstGeom prst="rect">
            <a:avLst/>
          </a:prstGeom>
        </p:spPr>
        <p:txBody>
          <a:bodyPr>
            <a:noAutofit/>
          </a:bodyPr>
          <a:lstStyle>
            <a:lvl1pPr marL="0" indent="0" algn="l">
              <a:lnSpc>
                <a:spcPct val="90000"/>
              </a:lnSpc>
              <a:spcBef>
                <a:spcPts val="0"/>
              </a:spcBef>
              <a:buNone/>
              <a:defRPr sz="4000" b="1" i="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endParaRPr lang="en-GB" dirty="0"/>
          </a:p>
        </p:txBody>
      </p:sp>
      <p:sp>
        <p:nvSpPr>
          <p:cNvPr id="4" name="Rectangle 3">
            <a:extLst>
              <a:ext uri="{FF2B5EF4-FFF2-40B4-BE49-F238E27FC236}">
                <a16:creationId xmlns:a16="http://schemas.microsoft.com/office/drawing/2014/main" id="{C1BFC3B8-3B35-985F-6B15-31B78FFD8B9B}"/>
              </a:ext>
            </a:extLst>
          </p:cNvPr>
          <p:cNvSpPr/>
          <p:nvPr userDrawn="1"/>
        </p:nvSpPr>
        <p:spPr>
          <a:xfrm>
            <a:off x="584199" y="3150701"/>
            <a:ext cx="11023599" cy="306175"/>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8EEBC9E-77C2-128F-082D-D3B829A4D8A1}"/>
              </a:ext>
            </a:extLst>
          </p:cNvPr>
          <p:cNvPicPr>
            <a:picLocks noChangeAspect="1"/>
          </p:cNvPicPr>
          <p:nvPr userDrawn="1"/>
        </p:nvPicPr>
        <p:blipFill>
          <a:blip r:embed="rId2">
            <a:extLst>
              <a:ext uri="{28A0092B-C50C-407E-A947-70E740481C1C}">
                <a14:useLocalDpi xmlns:a14="http://schemas.microsoft.com/office/drawing/2010/main" val="0"/>
              </a:ext>
            </a:extLst>
          </a:blip>
          <a:srcRect l="3066" r="3066"/>
          <a:stretch/>
        </p:blipFill>
        <p:spPr>
          <a:xfrm>
            <a:off x="7781544" y="-42589"/>
            <a:ext cx="4410457" cy="6900589"/>
          </a:xfrm>
          <a:prstGeom prst="rect">
            <a:avLst/>
          </a:prstGeom>
        </p:spPr>
      </p:pic>
      <p:sp>
        <p:nvSpPr>
          <p:cNvPr id="8" name="Title 1">
            <a:extLst>
              <a:ext uri="{FF2B5EF4-FFF2-40B4-BE49-F238E27FC236}">
                <a16:creationId xmlns:a16="http://schemas.microsoft.com/office/drawing/2014/main" id="{78ABBC82-5AE3-A2BE-7144-1FE8B285BDE8}"/>
              </a:ext>
            </a:extLst>
          </p:cNvPr>
          <p:cNvSpPr>
            <a:spLocks noGrp="1"/>
          </p:cNvSpPr>
          <p:nvPr>
            <p:ph type="title" hasCustomPrompt="1"/>
          </p:nvPr>
        </p:nvSpPr>
        <p:spPr>
          <a:xfrm>
            <a:off x="584199" y="1279384"/>
            <a:ext cx="8815833" cy="1822440"/>
          </a:xfrm>
          <a:prstGeom prst="rect">
            <a:avLst/>
          </a:prstGeom>
        </p:spPr>
        <p:txBody>
          <a:bodyPr anchor="ctr" anchorCtr="0">
            <a:noAutofit/>
          </a:bodyPr>
          <a:lstStyle>
            <a:lvl1pPr>
              <a:lnSpc>
                <a:spcPct val="90000"/>
              </a:lnSpc>
              <a:defRPr sz="4400" b="1" i="0" cap="all" baseline="0">
                <a:solidFill>
                  <a:srgbClr val="FF00FF"/>
                </a:solidFill>
                <a:latin typeface="Frutiger LT Pro 45 Light" panose="020B0803030504020204" pitchFamily="34" charset="77"/>
              </a:defRPr>
            </a:lvl1pPr>
          </a:lstStyle>
          <a:p>
            <a:r>
              <a:rPr lang="en-US" dirty="0"/>
              <a:t>CLICK TO</a:t>
            </a:r>
            <a:br>
              <a:rPr lang="en-US" dirty="0"/>
            </a:br>
            <a:r>
              <a:rPr lang="en-US" dirty="0"/>
              <a:t>EDIT TITLE</a:t>
            </a:r>
            <a:endParaRPr lang="en-GB" dirty="0"/>
          </a:p>
        </p:txBody>
      </p:sp>
      <p:pic>
        <p:nvPicPr>
          <p:cNvPr id="9" name="Picture 8">
            <a:extLst>
              <a:ext uri="{FF2B5EF4-FFF2-40B4-BE49-F238E27FC236}">
                <a16:creationId xmlns:a16="http://schemas.microsoft.com/office/drawing/2014/main" id="{29E81F5F-67DF-C0A7-623B-D6D40884E1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3634" y="318052"/>
            <a:ext cx="2240121" cy="876569"/>
          </a:xfrm>
          <a:prstGeom prst="rect">
            <a:avLst/>
          </a:prstGeom>
        </p:spPr>
      </p:pic>
    </p:spTree>
    <p:extLst>
      <p:ext uri="{BB962C8B-B14F-4D97-AF65-F5344CB8AC3E}">
        <p14:creationId xmlns:p14="http://schemas.microsoft.com/office/powerpoint/2010/main" val="4109902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 sub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9C73B6-4E32-BEEC-A7AE-9983ECD06A32}"/>
              </a:ext>
            </a:extLst>
          </p:cNvPr>
          <p:cNvSpPr/>
          <p:nvPr userDrawn="1"/>
        </p:nvSpPr>
        <p:spPr>
          <a:xfrm>
            <a:off x="0" y="0"/>
            <a:ext cx="12192000" cy="6858000"/>
          </a:xfrm>
          <a:prstGeom prst="rect">
            <a:avLst/>
          </a:prstGeom>
          <a:solidFill>
            <a:srgbClr val="1D0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p:cNvSpPr>
            <a:spLocks noGrp="1"/>
          </p:cNvSpPr>
          <p:nvPr>
            <p:ph type="ftr" sz="quarter" idx="11"/>
          </p:nvPr>
        </p:nvSpPr>
        <p:spPr>
          <a:xfrm>
            <a:off x="828000" y="6942762"/>
            <a:ext cx="41148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r>
              <a:rPr lang="en-GB"/>
              <a:t>WS_Conference2024_powerpoint_v1.0</a:t>
            </a:r>
            <a:endParaRPr lang="en-GB" dirty="0"/>
          </a:p>
        </p:txBody>
      </p:sp>
      <p:sp>
        <p:nvSpPr>
          <p:cNvPr id="15" name="Slide Number Placeholder 5"/>
          <p:cNvSpPr>
            <a:spLocks noGrp="1"/>
          </p:cNvSpPr>
          <p:nvPr>
            <p:ph type="sldNum" sz="quarter" idx="12"/>
          </p:nvPr>
        </p:nvSpPr>
        <p:spPr>
          <a:xfrm>
            <a:off x="0" y="6942762"/>
            <a:ext cx="7200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fld id="{545CC6C2-2EFE-4F8E-A6C1-ED43C6889947}" type="slidenum">
              <a:rPr lang="en-GB" smtClean="0"/>
              <a:pPr/>
              <a:t>‹#›</a:t>
            </a:fld>
            <a:r>
              <a:rPr lang="en-GB"/>
              <a:t> </a:t>
            </a:r>
            <a:endParaRPr lang="en-GB" dirty="0"/>
          </a:p>
        </p:txBody>
      </p:sp>
      <p:sp>
        <p:nvSpPr>
          <p:cNvPr id="21" name="Subtitle 2">
            <a:extLst>
              <a:ext uri="{FF2B5EF4-FFF2-40B4-BE49-F238E27FC236}">
                <a16:creationId xmlns:a16="http://schemas.microsoft.com/office/drawing/2014/main" id="{EBC524F6-5E18-6B44-9C44-7B3A9F46B421}"/>
              </a:ext>
            </a:extLst>
          </p:cNvPr>
          <p:cNvSpPr>
            <a:spLocks noGrp="1"/>
          </p:cNvSpPr>
          <p:nvPr>
            <p:ph type="subTitle" idx="1" hasCustomPrompt="1"/>
          </p:nvPr>
        </p:nvSpPr>
        <p:spPr>
          <a:xfrm>
            <a:off x="584200" y="3665632"/>
            <a:ext cx="8976806" cy="2667600"/>
          </a:xfrm>
          <a:prstGeom prst="rect">
            <a:avLst/>
          </a:prstGeom>
        </p:spPr>
        <p:txBody>
          <a:bodyPr>
            <a:noAutofit/>
          </a:bodyPr>
          <a:lstStyle>
            <a:lvl1pPr marL="0" indent="0" algn="l">
              <a:lnSpc>
                <a:spcPct val="90000"/>
              </a:lnSpc>
              <a:spcBef>
                <a:spcPts val="0"/>
              </a:spcBef>
              <a:buNone/>
              <a:defRPr sz="4000" b="1" i="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endParaRPr lang="en-GB" dirty="0"/>
          </a:p>
        </p:txBody>
      </p:sp>
      <p:sp>
        <p:nvSpPr>
          <p:cNvPr id="4" name="Rectangle 3">
            <a:extLst>
              <a:ext uri="{FF2B5EF4-FFF2-40B4-BE49-F238E27FC236}">
                <a16:creationId xmlns:a16="http://schemas.microsoft.com/office/drawing/2014/main" id="{C1BFC3B8-3B35-985F-6B15-31B78FFD8B9B}"/>
              </a:ext>
            </a:extLst>
          </p:cNvPr>
          <p:cNvSpPr/>
          <p:nvPr userDrawn="1"/>
        </p:nvSpPr>
        <p:spPr>
          <a:xfrm>
            <a:off x="584199" y="3150701"/>
            <a:ext cx="11023599" cy="306175"/>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8EEBC9E-77C2-128F-082D-D3B829A4D8A1}"/>
              </a:ext>
            </a:extLst>
          </p:cNvPr>
          <p:cNvPicPr>
            <a:picLocks noChangeAspect="1"/>
          </p:cNvPicPr>
          <p:nvPr userDrawn="1"/>
        </p:nvPicPr>
        <p:blipFill>
          <a:blip r:embed="rId2">
            <a:extLst>
              <a:ext uri="{28A0092B-C50C-407E-A947-70E740481C1C}">
                <a14:useLocalDpi xmlns:a14="http://schemas.microsoft.com/office/drawing/2010/main" val="0"/>
              </a:ext>
            </a:extLst>
          </a:blip>
          <a:srcRect l="5977" r="5977"/>
          <a:stretch/>
        </p:blipFill>
        <p:spPr>
          <a:xfrm>
            <a:off x="7964425" y="243547"/>
            <a:ext cx="4227576" cy="6614454"/>
          </a:xfrm>
          <a:prstGeom prst="rect">
            <a:avLst/>
          </a:prstGeom>
        </p:spPr>
      </p:pic>
      <p:sp>
        <p:nvSpPr>
          <p:cNvPr id="8" name="Title 1">
            <a:extLst>
              <a:ext uri="{FF2B5EF4-FFF2-40B4-BE49-F238E27FC236}">
                <a16:creationId xmlns:a16="http://schemas.microsoft.com/office/drawing/2014/main" id="{72D55D9D-EE54-E98B-7CC3-0A38D754C641}"/>
              </a:ext>
            </a:extLst>
          </p:cNvPr>
          <p:cNvSpPr>
            <a:spLocks noGrp="1"/>
          </p:cNvSpPr>
          <p:nvPr>
            <p:ph type="title" hasCustomPrompt="1"/>
          </p:nvPr>
        </p:nvSpPr>
        <p:spPr>
          <a:xfrm>
            <a:off x="584199" y="1279384"/>
            <a:ext cx="11023599" cy="1822440"/>
          </a:xfrm>
          <a:prstGeom prst="rect">
            <a:avLst/>
          </a:prstGeom>
        </p:spPr>
        <p:txBody>
          <a:bodyPr anchor="ctr" anchorCtr="0">
            <a:noAutofit/>
          </a:bodyPr>
          <a:lstStyle>
            <a:lvl1pPr>
              <a:lnSpc>
                <a:spcPct val="90000"/>
              </a:lnSpc>
              <a:defRPr sz="4400" b="1" i="0" cap="all" baseline="0">
                <a:solidFill>
                  <a:srgbClr val="FF00FF"/>
                </a:solidFill>
                <a:latin typeface="Frutiger LT Pro 45 Light" panose="020B0803030504020204" pitchFamily="34" charset="77"/>
              </a:defRPr>
            </a:lvl1pPr>
          </a:lstStyle>
          <a:p>
            <a:r>
              <a:rPr lang="en-US" dirty="0"/>
              <a:t>CLICK TO</a:t>
            </a:r>
            <a:br>
              <a:rPr lang="en-US" dirty="0"/>
            </a:br>
            <a:r>
              <a:rPr lang="en-US" dirty="0"/>
              <a:t>EDIT TITLE</a:t>
            </a:r>
            <a:endParaRPr lang="en-GB" dirty="0"/>
          </a:p>
        </p:txBody>
      </p:sp>
      <p:pic>
        <p:nvPicPr>
          <p:cNvPr id="9" name="Picture 8">
            <a:extLst>
              <a:ext uri="{FF2B5EF4-FFF2-40B4-BE49-F238E27FC236}">
                <a16:creationId xmlns:a16="http://schemas.microsoft.com/office/drawing/2014/main" id="{ACA87C8F-B1B1-33F9-18A8-8CA4ED10491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3634" y="318052"/>
            <a:ext cx="2240121" cy="876569"/>
          </a:xfrm>
          <a:prstGeom prst="rect">
            <a:avLst/>
          </a:prstGeom>
        </p:spPr>
      </p:pic>
    </p:spTree>
    <p:extLst>
      <p:ext uri="{BB962C8B-B14F-4D97-AF65-F5344CB8AC3E}">
        <p14:creationId xmlns:p14="http://schemas.microsoft.com/office/powerpoint/2010/main" val="4274111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6 - subtitle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9C73B6-4E32-BEEC-A7AE-9983ECD06A32}"/>
              </a:ext>
            </a:extLst>
          </p:cNvPr>
          <p:cNvSpPr/>
          <p:nvPr userDrawn="1"/>
        </p:nvSpPr>
        <p:spPr>
          <a:xfrm>
            <a:off x="0" y="0"/>
            <a:ext cx="12192000" cy="6858000"/>
          </a:xfrm>
          <a:prstGeom prst="rect">
            <a:avLst/>
          </a:prstGeom>
          <a:solidFill>
            <a:srgbClr val="1D0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1BFC3B8-3B35-985F-6B15-31B78FFD8B9B}"/>
              </a:ext>
            </a:extLst>
          </p:cNvPr>
          <p:cNvSpPr/>
          <p:nvPr userDrawn="1"/>
        </p:nvSpPr>
        <p:spPr>
          <a:xfrm>
            <a:off x="584199" y="3150701"/>
            <a:ext cx="11023599" cy="306175"/>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8EEBC9E-77C2-128F-082D-D3B829A4D8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43" r="17347" b="1943"/>
          <a:stretch/>
        </p:blipFill>
        <p:spPr>
          <a:xfrm>
            <a:off x="5072602" y="552403"/>
            <a:ext cx="7119395" cy="5808945"/>
          </a:xfrm>
          <a:prstGeom prst="rect">
            <a:avLst/>
          </a:prstGeom>
        </p:spPr>
      </p:pic>
      <p:sp>
        <p:nvSpPr>
          <p:cNvPr id="13" name="Footer Placeholder 4"/>
          <p:cNvSpPr>
            <a:spLocks noGrp="1"/>
          </p:cNvSpPr>
          <p:nvPr>
            <p:ph type="ftr" sz="quarter" idx="11"/>
          </p:nvPr>
        </p:nvSpPr>
        <p:spPr>
          <a:xfrm>
            <a:off x="828000" y="6942762"/>
            <a:ext cx="41148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r>
              <a:rPr lang="en-GB"/>
              <a:t>WS_Conference2024_powerpoint_v1.0</a:t>
            </a:r>
            <a:endParaRPr lang="en-GB" dirty="0"/>
          </a:p>
        </p:txBody>
      </p:sp>
      <p:sp>
        <p:nvSpPr>
          <p:cNvPr id="15" name="Slide Number Placeholder 5"/>
          <p:cNvSpPr>
            <a:spLocks noGrp="1"/>
          </p:cNvSpPr>
          <p:nvPr>
            <p:ph type="sldNum" sz="quarter" idx="12"/>
          </p:nvPr>
        </p:nvSpPr>
        <p:spPr>
          <a:xfrm>
            <a:off x="0" y="6942762"/>
            <a:ext cx="7200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fld id="{545CC6C2-2EFE-4F8E-A6C1-ED43C6889947}" type="slidenum">
              <a:rPr lang="en-GB" smtClean="0"/>
              <a:pPr/>
              <a:t>‹#›</a:t>
            </a:fld>
            <a:r>
              <a:rPr lang="en-GB"/>
              <a:t> </a:t>
            </a:r>
            <a:endParaRPr lang="en-GB" dirty="0"/>
          </a:p>
        </p:txBody>
      </p:sp>
      <p:sp>
        <p:nvSpPr>
          <p:cNvPr id="21" name="Subtitle 2">
            <a:extLst>
              <a:ext uri="{FF2B5EF4-FFF2-40B4-BE49-F238E27FC236}">
                <a16:creationId xmlns:a16="http://schemas.microsoft.com/office/drawing/2014/main" id="{EBC524F6-5E18-6B44-9C44-7B3A9F46B421}"/>
              </a:ext>
            </a:extLst>
          </p:cNvPr>
          <p:cNvSpPr>
            <a:spLocks noGrp="1"/>
          </p:cNvSpPr>
          <p:nvPr>
            <p:ph type="subTitle" idx="1" hasCustomPrompt="1"/>
          </p:nvPr>
        </p:nvSpPr>
        <p:spPr>
          <a:xfrm>
            <a:off x="584200" y="3665632"/>
            <a:ext cx="7215632" cy="2667600"/>
          </a:xfrm>
          <a:prstGeom prst="rect">
            <a:avLst/>
          </a:prstGeom>
        </p:spPr>
        <p:txBody>
          <a:bodyPr>
            <a:noAutofit/>
          </a:bodyPr>
          <a:lstStyle>
            <a:lvl1pPr marL="0" indent="0" algn="l">
              <a:lnSpc>
                <a:spcPct val="90000"/>
              </a:lnSpc>
              <a:spcBef>
                <a:spcPts val="0"/>
              </a:spcBef>
              <a:buNone/>
              <a:defRPr sz="4000" b="1" i="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endParaRPr lang="en-GB" dirty="0"/>
          </a:p>
        </p:txBody>
      </p:sp>
      <p:sp>
        <p:nvSpPr>
          <p:cNvPr id="8" name="Title 1">
            <a:extLst>
              <a:ext uri="{FF2B5EF4-FFF2-40B4-BE49-F238E27FC236}">
                <a16:creationId xmlns:a16="http://schemas.microsoft.com/office/drawing/2014/main" id="{4DA9FA0A-700C-0DE8-4A8B-93BA4B2E792C}"/>
              </a:ext>
            </a:extLst>
          </p:cNvPr>
          <p:cNvSpPr>
            <a:spLocks noGrp="1"/>
          </p:cNvSpPr>
          <p:nvPr>
            <p:ph type="title" hasCustomPrompt="1"/>
          </p:nvPr>
        </p:nvSpPr>
        <p:spPr>
          <a:xfrm>
            <a:off x="584199" y="1279384"/>
            <a:ext cx="5654555" cy="1822440"/>
          </a:xfrm>
          <a:prstGeom prst="rect">
            <a:avLst/>
          </a:prstGeom>
        </p:spPr>
        <p:txBody>
          <a:bodyPr anchor="ctr" anchorCtr="0">
            <a:noAutofit/>
          </a:bodyPr>
          <a:lstStyle>
            <a:lvl1pPr>
              <a:lnSpc>
                <a:spcPct val="90000"/>
              </a:lnSpc>
              <a:defRPr sz="4400" b="1" i="0" cap="all" baseline="0">
                <a:solidFill>
                  <a:srgbClr val="FF00FF"/>
                </a:solidFill>
                <a:latin typeface="Frutiger LT Pro 45 Light" panose="020B0803030504020204" pitchFamily="34" charset="77"/>
              </a:defRPr>
            </a:lvl1pPr>
          </a:lstStyle>
          <a:p>
            <a:r>
              <a:rPr lang="en-US" dirty="0"/>
              <a:t>CLICK TO</a:t>
            </a:r>
            <a:br>
              <a:rPr lang="en-US" dirty="0"/>
            </a:br>
            <a:r>
              <a:rPr lang="en-US" dirty="0"/>
              <a:t>EDIT TITLE</a:t>
            </a:r>
            <a:endParaRPr lang="en-GB" dirty="0"/>
          </a:p>
        </p:txBody>
      </p:sp>
      <p:pic>
        <p:nvPicPr>
          <p:cNvPr id="9" name="Picture 8">
            <a:extLst>
              <a:ext uri="{FF2B5EF4-FFF2-40B4-BE49-F238E27FC236}">
                <a16:creationId xmlns:a16="http://schemas.microsoft.com/office/drawing/2014/main" id="{64BC4177-13B1-DA17-6C7F-D91EAA445D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3634" y="318052"/>
            <a:ext cx="2240121" cy="876569"/>
          </a:xfrm>
          <a:prstGeom prst="rect">
            <a:avLst/>
          </a:prstGeom>
        </p:spPr>
      </p:pic>
    </p:spTree>
    <p:extLst>
      <p:ext uri="{BB962C8B-B14F-4D97-AF65-F5344CB8AC3E}">
        <p14:creationId xmlns:p14="http://schemas.microsoft.com/office/powerpoint/2010/main" val="1099107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7 - subtitle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9C73B6-4E32-BEEC-A7AE-9983ECD06A32}"/>
              </a:ext>
            </a:extLst>
          </p:cNvPr>
          <p:cNvSpPr/>
          <p:nvPr userDrawn="1"/>
        </p:nvSpPr>
        <p:spPr>
          <a:xfrm>
            <a:off x="0" y="0"/>
            <a:ext cx="12192000" cy="6858000"/>
          </a:xfrm>
          <a:prstGeom prst="rect">
            <a:avLst/>
          </a:prstGeom>
          <a:solidFill>
            <a:srgbClr val="1D0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p:cNvSpPr>
            <a:spLocks noGrp="1"/>
          </p:cNvSpPr>
          <p:nvPr>
            <p:ph type="ftr" sz="quarter" idx="11"/>
          </p:nvPr>
        </p:nvSpPr>
        <p:spPr>
          <a:xfrm>
            <a:off x="828000" y="6942762"/>
            <a:ext cx="41148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r>
              <a:rPr lang="en-GB"/>
              <a:t>WS_Conference2024_powerpoint_v1.0</a:t>
            </a:r>
            <a:endParaRPr lang="en-GB" dirty="0"/>
          </a:p>
        </p:txBody>
      </p:sp>
      <p:sp>
        <p:nvSpPr>
          <p:cNvPr id="15" name="Slide Number Placeholder 5"/>
          <p:cNvSpPr>
            <a:spLocks noGrp="1"/>
          </p:cNvSpPr>
          <p:nvPr>
            <p:ph type="sldNum" sz="quarter" idx="12"/>
          </p:nvPr>
        </p:nvSpPr>
        <p:spPr>
          <a:xfrm>
            <a:off x="0" y="6942762"/>
            <a:ext cx="7200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fld id="{545CC6C2-2EFE-4F8E-A6C1-ED43C6889947}" type="slidenum">
              <a:rPr lang="en-GB" smtClean="0"/>
              <a:pPr/>
              <a:t>‹#›</a:t>
            </a:fld>
            <a:r>
              <a:rPr lang="en-GB"/>
              <a:t> </a:t>
            </a:r>
            <a:endParaRPr lang="en-GB" dirty="0"/>
          </a:p>
        </p:txBody>
      </p:sp>
      <p:sp>
        <p:nvSpPr>
          <p:cNvPr id="21" name="Subtitle 2">
            <a:extLst>
              <a:ext uri="{FF2B5EF4-FFF2-40B4-BE49-F238E27FC236}">
                <a16:creationId xmlns:a16="http://schemas.microsoft.com/office/drawing/2014/main" id="{EBC524F6-5E18-6B44-9C44-7B3A9F46B421}"/>
              </a:ext>
            </a:extLst>
          </p:cNvPr>
          <p:cNvSpPr>
            <a:spLocks noGrp="1"/>
          </p:cNvSpPr>
          <p:nvPr>
            <p:ph type="subTitle" idx="1" hasCustomPrompt="1"/>
          </p:nvPr>
        </p:nvSpPr>
        <p:spPr>
          <a:xfrm>
            <a:off x="584200" y="3665632"/>
            <a:ext cx="11023598" cy="1416857"/>
          </a:xfrm>
          <a:prstGeom prst="rect">
            <a:avLst/>
          </a:prstGeom>
        </p:spPr>
        <p:txBody>
          <a:bodyPr>
            <a:noAutofit/>
          </a:bodyPr>
          <a:lstStyle>
            <a:lvl1pPr marL="0" indent="0" algn="l">
              <a:lnSpc>
                <a:spcPct val="90000"/>
              </a:lnSpc>
              <a:spcBef>
                <a:spcPts val="0"/>
              </a:spcBef>
              <a:buNone/>
              <a:defRPr sz="4000" b="1" i="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endParaRPr lang="en-GB" dirty="0"/>
          </a:p>
        </p:txBody>
      </p:sp>
      <p:sp>
        <p:nvSpPr>
          <p:cNvPr id="4" name="Rectangle 3">
            <a:extLst>
              <a:ext uri="{FF2B5EF4-FFF2-40B4-BE49-F238E27FC236}">
                <a16:creationId xmlns:a16="http://schemas.microsoft.com/office/drawing/2014/main" id="{C1BFC3B8-3B35-985F-6B15-31B78FFD8B9B}"/>
              </a:ext>
            </a:extLst>
          </p:cNvPr>
          <p:cNvSpPr/>
          <p:nvPr userDrawn="1"/>
        </p:nvSpPr>
        <p:spPr>
          <a:xfrm>
            <a:off x="584199" y="3150701"/>
            <a:ext cx="11023599" cy="306175"/>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nk arrow on a black background&#10;&#10;Description automatically generated">
            <a:extLst>
              <a:ext uri="{FF2B5EF4-FFF2-40B4-BE49-F238E27FC236}">
                <a16:creationId xmlns:a16="http://schemas.microsoft.com/office/drawing/2014/main" id="{2AE0C062-05CB-203D-5E29-E4D152CEAE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295920" y="4452619"/>
            <a:ext cx="6860498" cy="3859030"/>
          </a:xfrm>
          <a:prstGeom prst="rect">
            <a:avLst/>
          </a:prstGeom>
        </p:spPr>
      </p:pic>
      <p:sp>
        <p:nvSpPr>
          <p:cNvPr id="6" name="Title 1">
            <a:extLst>
              <a:ext uri="{FF2B5EF4-FFF2-40B4-BE49-F238E27FC236}">
                <a16:creationId xmlns:a16="http://schemas.microsoft.com/office/drawing/2014/main" id="{8E253033-E382-62AB-9CA2-D0349D49E503}"/>
              </a:ext>
            </a:extLst>
          </p:cNvPr>
          <p:cNvSpPr>
            <a:spLocks noGrp="1"/>
          </p:cNvSpPr>
          <p:nvPr>
            <p:ph type="title" hasCustomPrompt="1"/>
          </p:nvPr>
        </p:nvSpPr>
        <p:spPr>
          <a:xfrm>
            <a:off x="584199" y="1279384"/>
            <a:ext cx="11023599" cy="1822440"/>
          </a:xfrm>
          <a:prstGeom prst="rect">
            <a:avLst/>
          </a:prstGeom>
        </p:spPr>
        <p:txBody>
          <a:bodyPr anchor="ctr" anchorCtr="0">
            <a:noAutofit/>
          </a:bodyPr>
          <a:lstStyle>
            <a:lvl1pPr>
              <a:lnSpc>
                <a:spcPct val="90000"/>
              </a:lnSpc>
              <a:defRPr sz="4400" b="1" i="0" cap="all" baseline="0">
                <a:solidFill>
                  <a:srgbClr val="FF00FF"/>
                </a:solidFill>
                <a:latin typeface="Frutiger LT Pro 45 Light" panose="020B0803030504020204" pitchFamily="34" charset="77"/>
              </a:defRPr>
            </a:lvl1pPr>
          </a:lstStyle>
          <a:p>
            <a:r>
              <a:rPr lang="en-US" dirty="0"/>
              <a:t>CLICK TO</a:t>
            </a:r>
            <a:br>
              <a:rPr lang="en-US" dirty="0"/>
            </a:br>
            <a:r>
              <a:rPr lang="en-US" dirty="0"/>
              <a:t>EDIT TITLE</a:t>
            </a:r>
            <a:endParaRPr lang="en-GB" dirty="0"/>
          </a:p>
        </p:txBody>
      </p:sp>
      <p:pic>
        <p:nvPicPr>
          <p:cNvPr id="8" name="Picture 7">
            <a:extLst>
              <a:ext uri="{FF2B5EF4-FFF2-40B4-BE49-F238E27FC236}">
                <a16:creationId xmlns:a16="http://schemas.microsoft.com/office/drawing/2014/main" id="{7DC7B9E6-0693-B5F1-3D2E-F6D2402B15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3634" y="318052"/>
            <a:ext cx="2240121" cy="876569"/>
          </a:xfrm>
          <a:prstGeom prst="rect">
            <a:avLst/>
          </a:prstGeom>
        </p:spPr>
      </p:pic>
    </p:spTree>
    <p:extLst>
      <p:ext uri="{BB962C8B-B14F-4D97-AF65-F5344CB8AC3E}">
        <p14:creationId xmlns:p14="http://schemas.microsoft.com/office/powerpoint/2010/main" val="1957620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8 - sub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9C73B6-4E32-BEEC-A7AE-9983ECD06A32}"/>
              </a:ext>
            </a:extLst>
          </p:cNvPr>
          <p:cNvSpPr/>
          <p:nvPr userDrawn="1"/>
        </p:nvSpPr>
        <p:spPr>
          <a:xfrm>
            <a:off x="0" y="0"/>
            <a:ext cx="12192000" cy="6858000"/>
          </a:xfrm>
          <a:prstGeom prst="rect">
            <a:avLst/>
          </a:prstGeom>
          <a:solidFill>
            <a:srgbClr val="1D0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p:cNvSpPr>
            <a:spLocks noGrp="1"/>
          </p:cNvSpPr>
          <p:nvPr>
            <p:ph type="ftr" sz="quarter" idx="11"/>
          </p:nvPr>
        </p:nvSpPr>
        <p:spPr>
          <a:xfrm>
            <a:off x="828000" y="6942762"/>
            <a:ext cx="41148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r>
              <a:rPr lang="en-GB"/>
              <a:t>WS_Conference2024_powerpoint_v1.0</a:t>
            </a:r>
            <a:endParaRPr lang="en-GB" dirty="0"/>
          </a:p>
        </p:txBody>
      </p:sp>
      <p:sp>
        <p:nvSpPr>
          <p:cNvPr id="15" name="Slide Number Placeholder 5"/>
          <p:cNvSpPr>
            <a:spLocks noGrp="1"/>
          </p:cNvSpPr>
          <p:nvPr>
            <p:ph type="sldNum" sz="quarter" idx="12"/>
          </p:nvPr>
        </p:nvSpPr>
        <p:spPr>
          <a:xfrm>
            <a:off x="0" y="6942762"/>
            <a:ext cx="7200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fld id="{545CC6C2-2EFE-4F8E-A6C1-ED43C6889947}" type="slidenum">
              <a:rPr lang="en-GB" smtClean="0"/>
              <a:pPr/>
              <a:t>‹#›</a:t>
            </a:fld>
            <a:r>
              <a:rPr lang="en-GB"/>
              <a:t> </a:t>
            </a:r>
            <a:endParaRPr lang="en-GB" dirty="0"/>
          </a:p>
        </p:txBody>
      </p:sp>
      <p:sp>
        <p:nvSpPr>
          <p:cNvPr id="21" name="Subtitle 2">
            <a:extLst>
              <a:ext uri="{FF2B5EF4-FFF2-40B4-BE49-F238E27FC236}">
                <a16:creationId xmlns:a16="http://schemas.microsoft.com/office/drawing/2014/main" id="{EBC524F6-5E18-6B44-9C44-7B3A9F46B421}"/>
              </a:ext>
            </a:extLst>
          </p:cNvPr>
          <p:cNvSpPr>
            <a:spLocks noGrp="1"/>
          </p:cNvSpPr>
          <p:nvPr>
            <p:ph type="subTitle" idx="1" hasCustomPrompt="1"/>
          </p:nvPr>
        </p:nvSpPr>
        <p:spPr>
          <a:xfrm>
            <a:off x="584200" y="3665632"/>
            <a:ext cx="8976806" cy="2667600"/>
          </a:xfrm>
          <a:prstGeom prst="rect">
            <a:avLst/>
          </a:prstGeom>
        </p:spPr>
        <p:txBody>
          <a:bodyPr>
            <a:noAutofit/>
          </a:bodyPr>
          <a:lstStyle>
            <a:lvl1pPr marL="0" indent="0" algn="l">
              <a:lnSpc>
                <a:spcPct val="90000"/>
              </a:lnSpc>
              <a:spcBef>
                <a:spcPts val="0"/>
              </a:spcBef>
              <a:buNone/>
              <a:defRPr sz="4000" b="1" i="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endParaRPr lang="en-GB" dirty="0"/>
          </a:p>
        </p:txBody>
      </p:sp>
      <p:sp>
        <p:nvSpPr>
          <p:cNvPr id="4" name="Rectangle 3">
            <a:extLst>
              <a:ext uri="{FF2B5EF4-FFF2-40B4-BE49-F238E27FC236}">
                <a16:creationId xmlns:a16="http://schemas.microsoft.com/office/drawing/2014/main" id="{C1BFC3B8-3B35-985F-6B15-31B78FFD8B9B}"/>
              </a:ext>
            </a:extLst>
          </p:cNvPr>
          <p:cNvSpPr/>
          <p:nvPr userDrawn="1"/>
        </p:nvSpPr>
        <p:spPr>
          <a:xfrm>
            <a:off x="584199" y="3150701"/>
            <a:ext cx="7493683" cy="306175"/>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313298C-77AA-EDCA-9929-66BEF54B85B0}"/>
              </a:ext>
            </a:extLst>
          </p:cNvPr>
          <p:cNvPicPr>
            <a:picLocks noChangeAspect="1"/>
          </p:cNvPicPr>
          <p:nvPr userDrawn="1"/>
        </p:nvPicPr>
        <p:blipFill>
          <a:blip r:embed="rId2"/>
          <a:stretch>
            <a:fillRect/>
          </a:stretch>
        </p:blipFill>
        <p:spPr>
          <a:xfrm>
            <a:off x="8032485" y="1281570"/>
            <a:ext cx="3575315" cy="3821596"/>
          </a:xfrm>
          <a:prstGeom prst="rect">
            <a:avLst/>
          </a:prstGeom>
        </p:spPr>
      </p:pic>
      <p:sp>
        <p:nvSpPr>
          <p:cNvPr id="9" name="Title 1">
            <a:extLst>
              <a:ext uri="{FF2B5EF4-FFF2-40B4-BE49-F238E27FC236}">
                <a16:creationId xmlns:a16="http://schemas.microsoft.com/office/drawing/2014/main" id="{662F844C-CCB1-0C1D-0F08-8653D74B22D3}"/>
              </a:ext>
            </a:extLst>
          </p:cNvPr>
          <p:cNvSpPr>
            <a:spLocks noGrp="1"/>
          </p:cNvSpPr>
          <p:nvPr>
            <p:ph type="title" hasCustomPrompt="1"/>
          </p:nvPr>
        </p:nvSpPr>
        <p:spPr>
          <a:xfrm>
            <a:off x="584199" y="1279384"/>
            <a:ext cx="11023599" cy="1822440"/>
          </a:xfrm>
          <a:prstGeom prst="rect">
            <a:avLst/>
          </a:prstGeom>
        </p:spPr>
        <p:txBody>
          <a:bodyPr anchor="ctr" anchorCtr="0">
            <a:noAutofit/>
          </a:bodyPr>
          <a:lstStyle>
            <a:lvl1pPr>
              <a:lnSpc>
                <a:spcPct val="90000"/>
              </a:lnSpc>
              <a:defRPr sz="4400" b="1" i="0" cap="all" baseline="0">
                <a:solidFill>
                  <a:srgbClr val="FF00FF"/>
                </a:solidFill>
                <a:latin typeface="Frutiger LT Pro 45 Light" panose="020B0803030504020204" pitchFamily="34" charset="77"/>
              </a:defRPr>
            </a:lvl1pPr>
          </a:lstStyle>
          <a:p>
            <a:r>
              <a:rPr lang="en-US" dirty="0"/>
              <a:t>CLICK TO</a:t>
            </a:r>
            <a:br>
              <a:rPr lang="en-US" dirty="0"/>
            </a:br>
            <a:r>
              <a:rPr lang="en-US" dirty="0"/>
              <a:t>EDIT TITLE</a:t>
            </a:r>
            <a:endParaRPr lang="en-GB" dirty="0"/>
          </a:p>
        </p:txBody>
      </p:sp>
      <p:pic>
        <p:nvPicPr>
          <p:cNvPr id="11" name="Picture 10">
            <a:extLst>
              <a:ext uri="{FF2B5EF4-FFF2-40B4-BE49-F238E27FC236}">
                <a16:creationId xmlns:a16="http://schemas.microsoft.com/office/drawing/2014/main" id="{6EF7301D-6C15-3B26-7627-73D8D429D5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3634" y="318052"/>
            <a:ext cx="2240121" cy="876569"/>
          </a:xfrm>
          <a:prstGeom prst="rect">
            <a:avLst/>
          </a:prstGeom>
        </p:spPr>
      </p:pic>
    </p:spTree>
    <p:extLst>
      <p:ext uri="{BB962C8B-B14F-4D97-AF65-F5344CB8AC3E}">
        <p14:creationId xmlns:p14="http://schemas.microsoft.com/office/powerpoint/2010/main" val="3296492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9 - content">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a:xfrm>
            <a:off x="828000" y="6942762"/>
            <a:ext cx="41148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r>
              <a:rPr lang="en-GB"/>
              <a:t>WS_Conference2024_powerpoint_v1.0</a:t>
            </a:r>
            <a:endParaRPr lang="en-GB" dirty="0"/>
          </a:p>
        </p:txBody>
      </p:sp>
      <p:sp>
        <p:nvSpPr>
          <p:cNvPr id="15" name="Slide Number Placeholder 5"/>
          <p:cNvSpPr>
            <a:spLocks noGrp="1"/>
          </p:cNvSpPr>
          <p:nvPr>
            <p:ph type="sldNum" sz="quarter" idx="12"/>
          </p:nvPr>
        </p:nvSpPr>
        <p:spPr>
          <a:xfrm>
            <a:off x="0" y="6942762"/>
            <a:ext cx="720000" cy="365125"/>
          </a:xfrm>
          <a:prstGeom prst="rect">
            <a:avLst/>
          </a:prstGeom>
        </p:spPr>
        <p:txBody>
          <a:bodyPr anchor="ctr" anchorCtr="0"/>
          <a:lstStyle>
            <a:lvl1pPr algn="l">
              <a:defRPr sz="800">
                <a:solidFill>
                  <a:srgbClr val="838383"/>
                </a:solidFill>
                <a:latin typeface="Frutiger LT Com 45 Light" panose="020B0303030504020204" pitchFamily="34" charset="0"/>
              </a:defRPr>
            </a:lvl1pPr>
          </a:lstStyle>
          <a:p>
            <a:fld id="{545CC6C2-2EFE-4F8E-A6C1-ED43C6889947}" type="slidenum">
              <a:rPr lang="en-GB" smtClean="0"/>
              <a:pPr/>
              <a:t>‹#›</a:t>
            </a:fld>
            <a:r>
              <a:rPr lang="en-GB"/>
              <a:t> </a:t>
            </a:r>
            <a:endParaRPr lang="en-GB" dirty="0"/>
          </a:p>
        </p:txBody>
      </p:sp>
      <p:sp>
        <p:nvSpPr>
          <p:cNvPr id="4" name="Rectangle 3">
            <a:extLst>
              <a:ext uri="{FF2B5EF4-FFF2-40B4-BE49-F238E27FC236}">
                <a16:creationId xmlns:a16="http://schemas.microsoft.com/office/drawing/2014/main" id="{C1BFC3B8-3B35-985F-6B15-31B78FFD8B9B}"/>
              </a:ext>
            </a:extLst>
          </p:cNvPr>
          <p:cNvSpPr/>
          <p:nvPr userDrawn="1"/>
        </p:nvSpPr>
        <p:spPr>
          <a:xfrm>
            <a:off x="584199" y="3150701"/>
            <a:ext cx="11023599" cy="306175"/>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FE8C0B88-8882-265F-47A8-946A4ED662B9}"/>
              </a:ext>
            </a:extLst>
          </p:cNvPr>
          <p:cNvSpPr>
            <a:spLocks noGrp="1"/>
          </p:cNvSpPr>
          <p:nvPr>
            <p:ph type="title" hasCustomPrompt="1"/>
          </p:nvPr>
        </p:nvSpPr>
        <p:spPr>
          <a:xfrm>
            <a:off x="584199" y="1279384"/>
            <a:ext cx="11023599" cy="1822440"/>
          </a:xfrm>
          <a:prstGeom prst="rect">
            <a:avLst/>
          </a:prstGeom>
        </p:spPr>
        <p:txBody>
          <a:bodyPr anchor="ctr" anchorCtr="0">
            <a:noAutofit/>
          </a:bodyPr>
          <a:lstStyle>
            <a:lvl1pPr>
              <a:lnSpc>
                <a:spcPct val="90000"/>
              </a:lnSpc>
              <a:defRPr sz="4400" b="1" i="0" cap="all" baseline="0">
                <a:solidFill>
                  <a:srgbClr val="1D0E33"/>
                </a:solidFill>
                <a:latin typeface="Frutiger LT Pro 45 Light" panose="020B0803030504020204" pitchFamily="34" charset="77"/>
              </a:defRPr>
            </a:lvl1pPr>
          </a:lstStyle>
          <a:p>
            <a:r>
              <a:rPr lang="en-US" dirty="0"/>
              <a:t>CLICK TO</a:t>
            </a:r>
            <a:br>
              <a:rPr lang="en-US" dirty="0"/>
            </a:br>
            <a:r>
              <a:rPr lang="en-US" dirty="0"/>
              <a:t>EDIT TITLE</a:t>
            </a:r>
            <a:endParaRPr lang="en-GB" dirty="0"/>
          </a:p>
        </p:txBody>
      </p:sp>
      <p:sp>
        <p:nvSpPr>
          <p:cNvPr id="5" name="Content Placeholder 2">
            <a:extLst>
              <a:ext uri="{FF2B5EF4-FFF2-40B4-BE49-F238E27FC236}">
                <a16:creationId xmlns:a16="http://schemas.microsoft.com/office/drawing/2014/main" id="{52B0A4EE-2365-BDF0-351D-901B78912D7F}"/>
              </a:ext>
            </a:extLst>
          </p:cNvPr>
          <p:cNvSpPr>
            <a:spLocks noGrp="1"/>
          </p:cNvSpPr>
          <p:nvPr>
            <p:ph idx="13"/>
          </p:nvPr>
        </p:nvSpPr>
        <p:spPr>
          <a:xfrm>
            <a:off x="584199" y="3655691"/>
            <a:ext cx="11023599" cy="2659579"/>
          </a:xfrm>
          <a:prstGeom prst="rect">
            <a:avLst/>
          </a:prstGeom>
        </p:spPr>
        <p:txBody>
          <a:bodyPr>
            <a:noAutofit/>
          </a:bodyPr>
          <a:lstStyle>
            <a:lvl1pPr marL="0" indent="0">
              <a:lnSpc>
                <a:spcPct val="110000"/>
              </a:lnSpc>
              <a:buFontTx/>
              <a:buNone/>
              <a:defRPr sz="2400" b="0" i="0">
                <a:solidFill>
                  <a:srgbClr val="1D0E33"/>
                </a:solidFill>
                <a:latin typeface="Frutiger LT Com 55 Roman" panose="020B0503030504020204" pitchFamily="34" charset="77"/>
              </a:defRPr>
            </a:lvl1pPr>
            <a:lvl2pPr marL="180975" indent="0">
              <a:lnSpc>
                <a:spcPct val="110000"/>
              </a:lnSpc>
              <a:buFontTx/>
              <a:buNone/>
              <a:defRPr sz="2400" b="0" i="0">
                <a:solidFill>
                  <a:srgbClr val="1D0E33"/>
                </a:solidFill>
                <a:latin typeface="Frutiger LT Com 55 Roman" panose="020B0503030504020204" pitchFamily="34" charset="77"/>
              </a:defRPr>
            </a:lvl2pPr>
            <a:lvl3pPr marL="361950" indent="0">
              <a:lnSpc>
                <a:spcPct val="110000"/>
              </a:lnSpc>
              <a:buFontTx/>
              <a:buNone/>
              <a:defRPr sz="2400" b="0" i="0">
                <a:solidFill>
                  <a:srgbClr val="1D0E33"/>
                </a:solidFill>
                <a:latin typeface="Frutiger LT Com 55 Roman" panose="020B0503030504020204" pitchFamily="34" charset="77"/>
              </a:defRPr>
            </a:lvl3pPr>
            <a:lvl4pPr marL="714375" indent="-171450">
              <a:defRPr sz="2400">
                <a:solidFill>
                  <a:schemeClr val="tx1"/>
                </a:solidFill>
                <a:latin typeface="Frutiger LT Com 45 Light" panose="020B0303030504020204" pitchFamily="34" charset="0"/>
              </a:defRPr>
            </a:lvl4pPr>
            <a:lvl5pPr marL="895350" indent="-180975">
              <a:defRPr sz="2400">
                <a:solidFill>
                  <a:schemeClr val="tx1"/>
                </a:solidFill>
                <a:latin typeface="Frutiger LT Com 45 Light" panose="020B0303030504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58734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0A26523-21DF-E0C7-16D6-7DDF217CA37A}"/>
              </a:ext>
            </a:extLst>
          </p:cNvPr>
          <p:cNvPicPr>
            <a:picLocks noChangeAspect="1"/>
          </p:cNvPicPr>
          <p:nvPr userDrawn="1"/>
        </p:nvPicPr>
        <p:blipFill>
          <a:blip r:embed="rId32">
            <a:extLst>
              <a:ext uri="{28A0092B-C50C-407E-A947-70E740481C1C}">
                <a14:useLocalDpi xmlns:a14="http://schemas.microsoft.com/office/drawing/2010/main" val="0"/>
              </a:ext>
            </a:extLst>
          </a:blip>
          <a:srcRect/>
          <a:stretch/>
        </p:blipFill>
        <p:spPr>
          <a:xfrm>
            <a:off x="657351" y="491594"/>
            <a:ext cx="1893188" cy="529345"/>
          </a:xfrm>
          <a:prstGeom prst="rect">
            <a:avLst/>
          </a:prstGeom>
        </p:spPr>
      </p:pic>
    </p:spTree>
    <p:extLst>
      <p:ext uri="{BB962C8B-B14F-4D97-AF65-F5344CB8AC3E}">
        <p14:creationId xmlns:p14="http://schemas.microsoft.com/office/powerpoint/2010/main" val="1635079875"/>
      </p:ext>
    </p:extLst>
  </p:cSld>
  <p:clrMap bg1="lt1" tx1="dk1" bg2="lt2" tx2="dk2" accent1="accent1" accent2="accent2" accent3="accent3" accent4="accent4" accent5="accent5" accent6="accent6" hlink="hlink" folHlink="folHlink"/>
  <p:sldLayoutIdLst>
    <p:sldLayoutId id="2147483770" r:id="rId1"/>
    <p:sldLayoutId id="2147483853" r:id="rId2"/>
    <p:sldLayoutId id="2147483855" r:id="rId3"/>
    <p:sldLayoutId id="2147483854" r:id="rId4"/>
    <p:sldLayoutId id="2147483856" r:id="rId5"/>
    <p:sldLayoutId id="2147483857" r:id="rId6"/>
    <p:sldLayoutId id="2147483850" r:id="rId7"/>
    <p:sldLayoutId id="2147483844" r:id="rId8"/>
    <p:sldLayoutId id="2147483846" r:id="rId9"/>
    <p:sldLayoutId id="2147483860" r:id="rId10"/>
    <p:sldLayoutId id="2147483861" r:id="rId11"/>
    <p:sldLayoutId id="2147483862" r:id="rId12"/>
    <p:sldLayoutId id="2147483863" r:id="rId13"/>
    <p:sldLayoutId id="2147483851" r:id="rId14"/>
    <p:sldLayoutId id="2147483848" r:id="rId15"/>
    <p:sldLayoutId id="2147483843" r:id="rId16"/>
    <p:sldLayoutId id="2147483852" r:id="rId17"/>
    <p:sldLayoutId id="2147483865" r:id="rId18"/>
    <p:sldLayoutId id="2147483859" r:id="rId19"/>
    <p:sldLayoutId id="2147483849" r:id="rId20"/>
    <p:sldLayoutId id="2147483872" r:id="rId21"/>
    <p:sldLayoutId id="2147483866" r:id="rId22"/>
    <p:sldLayoutId id="2147483873" r:id="rId23"/>
    <p:sldLayoutId id="2147483867" r:id="rId24"/>
    <p:sldLayoutId id="2147483874" r:id="rId25"/>
    <p:sldLayoutId id="2147483868" r:id="rId26"/>
    <p:sldLayoutId id="2147483870" r:id="rId27"/>
    <p:sldLayoutId id="2147483769" r:id="rId28"/>
    <p:sldLayoutId id="2147483763" r:id="rId29"/>
    <p:sldLayoutId id="2147483871" r:id="rId30"/>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hyperlink" Target="https://worldskillsconference2024.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8" Type="http://schemas.openxmlformats.org/officeDocument/2006/relationships/hyperlink" Target="http://www.tiktok.com/@WorldSkills" TargetMode="External"/><Relationship Id="rId3" Type="http://schemas.openxmlformats.org/officeDocument/2006/relationships/hyperlink" Target="http://www.linkedin.com/company/WorldSkills-International" TargetMode="External"/><Relationship Id="rId7" Type="http://schemas.openxmlformats.org/officeDocument/2006/relationships/hyperlink" Target="http://www.youtube.com/user/WorldSkillsTV" TargetMode="External"/><Relationship Id="rId2" Type="http://schemas.openxmlformats.org/officeDocument/2006/relationships/hyperlink" Target="https://worldskillsconference2024.com/" TargetMode="External"/><Relationship Id="rId1" Type="http://schemas.openxmlformats.org/officeDocument/2006/relationships/slideLayout" Target="../slideLayouts/slideLayout16.xml"/><Relationship Id="rId6" Type="http://schemas.openxmlformats.org/officeDocument/2006/relationships/hyperlink" Target="http://www.twitter.com/WorldSkills" TargetMode="External"/><Relationship Id="rId5" Type="http://schemas.openxmlformats.org/officeDocument/2006/relationships/hyperlink" Target="http://www.instagram.com/WorldSkills" TargetMode="External"/><Relationship Id="rId4" Type="http://schemas.openxmlformats.org/officeDocument/2006/relationships/hyperlink" Target="http://www.facebook.com/WorldSkills" TargetMode="External"/></Relationships>
</file>

<file path=ppt/slides/_rels/slide12.xml.rels><?xml version="1.0" encoding="UTF-8" standalone="yes"?>
<Relationships xmlns="http://schemas.openxmlformats.org/package/2006/relationships"><Relationship Id="rId2" Type="http://schemas.openxmlformats.org/officeDocument/2006/relationships/hyperlink" Target="mailto:conference@worldskills.org" TargetMode="Externa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hyperlink" Target="https://worldskillsconference2024.com/" TargetMode="External"/><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youtu.be/jny1YYeLu7c?si=HYQW_IwYM7rhLoM-" TargetMode="Externa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prstGeom prst="rect">
            <a:avLst/>
          </a:prstGeom>
        </p:spPr>
        <p:txBody>
          <a:bodyPr/>
          <a:lstStyle/>
          <a:p>
            <a:r>
              <a:rPr lang="en-GB" dirty="0"/>
              <a:t>WS_Conference2024_powerpoint_v1.0</a:t>
            </a:r>
          </a:p>
        </p:txBody>
      </p:sp>
      <p:sp>
        <p:nvSpPr>
          <p:cNvPr id="3" name="Slide Number Placeholder 2"/>
          <p:cNvSpPr>
            <a:spLocks noGrp="1"/>
          </p:cNvSpPr>
          <p:nvPr>
            <p:ph type="sldNum" sz="quarter" idx="12"/>
          </p:nvPr>
        </p:nvSpPr>
        <p:spPr>
          <a:prstGeom prst="rect">
            <a:avLst/>
          </a:prstGeom>
        </p:spPr>
        <p:txBody>
          <a:bodyPr/>
          <a:lstStyle/>
          <a:p>
            <a:fld id="{545CC6C2-2EFE-4F8E-A6C1-ED43C6889947}" type="slidenum">
              <a:rPr lang="en-GB" smtClean="0"/>
              <a:pPr/>
              <a:t>1</a:t>
            </a:fld>
            <a:r>
              <a:rPr lang="en-GB"/>
              <a:t> </a:t>
            </a:r>
            <a:endParaRPr lang="en-GB" dirty="0"/>
          </a:p>
        </p:txBody>
      </p:sp>
      <p:sp>
        <p:nvSpPr>
          <p:cNvPr id="7" name="Title 6">
            <a:extLst>
              <a:ext uri="{FF2B5EF4-FFF2-40B4-BE49-F238E27FC236}">
                <a16:creationId xmlns:a16="http://schemas.microsoft.com/office/drawing/2014/main" id="{F747AC75-4785-4440-6471-679A7C5F9DA5}"/>
              </a:ext>
            </a:extLst>
          </p:cNvPr>
          <p:cNvSpPr>
            <a:spLocks noGrp="1"/>
          </p:cNvSpPr>
          <p:nvPr>
            <p:ph type="title"/>
          </p:nvPr>
        </p:nvSpPr>
        <p:spPr>
          <a:xfrm>
            <a:off x="5645943" y="1370274"/>
            <a:ext cx="5415315" cy="1185607"/>
          </a:xfrm>
        </p:spPr>
        <p:txBody>
          <a:bodyPr anchor="t"/>
          <a:lstStyle/>
          <a:p>
            <a:r>
              <a:rPr lang="en-GB" sz="4400" b="1" dirty="0">
                <a:effectLst/>
                <a:ea typeface="Calibri" panose="020F0502020204030204" pitchFamily="34" charset="0"/>
                <a:cs typeface="Times New Roman" panose="02020603050405020304" pitchFamily="18" charset="0"/>
              </a:rPr>
              <a:t>Moving TVET to the top of the global agenda</a:t>
            </a:r>
            <a:r>
              <a:rPr lang="en-CA" sz="4400" dirty="0">
                <a:effectLst/>
              </a:rPr>
              <a:t> </a:t>
            </a:r>
            <a:endParaRPr lang="en-US" dirty="0"/>
          </a:p>
        </p:txBody>
      </p:sp>
      <p:pic>
        <p:nvPicPr>
          <p:cNvPr id="13" name="Picture 12">
            <a:extLst>
              <a:ext uri="{FF2B5EF4-FFF2-40B4-BE49-F238E27FC236}">
                <a16:creationId xmlns:a16="http://schemas.microsoft.com/office/drawing/2014/main" id="{C7E93B5F-96D2-66FA-DC33-66EC4DC1EC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44" b="3636"/>
          <a:stretch/>
        </p:blipFill>
        <p:spPr>
          <a:xfrm>
            <a:off x="444084" y="1755229"/>
            <a:ext cx="4254041" cy="3918882"/>
          </a:xfrm>
          <a:prstGeom prst="rect">
            <a:avLst/>
          </a:prstGeom>
        </p:spPr>
      </p:pic>
      <p:sp>
        <p:nvSpPr>
          <p:cNvPr id="20" name="Subtitle 9">
            <a:extLst>
              <a:ext uri="{FF2B5EF4-FFF2-40B4-BE49-F238E27FC236}">
                <a16:creationId xmlns:a16="http://schemas.microsoft.com/office/drawing/2014/main" id="{57172AF5-2100-7844-217A-438C5420B87E}"/>
              </a:ext>
            </a:extLst>
          </p:cNvPr>
          <p:cNvSpPr>
            <a:spLocks noGrp="1"/>
          </p:cNvSpPr>
          <p:nvPr>
            <p:ph type="subTitle" idx="1"/>
          </p:nvPr>
        </p:nvSpPr>
        <p:spPr>
          <a:xfrm>
            <a:off x="5645943" y="4207527"/>
            <a:ext cx="4852356" cy="621841"/>
          </a:xfrm>
        </p:spPr>
        <p:txBody>
          <a:bodyPr/>
          <a:lstStyle/>
          <a:p>
            <a:r>
              <a:rPr lang="en-GB" sz="3600" dirty="0">
                <a:effectLst/>
              </a:rPr>
              <a:t>11-12 September 2024 in Lyon, France</a:t>
            </a:r>
            <a:endParaRPr lang="en-US" sz="3600" dirty="0"/>
          </a:p>
        </p:txBody>
      </p:sp>
      <p:sp>
        <p:nvSpPr>
          <p:cNvPr id="21" name="TextBox 20">
            <a:extLst>
              <a:ext uri="{FF2B5EF4-FFF2-40B4-BE49-F238E27FC236}">
                <a16:creationId xmlns:a16="http://schemas.microsoft.com/office/drawing/2014/main" id="{3ACDFFD9-7BD4-3962-DFD3-26671F4BBA0A}"/>
              </a:ext>
            </a:extLst>
          </p:cNvPr>
          <p:cNvSpPr txBox="1"/>
          <p:nvPr/>
        </p:nvSpPr>
        <p:spPr>
          <a:xfrm>
            <a:off x="584199" y="6057163"/>
            <a:ext cx="5179016" cy="325025"/>
          </a:xfrm>
          <a:prstGeom prst="rect">
            <a:avLst/>
          </a:prstGeom>
          <a:noFill/>
        </p:spPr>
        <p:txBody>
          <a:bodyPr wrap="square">
            <a:spAutoFit/>
          </a:bodyPr>
          <a:lstStyle/>
          <a:p>
            <a:pPr defTabSz="768096">
              <a:spcAft>
                <a:spcPts val="600"/>
              </a:spcAft>
            </a:pPr>
            <a:r>
              <a:rPr lang="en-US" sz="1512" kern="1200" dirty="0">
                <a:solidFill>
                  <a:schemeClr val="bg1"/>
                </a:solidFill>
                <a:latin typeface="Frutiger LT Std 55 Roman" panose="020B0602020204020204" pitchFamily="34" charset="77"/>
                <a:ea typeface="+mn-ea"/>
                <a:cs typeface="+mn-cs"/>
                <a:hlinkClick r:id="rId4">
                  <a:extLst>
                    <a:ext uri="{A12FA001-AC4F-418D-AE19-62706E023703}">
                      <ahyp:hlinkClr xmlns:ahyp="http://schemas.microsoft.com/office/drawing/2018/hyperlinkcolor" val="tx"/>
                    </a:ext>
                  </a:extLst>
                </a:hlinkClick>
              </a:rPr>
              <a:t>WorldSkillsConference2024.com</a:t>
            </a:r>
            <a:endParaRPr lang="en-US" sz="1800" dirty="0">
              <a:solidFill>
                <a:schemeClr val="bg1"/>
              </a:solidFill>
              <a:latin typeface="Frutiger LT Std 55 Roman" panose="020B0602020204020204" pitchFamily="34" charset="77"/>
              <a:hlinkClick r:id="rId4">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904689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32198B0-A45B-E442-A500-CDB0941B98DA}"/>
              </a:ext>
            </a:extLst>
          </p:cNvPr>
          <p:cNvSpPr>
            <a:spLocks noGrp="1"/>
          </p:cNvSpPr>
          <p:nvPr>
            <p:ph type="ftr" sz="quarter" idx="11"/>
          </p:nvPr>
        </p:nvSpPr>
        <p:spPr/>
        <p:txBody>
          <a:bodyPr/>
          <a:lstStyle/>
          <a:p>
            <a:r>
              <a:rPr lang="en-GB"/>
              <a:t>WS_Conference2024_powerpoint_v1.0</a:t>
            </a:r>
            <a:endParaRPr lang="en-GB" dirty="0"/>
          </a:p>
        </p:txBody>
      </p:sp>
      <p:sp>
        <p:nvSpPr>
          <p:cNvPr id="4" name="Slide Number Placeholder 3">
            <a:extLst>
              <a:ext uri="{FF2B5EF4-FFF2-40B4-BE49-F238E27FC236}">
                <a16:creationId xmlns:a16="http://schemas.microsoft.com/office/drawing/2014/main" id="{A8816440-03F5-5447-A9AF-849B9E7D6386}"/>
              </a:ext>
            </a:extLst>
          </p:cNvPr>
          <p:cNvSpPr>
            <a:spLocks noGrp="1"/>
          </p:cNvSpPr>
          <p:nvPr>
            <p:ph type="sldNum" sz="quarter" idx="12"/>
          </p:nvPr>
        </p:nvSpPr>
        <p:spPr/>
        <p:txBody>
          <a:bodyPr/>
          <a:lstStyle/>
          <a:p>
            <a:fld id="{545CC6C2-2EFE-4F8E-A6C1-ED43C6889947}" type="slidenum">
              <a:rPr lang="en-GB" smtClean="0"/>
              <a:pPr/>
              <a:t>10</a:t>
            </a:fld>
            <a:r>
              <a:rPr lang="en-GB"/>
              <a:t> </a:t>
            </a:r>
            <a:endParaRPr lang="en-GB" dirty="0"/>
          </a:p>
        </p:txBody>
      </p:sp>
      <p:sp>
        <p:nvSpPr>
          <p:cNvPr id="7" name="Title 6">
            <a:extLst>
              <a:ext uri="{FF2B5EF4-FFF2-40B4-BE49-F238E27FC236}">
                <a16:creationId xmlns:a16="http://schemas.microsoft.com/office/drawing/2014/main" id="{0DA2555E-E000-554D-9317-C67C7A2AE4F6}"/>
              </a:ext>
            </a:extLst>
          </p:cNvPr>
          <p:cNvSpPr>
            <a:spLocks noGrp="1"/>
          </p:cNvSpPr>
          <p:nvPr>
            <p:ph type="title"/>
          </p:nvPr>
        </p:nvSpPr>
        <p:spPr>
          <a:xfrm>
            <a:off x="521139" y="1030433"/>
            <a:ext cx="10442708" cy="1185607"/>
          </a:xfrm>
        </p:spPr>
        <p:txBody>
          <a:bodyPr/>
          <a:lstStyle/>
          <a:p>
            <a:r>
              <a:rPr lang="en-CA" dirty="0"/>
              <a:t>PROGRAMME</a:t>
            </a:r>
            <a:endParaRPr lang="en-GB" dirty="0"/>
          </a:p>
        </p:txBody>
      </p:sp>
      <p:sp>
        <p:nvSpPr>
          <p:cNvPr id="15" name="Rectangle 14">
            <a:extLst>
              <a:ext uri="{FF2B5EF4-FFF2-40B4-BE49-F238E27FC236}">
                <a16:creationId xmlns:a16="http://schemas.microsoft.com/office/drawing/2014/main" id="{B28F26C1-CB11-4AE9-5491-FF53ECDCC160}"/>
              </a:ext>
            </a:extLst>
          </p:cNvPr>
          <p:cNvSpPr/>
          <p:nvPr/>
        </p:nvSpPr>
        <p:spPr>
          <a:xfrm>
            <a:off x="500380" y="2190106"/>
            <a:ext cx="11191240" cy="516553"/>
          </a:xfrm>
          <a:prstGeom prst="rect">
            <a:avLst/>
          </a:prstGeom>
          <a:solidFill>
            <a:srgbClr val="F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rutiger LT Com 55 Roman" panose="020B0503030504020204" pitchFamily="34" charset="0"/>
            </a:endParaRPr>
          </a:p>
        </p:txBody>
      </p:sp>
      <p:sp>
        <p:nvSpPr>
          <p:cNvPr id="17" name="Rectangle 16">
            <a:extLst>
              <a:ext uri="{FF2B5EF4-FFF2-40B4-BE49-F238E27FC236}">
                <a16:creationId xmlns:a16="http://schemas.microsoft.com/office/drawing/2014/main" id="{5A55825F-BEE3-4ECD-F110-6F344472C7A0}"/>
              </a:ext>
            </a:extLst>
          </p:cNvPr>
          <p:cNvSpPr/>
          <p:nvPr/>
        </p:nvSpPr>
        <p:spPr>
          <a:xfrm>
            <a:off x="500380" y="3690455"/>
            <a:ext cx="11191240" cy="1039197"/>
          </a:xfrm>
          <a:prstGeom prst="rect">
            <a:avLst/>
          </a:prstGeom>
          <a:solidFill>
            <a:srgbClr val="F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rutiger LT Com 55 Roman" panose="020B0503030504020204" pitchFamily="34" charset="0"/>
            </a:endParaRPr>
          </a:p>
        </p:txBody>
      </p:sp>
      <p:sp>
        <p:nvSpPr>
          <p:cNvPr id="19" name="Rectangle 18">
            <a:extLst>
              <a:ext uri="{FF2B5EF4-FFF2-40B4-BE49-F238E27FC236}">
                <a16:creationId xmlns:a16="http://schemas.microsoft.com/office/drawing/2014/main" id="{85EBDBAE-A42B-28BE-B768-88958E1666F6}"/>
              </a:ext>
            </a:extLst>
          </p:cNvPr>
          <p:cNvSpPr/>
          <p:nvPr/>
        </p:nvSpPr>
        <p:spPr>
          <a:xfrm>
            <a:off x="500380" y="5274893"/>
            <a:ext cx="11191240" cy="516553"/>
          </a:xfrm>
          <a:prstGeom prst="rect">
            <a:avLst/>
          </a:prstGeom>
          <a:solidFill>
            <a:srgbClr val="F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rutiger LT Com 55 Roman" panose="020B0503030504020204" pitchFamily="34" charset="0"/>
            </a:endParaRPr>
          </a:p>
        </p:txBody>
      </p:sp>
      <p:sp>
        <p:nvSpPr>
          <p:cNvPr id="20" name="Subtitle 7">
            <a:extLst>
              <a:ext uri="{FF2B5EF4-FFF2-40B4-BE49-F238E27FC236}">
                <a16:creationId xmlns:a16="http://schemas.microsoft.com/office/drawing/2014/main" id="{145BD3B1-08DD-001E-A274-61733C8E778B}"/>
              </a:ext>
            </a:extLst>
          </p:cNvPr>
          <p:cNvSpPr txBox="1">
            <a:spLocks/>
          </p:cNvSpPr>
          <p:nvPr/>
        </p:nvSpPr>
        <p:spPr>
          <a:xfrm>
            <a:off x="500380" y="2271385"/>
            <a:ext cx="10966406" cy="40475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GB" sz="2000" b="1" dirty="0">
                <a:latin typeface="Frutiger LT Pro 45 Light" panose="020B0803030504020204" pitchFamily="34" charset="77"/>
                <a:ea typeface="Calibri" panose="020F0502020204030204" pitchFamily="34" charset="0"/>
                <a:cs typeface="Times New Roman" panose="02020603050405020304" pitchFamily="18" charset="0"/>
              </a:rPr>
              <a:t>10 September </a:t>
            </a:r>
            <a:r>
              <a:rPr lang="en-GB" sz="2000" dirty="0">
                <a:latin typeface="Frutiger LT Com 55 Roman" panose="020B0503030504020204" pitchFamily="34" charset="77"/>
                <a:ea typeface="Calibri" panose="020F0502020204030204" pitchFamily="34" charset="0"/>
                <a:cs typeface="Times New Roman" panose="02020603050405020304" pitchFamily="18" charset="0"/>
              </a:rPr>
              <a:t>	WorldSkills Lyon 2024 Opening Ceremony</a:t>
            </a:r>
          </a:p>
          <a:p>
            <a:pPr marL="0" indent="0">
              <a:lnSpc>
                <a:spcPct val="100000"/>
              </a:lnSpc>
              <a:spcAft>
                <a:spcPts val="600"/>
              </a:spcAft>
              <a:buNone/>
            </a:pPr>
            <a:r>
              <a:rPr lang="en-GB" sz="2000" b="1" dirty="0">
                <a:latin typeface="Frutiger LT Pro 45 Light" panose="020B0803030504020204" pitchFamily="34" charset="77"/>
                <a:ea typeface="Calibri" panose="020F0502020204030204" pitchFamily="34" charset="0"/>
                <a:cs typeface="Times New Roman" panose="02020603050405020304" pitchFamily="18" charset="0"/>
              </a:rPr>
              <a:t>11 September </a:t>
            </a:r>
            <a:r>
              <a:rPr lang="en-GB" sz="2000" dirty="0">
                <a:latin typeface="Frutiger LT Com 55 Roman" panose="020B0503030504020204" pitchFamily="34" charset="77"/>
                <a:ea typeface="Calibri" panose="020F0502020204030204" pitchFamily="34" charset="0"/>
                <a:cs typeface="Times New Roman" panose="02020603050405020304" pitchFamily="18" charset="0"/>
              </a:rPr>
              <a:t>	Day 1 of WorldSkills Lyon 2024 </a:t>
            </a:r>
          </a:p>
          <a:p>
            <a:pPr marL="0" indent="0">
              <a:lnSpc>
                <a:spcPct val="100000"/>
              </a:lnSpc>
              <a:spcAft>
                <a:spcPts val="600"/>
              </a:spcAft>
              <a:buNone/>
            </a:pPr>
            <a:r>
              <a:rPr lang="en-GB" sz="2000" dirty="0">
                <a:latin typeface="Frutiger LT Com 55 Roman" panose="020B0503030504020204" pitchFamily="34" charset="77"/>
                <a:ea typeface="Calibri" panose="020F0502020204030204" pitchFamily="34" charset="0"/>
                <a:cs typeface="Times New Roman" panose="02020603050405020304" pitchFamily="18" charset="0"/>
              </a:rPr>
              <a:t>	        	Day 1 of WorldSkills Conference 2024</a:t>
            </a:r>
          </a:p>
          <a:p>
            <a:pPr marL="0" indent="0">
              <a:lnSpc>
                <a:spcPct val="100000"/>
              </a:lnSpc>
              <a:spcAft>
                <a:spcPts val="600"/>
              </a:spcAft>
              <a:buNone/>
            </a:pPr>
            <a:r>
              <a:rPr lang="en-GB" sz="2000" b="1" dirty="0">
                <a:latin typeface="Frutiger LT Pro 45 Light" panose="020B0803030504020204" pitchFamily="34" charset="77"/>
                <a:ea typeface="Calibri" panose="020F0502020204030204" pitchFamily="34" charset="0"/>
                <a:cs typeface="Times New Roman" panose="02020603050405020304" pitchFamily="18" charset="0"/>
              </a:rPr>
              <a:t>12 September </a:t>
            </a:r>
            <a:r>
              <a:rPr lang="en-GB" sz="2000" dirty="0">
                <a:latin typeface="Frutiger LT Com 55 Roman" panose="020B0503030504020204" pitchFamily="34" charset="77"/>
                <a:ea typeface="Calibri" panose="020F0502020204030204" pitchFamily="34" charset="0"/>
                <a:cs typeface="Times New Roman" panose="02020603050405020304" pitchFamily="18" charset="0"/>
              </a:rPr>
              <a:t>	Day 2 of WorldSkills Lyon 2024 </a:t>
            </a:r>
          </a:p>
          <a:p>
            <a:pPr marL="0" indent="0">
              <a:lnSpc>
                <a:spcPct val="100000"/>
              </a:lnSpc>
              <a:spcAft>
                <a:spcPts val="600"/>
              </a:spcAft>
              <a:buNone/>
            </a:pPr>
            <a:r>
              <a:rPr lang="en-GB" sz="2000" dirty="0">
                <a:latin typeface="Frutiger LT Com 55 Roman" panose="020B0503030504020204" pitchFamily="34" charset="77"/>
                <a:ea typeface="Calibri" panose="020F0502020204030204" pitchFamily="34" charset="0"/>
                <a:cs typeface="Times New Roman" panose="02020603050405020304" pitchFamily="18" charset="0"/>
              </a:rPr>
              <a:t>	        	Day 2 of WorldSkills Conference 2024 and Conference Networking Session</a:t>
            </a:r>
          </a:p>
          <a:p>
            <a:pPr marL="0" indent="0">
              <a:lnSpc>
                <a:spcPct val="100000"/>
              </a:lnSpc>
              <a:spcAft>
                <a:spcPts val="600"/>
              </a:spcAft>
              <a:buNone/>
            </a:pPr>
            <a:r>
              <a:rPr lang="en-GB" sz="2000" b="1" dirty="0">
                <a:latin typeface="Frutiger LT Pro 45 Light" panose="020B0803030504020204" pitchFamily="34" charset="77"/>
                <a:ea typeface="Calibri" panose="020F0502020204030204" pitchFamily="34" charset="0"/>
                <a:cs typeface="Times New Roman" panose="02020603050405020304" pitchFamily="18" charset="0"/>
              </a:rPr>
              <a:t>13 September </a:t>
            </a:r>
            <a:r>
              <a:rPr lang="en-GB" sz="2000" dirty="0">
                <a:latin typeface="Frutiger LT Com 55 Roman" panose="020B0503030504020204" pitchFamily="34" charset="77"/>
                <a:ea typeface="Calibri" panose="020F0502020204030204" pitchFamily="34" charset="0"/>
                <a:cs typeface="Times New Roman" panose="02020603050405020304" pitchFamily="18" charset="0"/>
              </a:rPr>
              <a:t>	Day 3 of WorldSkills Lyon 2024</a:t>
            </a:r>
          </a:p>
          <a:p>
            <a:pPr marL="0" indent="0">
              <a:lnSpc>
                <a:spcPct val="100000"/>
              </a:lnSpc>
              <a:spcAft>
                <a:spcPts val="600"/>
              </a:spcAft>
              <a:buNone/>
            </a:pPr>
            <a:r>
              <a:rPr lang="en-GB" sz="2000" b="1" dirty="0">
                <a:latin typeface="Frutiger LT Pro 45 Light" panose="020B0803030504020204" pitchFamily="34" charset="77"/>
                <a:ea typeface="Calibri" panose="020F0502020204030204" pitchFamily="34" charset="0"/>
                <a:cs typeface="Times New Roman" panose="02020603050405020304" pitchFamily="18" charset="0"/>
              </a:rPr>
              <a:t>14 September </a:t>
            </a:r>
            <a:r>
              <a:rPr lang="en-GB" sz="2000" dirty="0">
                <a:latin typeface="Frutiger LT Com 55 Roman" panose="020B0503030504020204" pitchFamily="34" charset="77"/>
                <a:ea typeface="Calibri" panose="020F0502020204030204" pitchFamily="34" charset="0"/>
                <a:cs typeface="Times New Roman" panose="02020603050405020304" pitchFamily="18" charset="0"/>
              </a:rPr>
              <a:t>	Day 4 of WorldSkills Lyon 2024</a:t>
            </a:r>
          </a:p>
          <a:p>
            <a:pPr marL="0" indent="0">
              <a:lnSpc>
                <a:spcPct val="100000"/>
              </a:lnSpc>
              <a:spcAft>
                <a:spcPts val="600"/>
              </a:spcAft>
              <a:buNone/>
            </a:pPr>
            <a:r>
              <a:rPr lang="en-GB" sz="2000" b="1" dirty="0">
                <a:latin typeface="Frutiger LT Pro 45 Light" panose="020B0803030504020204" pitchFamily="34" charset="77"/>
                <a:ea typeface="Calibri" panose="020F0502020204030204" pitchFamily="34" charset="0"/>
                <a:cs typeface="Times New Roman" panose="02020603050405020304" pitchFamily="18" charset="0"/>
              </a:rPr>
              <a:t>15 September </a:t>
            </a:r>
            <a:r>
              <a:rPr lang="en-GB" sz="2000" dirty="0">
                <a:latin typeface="Frutiger LT Com 55 Roman" panose="020B0503030504020204" pitchFamily="34" charset="77"/>
                <a:ea typeface="Calibri" panose="020F0502020204030204" pitchFamily="34" charset="0"/>
                <a:cs typeface="Times New Roman" panose="02020603050405020304" pitchFamily="18" charset="0"/>
              </a:rPr>
              <a:t>	WorldSkills Lyon 2024 Closing Ceremony</a:t>
            </a:r>
          </a:p>
        </p:txBody>
      </p:sp>
    </p:spTree>
    <p:extLst>
      <p:ext uri="{BB962C8B-B14F-4D97-AF65-F5344CB8AC3E}">
        <p14:creationId xmlns:p14="http://schemas.microsoft.com/office/powerpoint/2010/main" val="1140225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5E310CC-1F0A-E2DB-3EA2-AB172A4BEECB}"/>
              </a:ext>
            </a:extLst>
          </p:cNvPr>
          <p:cNvSpPr>
            <a:spLocks noGrp="1"/>
          </p:cNvSpPr>
          <p:nvPr>
            <p:ph type="ftr" sz="quarter" idx="11"/>
          </p:nvPr>
        </p:nvSpPr>
        <p:spPr/>
        <p:txBody>
          <a:bodyPr/>
          <a:lstStyle/>
          <a:p>
            <a:r>
              <a:rPr lang="en-GB"/>
              <a:t>WS_Conference2024_powerpoint_v1.0</a:t>
            </a:r>
            <a:endParaRPr lang="en-GB" dirty="0"/>
          </a:p>
        </p:txBody>
      </p:sp>
      <p:sp>
        <p:nvSpPr>
          <p:cNvPr id="3" name="Slide Number Placeholder 2">
            <a:extLst>
              <a:ext uri="{FF2B5EF4-FFF2-40B4-BE49-F238E27FC236}">
                <a16:creationId xmlns:a16="http://schemas.microsoft.com/office/drawing/2014/main" id="{69449DC8-5C53-067B-DC13-B219C15AC3A5}"/>
              </a:ext>
            </a:extLst>
          </p:cNvPr>
          <p:cNvSpPr>
            <a:spLocks noGrp="1"/>
          </p:cNvSpPr>
          <p:nvPr>
            <p:ph type="sldNum" sz="quarter" idx="12"/>
          </p:nvPr>
        </p:nvSpPr>
        <p:spPr/>
        <p:txBody>
          <a:bodyPr/>
          <a:lstStyle/>
          <a:p>
            <a:fld id="{545CC6C2-2EFE-4F8E-A6C1-ED43C6889947}" type="slidenum">
              <a:rPr lang="en-GB" smtClean="0"/>
              <a:pPr/>
              <a:t>11</a:t>
            </a:fld>
            <a:r>
              <a:rPr lang="en-GB"/>
              <a:t> </a:t>
            </a:r>
            <a:endParaRPr lang="en-GB" dirty="0"/>
          </a:p>
        </p:txBody>
      </p:sp>
      <p:sp>
        <p:nvSpPr>
          <p:cNvPr id="13" name="Content Placeholder 12">
            <a:extLst>
              <a:ext uri="{FF2B5EF4-FFF2-40B4-BE49-F238E27FC236}">
                <a16:creationId xmlns:a16="http://schemas.microsoft.com/office/drawing/2014/main" id="{C8986AE8-8680-4958-A617-45DD564D37D4}"/>
              </a:ext>
            </a:extLst>
          </p:cNvPr>
          <p:cNvSpPr>
            <a:spLocks noGrp="1"/>
          </p:cNvSpPr>
          <p:nvPr>
            <p:ph idx="13"/>
          </p:nvPr>
        </p:nvSpPr>
        <p:spPr>
          <a:xfrm>
            <a:off x="526718" y="1977657"/>
            <a:ext cx="10440000" cy="4071800"/>
          </a:xfrm>
        </p:spPr>
        <p:txBody>
          <a:bodyPr/>
          <a:lstStyle/>
          <a:p>
            <a:pPr marL="0" indent="0">
              <a:buNone/>
            </a:pPr>
            <a:r>
              <a:rPr lang="en-US" sz="2400" dirty="0">
                <a:solidFill>
                  <a:srgbClr val="00FFFF"/>
                </a:solidFill>
                <a:latin typeface="Frutiger LT Std 55 Roman" panose="020B0602020204020204" pitchFamily="34" charset="77"/>
                <a:hlinkClick r:id="rId2">
                  <a:extLst>
                    <a:ext uri="{A12FA001-AC4F-418D-AE19-62706E023703}">
                      <ahyp:hlinkClr xmlns:ahyp="http://schemas.microsoft.com/office/drawing/2018/hyperlinkcolor" val="tx"/>
                    </a:ext>
                  </a:extLst>
                </a:hlinkClick>
              </a:rPr>
              <a:t>WorldSkillsConference2024.com</a:t>
            </a:r>
          </a:p>
          <a:p>
            <a:pPr marL="0" indent="0">
              <a:buNone/>
            </a:pPr>
            <a:r>
              <a:rPr lang="en-US" b="1" dirty="0">
                <a:solidFill>
                  <a:srgbClr val="FF00FF"/>
                </a:solidFill>
                <a:latin typeface="Frutiger LT Pro 55 Roman" panose="020B0803030504020204" pitchFamily="34" charset="77"/>
              </a:rPr>
              <a:t>SOCIAL:</a:t>
            </a:r>
          </a:p>
          <a:p>
            <a:pPr marL="0" indent="0">
              <a:lnSpc>
                <a:spcPct val="100000"/>
              </a:lnSpc>
              <a:buNone/>
            </a:pPr>
            <a:r>
              <a:rPr lang="en-US" dirty="0">
                <a:solidFill>
                  <a:schemeClr val="bg1"/>
                </a:solidFill>
                <a:latin typeface="Frutiger LT Std 55 Roman" panose="020B0602020204020204" pitchFamily="34" charset="77"/>
              </a:rPr>
              <a:t>LinkedIn: </a:t>
            </a:r>
            <a:r>
              <a:rPr lang="en-US" dirty="0">
                <a:solidFill>
                  <a:srgbClr val="00FFFF"/>
                </a:solidFill>
                <a:latin typeface="Frutiger LT Std 55 Roman" panose="020B0602020204020204" pitchFamily="34" charset="77"/>
                <a:hlinkClick r:id="rId3">
                  <a:extLst>
                    <a:ext uri="{A12FA001-AC4F-418D-AE19-62706E023703}">
                      <ahyp:hlinkClr xmlns:ahyp="http://schemas.microsoft.com/office/drawing/2018/hyperlinkcolor" val="tx"/>
                    </a:ext>
                  </a:extLst>
                </a:hlinkClick>
              </a:rPr>
              <a:t>www.linkedin.com/company/WorldSkills-International</a:t>
            </a:r>
            <a:br>
              <a:rPr lang="en-US" dirty="0">
                <a:solidFill>
                  <a:srgbClr val="00FFFF"/>
                </a:solidFill>
                <a:latin typeface="Frutiger LT Std 55 Roman" panose="020B0602020204020204" pitchFamily="34" charset="77"/>
              </a:rPr>
            </a:br>
            <a:r>
              <a:rPr lang="en-US" dirty="0">
                <a:solidFill>
                  <a:schemeClr val="bg1"/>
                </a:solidFill>
                <a:latin typeface="Frutiger LT Std 55 Roman" panose="020B0602020204020204" pitchFamily="34" charset="77"/>
              </a:rPr>
              <a:t>Facebook: </a:t>
            </a:r>
            <a:r>
              <a:rPr lang="en-US" dirty="0">
                <a:solidFill>
                  <a:srgbClr val="00FFFF"/>
                </a:solidFill>
                <a:latin typeface="Frutiger LT Std 55 Roman" panose="020B0602020204020204" pitchFamily="34" charset="77"/>
                <a:hlinkClick r:id="rId4">
                  <a:extLst>
                    <a:ext uri="{A12FA001-AC4F-418D-AE19-62706E023703}">
                      <ahyp:hlinkClr xmlns:ahyp="http://schemas.microsoft.com/office/drawing/2018/hyperlinkcolor" val="tx"/>
                    </a:ext>
                  </a:extLst>
                </a:hlinkClick>
              </a:rPr>
              <a:t>www.facebook.com/WorldSkills</a:t>
            </a:r>
            <a:br>
              <a:rPr lang="en-US" dirty="0">
                <a:solidFill>
                  <a:srgbClr val="00FFFF"/>
                </a:solidFill>
                <a:latin typeface="Frutiger LT Std 55 Roman" panose="020B0602020204020204" pitchFamily="34" charset="77"/>
              </a:rPr>
            </a:br>
            <a:r>
              <a:rPr lang="en-US" dirty="0">
                <a:solidFill>
                  <a:schemeClr val="bg1"/>
                </a:solidFill>
                <a:latin typeface="Frutiger LT Std 55 Roman" panose="020B0602020204020204" pitchFamily="34" charset="77"/>
              </a:rPr>
              <a:t>Instagram: </a:t>
            </a:r>
            <a:r>
              <a:rPr lang="en-US" dirty="0">
                <a:solidFill>
                  <a:srgbClr val="00FFFF"/>
                </a:solidFill>
                <a:latin typeface="Frutiger LT Std 55 Roman" panose="020B0602020204020204" pitchFamily="34" charset="77"/>
                <a:hlinkClick r:id="rId5">
                  <a:extLst>
                    <a:ext uri="{A12FA001-AC4F-418D-AE19-62706E023703}">
                      <ahyp:hlinkClr xmlns:ahyp="http://schemas.microsoft.com/office/drawing/2018/hyperlinkcolor" val="tx"/>
                    </a:ext>
                  </a:extLst>
                </a:hlinkClick>
              </a:rPr>
              <a:t>www.instagram.com/WorldSkills</a:t>
            </a:r>
            <a:br>
              <a:rPr lang="en-US" dirty="0">
                <a:solidFill>
                  <a:srgbClr val="00FFFF"/>
                </a:solidFill>
                <a:latin typeface="Frutiger LT Std 55 Roman" panose="020B0602020204020204" pitchFamily="34" charset="77"/>
              </a:rPr>
            </a:br>
            <a:r>
              <a:rPr lang="en-US" dirty="0">
                <a:solidFill>
                  <a:schemeClr val="bg1"/>
                </a:solidFill>
                <a:latin typeface="Frutiger LT Std 55 Roman" panose="020B0602020204020204" pitchFamily="34" charset="77"/>
              </a:rPr>
              <a:t>X: </a:t>
            </a:r>
            <a:r>
              <a:rPr lang="en-US" dirty="0">
                <a:solidFill>
                  <a:srgbClr val="00FFFF"/>
                </a:solidFill>
                <a:latin typeface="Frutiger LT Std 55 Roman" panose="020B0602020204020204" pitchFamily="34" charset="77"/>
                <a:hlinkClick r:id="rId6">
                  <a:extLst>
                    <a:ext uri="{A12FA001-AC4F-418D-AE19-62706E023703}">
                      <ahyp:hlinkClr xmlns:ahyp="http://schemas.microsoft.com/office/drawing/2018/hyperlinkcolor" val="tx"/>
                    </a:ext>
                  </a:extLst>
                </a:hlinkClick>
              </a:rPr>
              <a:t>www.twitter.com/WorldSkills</a:t>
            </a:r>
            <a:br>
              <a:rPr lang="en-US" dirty="0">
                <a:solidFill>
                  <a:srgbClr val="00FFFF"/>
                </a:solidFill>
                <a:latin typeface="Frutiger LT Std 55 Roman" panose="020B0602020204020204" pitchFamily="34" charset="77"/>
              </a:rPr>
            </a:br>
            <a:r>
              <a:rPr lang="en-US" dirty="0">
                <a:solidFill>
                  <a:schemeClr val="bg1"/>
                </a:solidFill>
                <a:latin typeface="Frutiger LT Std 55 Roman" panose="020B0602020204020204" pitchFamily="34" charset="77"/>
              </a:rPr>
              <a:t>YouTube: </a:t>
            </a:r>
            <a:r>
              <a:rPr lang="en-US" dirty="0">
                <a:solidFill>
                  <a:srgbClr val="00FFFF"/>
                </a:solidFill>
                <a:latin typeface="Frutiger LT Std 55 Roman" panose="020B0602020204020204" pitchFamily="34" charset="77"/>
                <a:hlinkClick r:id="rId7">
                  <a:extLst>
                    <a:ext uri="{A12FA001-AC4F-418D-AE19-62706E023703}">
                      <ahyp:hlinkClr xmlns:ahyp="http://schemas.microsoft.com/office/drawing/2018/hyperlinkcolor" val="tx"/>
                    </a:ext>
                  </a:extLst>
                </a:hlinkClick>
              </a:rPr>
              <a:t>www.youtube.com/user/WorldSkillsTV</a:t>
            </a:r>
            <a:br>
              <a:rPr lang="en-US" dirty="0">
                <a:solidFill>
                  <a:srgbClr val="00FFFF"/>
                </a:solidFill>
                <a:latin typeface="Frutiger LT Std 55 Roman" panose="020B0602020204020204" pitchFamily="34" charset="77"/>
              </a:rPr>
            </a:br>
            <a:r>
              <a:rPr lang="en-US" dirty="0">
                <a:solidFill>
                  <a:schemeClr val="bg1"/>
                </a:solidFill>
                <a:latin typeface="Frutiger LT Std 55 Roman" panose="020B0602020204020204" pitchFamily="34" charset="77"/>
              </a:rPr>
              <a:t>TikTok: </a:t>
            </a:r>
            <a:r>
              <a:rPr lang="en-US" dirty="0">
                <a:solidFill>
                  <a:srgbClr val="00FFFF"/>
                </a:solidFill>
                <a:latin typeface="Frutiger LT Std 55 Roman" panose="020B0602020204020204" pitchFamily="34" charset="77"/>
                <a:hlinkClick r:id="rId8">
                  <a:extLst>
                    <a:ext uri="{A12FA001-AC4F-418D-AE19-62706E023703}">
                      <ahyp:hlinkClr xmlns:ahyp="http://schemas.microsoft.com/office/drawing/2018/hyperlinkcolor" val="tx"/>
                    </a:ext>
                  </a:extLst>
                </a:hlinkClick>
              </a:rPr>
              <a:t>www.tiktok.com/@WorldSkills</a:t>
            </a:r>
            <a:endParaRPr lang="en-US" dirty="0">
              <a:solidFill>
                <a:srgbClr val="00FFFF"/>
              </a:solidFill>
              <a:latin typeface="Frutiger LT Std 55 Roman" panose="020B0602020204020204" pitchFamily="34" charset="77"/>
            </a:endParaRPr>
          </a:p>
          <a:p>
            <a:pPr marL="0" indent="0">
              <a:lnSpc>
                <a:spcPct val="100000"/>
              </a:lnSpc>
              <a:buNone/>
            </a:pPr>
            <a:r>
              <a:rPr lang="en-US" dirty="0">
                <a:solidFill>
                  <a:schemeClr val="bg1"/>
                </a:solidFill>
                <a:latin typeface="Frutiger LT Std 55 Roman" panose="020B0602020204020204" pitchFamily="34" charset="77"/>
              </a:rPr>
              <a:t>Event hashtag</a:t>
            </a:r>
            <a:r>
              <a:rPr lang="en-US" dirty="0">
                <a:solidFill>
                  <a:srgbClr val="00FFFF"/>
                </a:solidFill>
                <a:latin typeface="Frutiger LT Std 55 Roman" panose="020B0602020204020204" pitchFamily="34" charset="77"/>
              </a:rPr>
              <a:t>: #WSC2024 #WorldSkills</a:t>
            </a:r>
            <a:endParaRPr lang="en-US" dirty="0">
              <a:solidFill>
                <a:srgbClr val="00FFFF"/>
              </a:solidFill>
              <a:latin typeface="Frutiger LT Std 55 Roman" panose="020B0602020204020204" pitchFamily="34" charset="77"/>
              <a:hlinkClick r:id="rId2">
                <a:extLst>
                  <a:ext uri="{A12FA001-AC4F-418D-AE19-62706E023703}">
                    <ahyp:hlinkClr xmlns:ahyp="http://schemas.microsoft.com/office/drawing/2018/hyperlinkcolor" val="tx"/>
                  </a:ext>
                </a:extLst>
              </a:hlinkClick>
            </a:endParaRPr>
          </a:p>
          <a:p>
            <a:pPr marL="0" indent="0">
              <a:buNone/>
            </a:pPr>
            <a:endParaRPr lang="en-US" dirty="0"/>
          </a:p>
          <a:p>
            <a:pPr marL="0" indent="0">
              <a:buNone/>
            </a:pPr>
            <a:endParaRPr lang="en-US" dirty="0"/>
          </a:p>
        </p:txBody>
      </p:sp>
      <p:sp>
        <p:nvSpPr>
          <p:cNvPr id="6" name="Title 5">
            <a:extLst>
              <a:ext uri="{FF2B5EF4-FFF2-40B4-BE49-F238E27FC236}">
                <a16:creationId xmlns:a16="http://schemas.microsoft.com/office/drawing/2014/main" id="{B840422D-3FC1-90AD-9FE0-C610DD37990A}"/>
              </a:ext>
            </a:extLst>
          </p:cNvPr>
          <p:cNvSpPr>
            <a:spLocks noGrp="1"/>
          </p:cNvSpPr>
          <p:nvPr>
            <p:ph type="title"/>
          </p:nvPr>
        </p:nvSpPr>
        <p:spPr>
          <a:xfrm>
            <a:off x="526718" y="1048512"/>
            <a:ext cx="11023599" cy="1332489"/>
          </a:xfrm>
        </p:spPr>
        <p:txBody>
          <a:bodyPr/>
          <a:lstStyle/>
          <a:p>
            <a:r>
              <a:rPr lang="en-US" dirty="0"/>
              <a:t>HELPFUL LINKS</a:t>
            </a:r>
          </a:p>
        </p:txBody>
      </p:sp>
    </p:spTree>
    <p:extLst>
      <p:ext uri="{BB962C8B-B14F-4D97-AF65-F5344CB8AC3E}">
        <p14:creationId xmlns:p14="http://schemas.microsoft.com/office/powerpoint/2010/main" val="537938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3559381-98BE-6F92-35DB-A7E3084EA9AA}"/>
              </a:ext>
            </a:extLst>
          </p:cNvPr>
          <p:cNvSpPr>
            <a:spLocks noGrp="1"/>
          </p:cNvSpPr>
          <p:nvPr>
            <p:ph type="ftr" sz="quarter" idx="11"/>
          </p:nvPr>
        </p:nvSpPr>
        <p:spPr/>
        <p:txBody>
          <a:bodyPr/>
          <a:lstStyle/>
          <a:p>
            <a:r>
              <a:rPr lang="en-GB"/>
              <a:t>WS_Conference2024_powerpoint_v1.0</a:t>
            </a:r>
            <a:endParaRPr lang="en-GB" dirty="0"/>
          </a:p>
        </p:txBody>
      </p:sp>
      <p:sp>
        <p:nvSpPr>
          <p:cNvPr id="3" name="Slide Number Placeholder 2">
            <a:extLst>
              <a:ext uri="{FF2B5EF4-FFF2-40B4-BE49-F238E27FC236}">
                <a16:creationId xmlns:a16="http://schemas.microsoft.com/office/drawing/2014/main" id="{95AF834B-15F6-AA3E-ED59-CFED13D666B8}"/>
              </a:ext>
            </a:extLst>
          </p:cNvPr>
          <p:cNvSpPr>
            <a:spLocks noGrp="1"/>
          </p:cNvSpPr>
          <p:nvPr>
            <p:ph type="sldNum" sz="quarter" idx="12"/>
          </p:nvPr>
        </p:nvSpPr>
        <p:spPr/>
        <p:txBody>
          <a:bodyPr/>
          <a:lstStyle/>
          <a:p>
            <a:fld id="{545CC6C2-2EFE-4F8E-A6C1-ED43C6889947}" type="slidenum">
              <a:rPr lang="en-GB" smtClean="0"/>
              <a:pPr/>
              <a:t>12</a:t>
            </a:fld>
            <a:r>
              <a:rPr lang="en-GB"/>
              <a:t> </a:t>
            </a:r>
            <a:endParaRPr lang="en-GB" dirty="0"/>
          </a:p>
        </p:txBody>
      </p:sp>
      <p:sp>
        <p:nvSpPr>
          <p:cNvPr id="8" name="Subtitle 7">
            <a:extLst>
              <a:ext uri="{FF2B5EF4-FFF2-40B4-BE49-F238E27FC236}">
                <a16:creationId xmlns:a16="http://schemas.microsoft.com/office/drawing/2014/main" id="{6F41EB9D-E33B-78A5-CDF1-C1FA04CA4AA5}"/>
              </a:ext>
            </a:extLst>
          </p:cNvPr>
          <p:cNvSpPr>
            <a:spLocks noGrp="1"/>
          </p:cNvSpPr>
          <p:nvPr>
            <p:ph idx="13"/>
          </p:nvPr>
        </p:nvSpPr>
        <p:spPr/>
        <p:txBody>
          <a:bodyPr/>
          <a:lstStyle/>
          <a:p>
            <a:r>
              <a:rPr lang="en-CA" sz="2400" b="1" spc="-32" dirty="0">
                <a:solidFill>
                  <a:schemeClr val="tx1"/>
                </a:solidFill>
                <a:latin typeface="Frutiger LT Com 45 Light"/>
                <a:cs typeface="Frutiger LT Com 45 Light"/>
              </a:rPr>
              <a:t>If</a:t>
            </a:r>
            <a:r>
              <a:rPr lang="en-CA" sz="2400" b="1" spc="-113" dirty="0">
                <a:solidFill>
                  <a:schemeClr val="tx1"/>
                </a:solidFill>
                <a:latin typeface="Frutiger LT Com 45 Light"/>
                <a:cs typeface="Frutiger LT Com 45 Light"/>
              </a:rPr>
              <a:t> </a:t>
            </a:r>
            <a:r>
              <a:rPr lang="en-CA" sz="2400" b="1" spc="-41" dirty="0">
                <a:solidFill>
                  <a:schemeClr val="tx1"/>
                </a:solidFill>
                <a:latin typeface="Frutiger LT Com 45 Light"/>
                <a:cs typeface="Frutiger LT Com 45 Light"/>
              </a:rPr>
              <a:t>you</a:t>
            </a:r>
            <a:r>
              <a:rPr lang="en-CA" sz="2400" b="1" spc="-113" dirty="0">
                <a:solidFill>
                  <a:schemeClr val="tx1"/>
                </a:solidFill>
                <a:latin typeface="Frutiger LT Com 45 Light"/>
                <a:cs typeface="Frutiger LT Com 45 Light"/>
              </a:rPr>
              <a:t> </a:t>
            </a:r>
            <a:r>
              <a:rPr lang="en-CA" sz="2400" b="1" spc="-50" dirty="0">
                <a:solidFill>
                  <a:schemeClr val="tx1"/>
                </a:solidFill>
                <a:latin typeface="Frutiger LT Com 45 Light"/>
                <a:cs typeface="Frutiger LT Com 45 Light"/>
              </a:rPr>
              <a:t>have</a:t>
            </a:r>
            <a:r>
              <a:rPr lang="en-CA" sz="2400" b="1" spc="-113" dirty="0">
                <a:solidFill>
                  <a:schemeClr val="tx1"/>
                </a:solidFill>
                <a:latin typeface="Frutiger LT Com 45 Light"/>
                <a:cs typeface="Frutiger LT Com 45 Light"/>
              </a:rPr>
              <a:t> </a:t>
            </a:r>
            <a:r>
              <a:rPr lang="en-CA" sz="2400" b="1" spc="-41" dirty="0">
                <a:solidFill>
                  <a:schemeClr val="tx1"/>
                </a:solidFill>
                <a:latin typeface="Frutiger LT Com 45 Light"/>
                <a:cs typeface="Frutiger LT Com 45 Light"/>
              </a:rPr>
              <a:t>any</a:t>
            </a:r>
            <a:r>
              <a:rPr lang="en-CA" sz="2400" b="1" spc="-113" dirty="0">
                <a:solidFill>
                  <a:schemeClr val="tx1"/>
                </a:solidFill>
                <a:latin typeface="Frutiger LT Com 45 Light"/>
                <a:cs typeface="Frutiger LT Com 45 Light"/>
              </a:rPr>
              <a:t> </a:t>
            </a:r>
            <a:r>
              <a:rPr lang="en-CA" sz="2400" b="1" spc="-41" dirty="0">
                <a:solidFill>
                  <a:schemeClr val="tx1"/>
                </a:solidFill>
                <a:latin typeface="Frutiger LT Com 45 Light"/>
                <a:cs typeface="Frutiger LT Com 45 Light"/>
              </a:rPr>
              <a:t>questions</a:t>
            </a:r>
            <a:r>
              <a:rPr lang="en-CA" sz="2400" b="1" spc="-113" dirty="0">
                <a:solidFill>
                  <a:schemeClr val="tx1"/>
                </a:solidFill>
                <a:latin typeface="Frutiger LT Com 45 Light"/>
                <a:cs typeface="Frutiger LT Com 45 Light"/>
              </a:rPr>
              <a:t> </a:t>
            </a:r>
            <a:r>
              <a:rPr lang="en-CA" sz="2400" b="1" spc="-36" dirty="0">
                <a:solidFill>
                  <a:schemeClr val="tx1"/>
                </a:solidFill>
                <a:latin typeface="Frutiger LT Com 45 Light"/>
                <a:cs typeface="Frutiger LT Com 45 Light"/>
              </a:rPr>
              <a:t>about the WorldSkills Conference 2024, </a:t>
            </a:r>
            <a:r>
              <a:rPr lang="en-CA" sz="2400" b="1" spc="-32" dirty="0">
                <a:solidFill>
                  <a:schemeClr val="tx1"/>
                </a:solidFill>
                <a:latin typeface="Frutiger LT Com 45 Light"/>
                <a:cs typeface="Frutiger LT Com 45 Light"/>
              </a:rPr>
              <a:t>please</a:t>
            </a:r>
            <a:r>
              <a:rPr lang="en-CA" sz="2400" b="1" spc="-109" dirty="0">
                <a:solidFill>
                  <a:schemeClr val="tx1"/>
                </a:solidFill>
                <a:latin typeface="Frutiger LT Com 45 Light"/>
                <a:cs typeface="Frutiger LT Com 45 Light"/>
              </a:rPr>
              <a:t> </a:t>
            </a:r>
            <a:r>
              <a:rPr lang="en-CA" sz="2400" b="1" spc="-9" dirty="0">
                <a:solidFill>
                  <a:schemeClr val="tx1"/>
                </a:solidFill>
                <a:latin typeface="Frutiger LT Com 45 Light"/>
                <a:cs typeface="Frutiger LT Com 45 Light"/>
              </a:rPr>
              <a:t>contact: </a:t>
            </a:r>
            <a:br>
              <a:rPr lang="en-CA" sz="2400" b="1" spc="-9" dirty="0">
                <a:solidFill>
                  <a:schemeClr val="tx1"/>
                </a:solidFill>
                <a:latin typeface="Frutiger LT Com 45 Light"/>
                <a:cs typeface="Frutiger LT Com 45 Light"/>
              </a:rPr>
            </a:br>
            <a:br>
              <a:rPr lang="en-CA" sz="2400" b="1" spc="-9" dirty="0">
                <a:solidFill>
                  <a:schemeClr val="tx1"/>
                </a:solidFill>
                <a:latin typeface="Frutiger LT Com 45 Light"/>
                <a:cs typeface="Frutiger LT Com 45 Light"/>
              </a:rPr>
            </a:br>
            <a:r>
              <a:rPr lang="en-CA" sz="2400" b="1" spc="-9" dirty="0">
                <a:solidFill>
                  <a:schemeClr val="tx1"/>
                </a:solidFill>
                <a:latin typeface="Frutiger LT Pro 45 Light" panose="020B0803030504020204" pitchFamily="34" charset="77"/>
                <a:cs typeface="Frutiger LT Com 45 Light"/>
                <a:hlinkClick r:id="rId2">
                  <a:extLst>
                    <a:ext uri="{A12FA001-AC4F-418D-AE19-62706E023703}">
                      <ahyp:hlinkClr xmlns:ahyp="http://schemas.microsoft.com/office/drawing/2018/hyperlinkcolor" val="tx"/>
                    </a:ext>
                  </a:extLst>
                </a:hlinkClick>
              </a:rPr>
              <a:t>conference@worldskills.org</a:t>
            </a:r>
            <a:endParaRPr lang="en-CA" sz="2400" b="1" dirty="0">
              <a:solidFill>
                <a:schemeClr val="tx1"/>
              </a:solidFill>
              <a:latin typeface="Frutiger LT Pro 45 Light" panose="020B0803030504020204" pitchFamily="34" charset="77"/>
              <a:cs typeface="Frutiger LT Com 45 Light"/>
            </a:endParaRPr>
          </a:p>
        </p:txBody>
      </p:sp>
      <p:sp>
        <p:nvSpPr>
          <p:cNvPr id="11" name="Title 5">
            <a:extLst>
              <a:ext uri="{FF2B5EF4-FFF2-40B4-BE49-F238E27FC236}">
                <a16:creationId xmlns:a16="http://schemas.microsoft.com/office/drawing/2014/main" id="{F2FAFF84-F1C5-DBE9-09A3-09FD17803E32}"/>
              </a:ext>
            </a:extLst>
          </p:cNvPr>
          <p:cNvSpPr txBox="1">
            <a:spLocks/>
          </p:cNvSpPr>
          <p:nvPr/>
        </p:nvSpPr>
        <p:spPr>
          <a:xfrm>
            <a:off x="526718" y="1048512"/>
            <a:ext cx="11023599" cy="2153797"/>
          </a:xfrm>
          <a:prstGeom prst="rect">
            <a:avLst/>
          </a:prstGeom>
        </p:spPr>
        <p:txBody>
          <a:bodyPr anchor="ctr" anchorCtr="0">
            <a:noAutofit/>
          </a:bodyPr>
          <a:lstStyle>
            <a:lvl1pPr algn="l" defTabSz="914400" rtl="0" eaLnBrk="1" latinLnBrk="0" hangingPunct="1">
              <a:lnSpc>
                <a:spcPct val="90000"/>
              </a:lnSpc>
              <a:spcBef>
                <a:spcPct val="0"/>
              </a:spcBef>
              <a:buNone/>
              <a:defRPr sz="4400" b="1" i="0" kern="1200" cap="all" baseline="0">
                <a:solidFill>
                  <a:srgbClr val="1D0E33"/>
                </a:solidFill>
                <a:latin typeface="Frutiger LT Pro 45 Light" panose="020B0803030504020204" pitchFamily="34" charset="77"/>
                <a:ea typeface="+mj-ea"/>
                <a:cs typeface="+mj-cs"/>
              </a:defRPr>
            </a:lvl1pPr>
          </a:lstStyle>
          <a:p>
            <a:r>
              <a:rPr lang="en-US" dirty="0"/>
              <a:t>contact</a:t>
            </a:r>
          </a:p>
        </p:txBody>
      </p:sp>
    </p:spTree>
    <p:extLst>
      <p:ext uri="{BB962C8B-B14F-4D97-AF65-F5344CB8AC3E}">
        <p14:creationId xmlns:p14="http://schemas.microsoft.com/office/powerpoint/2010/main" val="2239171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8C65ABC-96D5-A747-A30C-529E304A3EB3}"/>
              </a:ext>
            </a:extLst>
          </p:cNvPr>
          <p:cNvSpPr>
            <a:spLocks noGrp="1"/>
          </p:cNvSpPr>
          <p:nvPr>
            <p:ph type="ftr" sz="quarter" idx="11"/>
          </p:nvPr>
        </p:nvSpPr>
        <p:spPr/>
        <p:txBody>
          <a:bodyPr/>
          <a:lstStyle/>
          <a:p>
            <a:r>
              <a:rPr lang="en-GB"/>
              <a:t>WS_Conference2024_powerpoint_v1.0</a:t>
            </a:r>
            <a:endParaRPr lang="en-GB" dirty="0"/>
          </a:p>
        </p:txBody>
      </p:sp>
      <p:sp>
        <p:nvSpPr>
          <p:cNvPr id="5" name="Slide Number Placeholder 4">
            <a:extLst>
              <a:ext uri="{FF2B5EF4-FFF2-40B4-BE49-F238E27FC236}">
                <a16:creationId xmlns:a16="http://schemas.microsoft.com/office/drawing/2014/main" id="{5AAA7B30-A4D6-1C4E-A5AE-E6979AA770A6}"/>
              </a:ext>
            </a:extLst>
          </p:cNvPr>
          <p:cNvSpPr>
            <a:spLocks noGrp="1"/>
          </p:cNvSpPr>
          <p:nvPr>
            <p:ph type="sldNum" sz="quarter" idx="12"/>
          </p:nvPr>
        </p:nvSpPr>
        <p:spPr/>
        <p:txBody>
          <a:bodyPr/>
          <a:lstStyle/>
          <a:p>
            <a:fld id="{545CC6C2-2EFE-4F8E-A6C1-ED43C6889947}" type="slidenum">
              <a:rPr lang="en-GB" smtClean="0"/>
              <a:pPr/>
              <a:t>13</a:t>
            </a:fld>
            <a:r>
              <a:rPr lang="en-GB"/>
              <a:t> </a:t>
            </a:r>
            <a:endParaRPr lang="en-GB" dirty="0"/>
          </a:p>
        </p:txBody>
      </p:sp>
    </p:spTree>
    <p:extLst>
      <p:ext uri="{BB962C8B-B14F-4D97-AF65-F5344CB8AC3E}">
        <p14:creationId xmlns:p14="http://schemas.microsoft.com/office/powerpoint/2010/main" val="1174505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C7FF576-6EA9-E14B-B680-954FC2246A28}"/>
              </a:ext>
            </a:extLst>
          </p:cNvPr>
          <p:cNvSpPr>
            <a:spLocks noGrp="1"/>
          </p:cNvSpPr>
          <p:nvPr>
            <p:ph type="ftr" sz="quarter" idx="11"/>
          </p:nvPr>
        </p:nvSpPr>
        <p:spPr/>
        <p:txBody>
          <a:bodyPr/>
          <a:lstStyle/>
          <a:p>
            <a:r>
              <a:rPr lang="en-GB"/>
              <a:t>WS_Conference2024_powerpoint_v1.0</a:t>
            </a:r>
            <a:endParaRPr lang="en-GB" dirty="0"/>
          </a:p>
        </p:txBody>
      </p:sp>
      <p:sp>
        <p:nvSpPr>
          <p:cNvPr id="3" name="Slide Number Placeholder 2">
            <a:extLst>
              <a:ext uri="{FF2B5EF4-FFF2-40B4-BE49-F238E27FC236}">
                <a16:creationId xmlns:a16="http://schemas.microsoft.com/office/drawing/2014/main" id="{72D15902-9C15-F74B-8B6B-05B6BDFFBF89}"/>
              </a:ext>
            </a:extLst>
          </p:cNvPr>
          <p:cNvSpPr>
            <a:spLocks noGrp="1"/>
          </p:cNvSpPr>
          <p:nvPr>
            <p:ph type="sldNum" sz="quarter" idx="12"/>
          </p:nvPr>
        </p:nvSpPr>
        <p:spPr/>
        <p:txBody>
          <a:bodyPr/>
          <a:lstStyle/>
          <a:p>
            <a:fld id="{545CC6C2-2EFE-4F8E-A6C1-ED43C6889947}" type="slidenum">
              <a:rPr lang="en-GB" smtClean="0"/>
              <a:pPr/>
              <a:t>14</a:t>
            </a:fld>
            <a:r>
              <a:rPr lang="en-GB"/>
              <a:t> </a:t>
            </a:r>
            <a:endParaRPr lang="en-GB" dirty="0"/>
          </a:p>
        </p:txBody>
      </p:sp>
    </p:spTree>
    <p:extLst>
      <p:ext uri="{BB962C8B-B14F-4D97-AF65-F5344CB8AC3E}">
        <p14:creationId xmlns:p14="http://schemas.microsoft.com/office/powerpoint/2010/main" val="4014115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C7FF576-6EA9-E14B-B680-954FC2246A28}"/>
              </a:ext>
            </a:extLst>
          </p:cNvPr>
          <p:cNvSpPr>
            <a:spLocks noGrp="1"/>
          </p:cNvSpPr>
          <p:nvPr>
            <p:ph type="ftr" sz="quarter" idx="11"/>
          </p:nvPr>
        </p:nvSpPr>
        <p:spPr/>
        <p:txBody>
          <a:bodyPr/>
          <a:lstStyle/>
          <a:p>
            <a:r>
              <a:rPr lang="en-GB"/>
              <a:t>WS_Conference2024_powerpoint_v1.0</a:t>
            </a:r>
            <a:endParaRPr lang="en-GB" dirty="0"/>
          </a:p>
        </p:txBody>
      </p:sp>
      <p:sp>
        <p:nvSpPr>
          <p:cNvPr id="3" name="Slide Number Placeholder 2">
            <a:extLst>
              <a:ext uri="{FF2B5EF4-FFF2-40B4-BE49-F238E27FC236}">
                <a16:creationId xmlns:a16="http://schemas.microsoft.com/office/drawing/2014/main" id="{72D15902-9C15-F74B-8B6B-05B6BDFFBF89}"/>
              </a:ext>
            </a:extLst>
          </p:cNvPr>
          <p:cNvSpPr>
            <a:spLocks noGrp="1"/>
          </p:cNvSpPr>
          <p:nvPr>
            <p:ph type="sldNum" sz="quarter" idx="12"/>
          </p:nvPr>
        </p:nvSpPr>
        <p:spPr/>
        <p:txBody>
          <a:bodyPr/>
          <a:lstStyle/>
          <a:p>
            <a:fld id="{545CC6C2-2EFE-4F8E-A6C1-ED43C6889947}" type="slidenum">
              <a:rPr lang="en-GB" smtClean="0"/>
              <a:pPr/>
              <a:t>15</a:t>
            </a:fld>
            <a:r>
              <a:rPr lang="en-GB"/>
              <a:t> </a:t>
            </a:r>
            <a:endParaRPr lang="en-GB" dirty="0"/>
          </a:p>
        </p:txBody>
      </p:sp>
    </p:spTree>
    <p:extLst>
      <p:ext uri="{BB962C8B-B14F-4D97-AF65-F5344CB8AC3E}">
        <p14:creationId xmlns:p14="http://schemas.microsoft.com/office/powerpoint/2010/main" val="3766802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1">
            <a:extLst>
              <a:ext uri="{FF2B5EF4-FFF2-40B4-BE49-F238E27FC236}">
                <a16:creationId xmlns:a16="http://schemas.microsoft.com/office/drawing/2014/main" id="{4C5B7442-55F6-3863-C1E6-75C7CB8D05FF}"/>
              </a:ext>
            </a:extLst>
          </p:cNvPr>
          <p:cNvSpPr>
            <a:spLocks noGrp="1"/>
          </p:cNvSpPr>
          <p:nvPr>
            <p:ph type="ftr" sz="quarter" idx="11"/>
          </p:nvPr>
        </p:nvSpPr>
        <p:spPr/>
        <p:txBody>
          <a:bodyPr/>
          <a:lstStyle/>
          <a:p>
            <a:pPr>
              <a:spcAft>
                <a:spcPts val="600"/>
              </a:spcAft>
            </a:pPr>
            <a:r>
              <a:rPr lang="en-GB" dirty="0"/>
              <a:t>WS_Conference2024_powerpoint_v1.0</a:t>
            </a:r>
          </a:p>
        </p:txBody>
      </p:sp>
      <p:sp>
        <p:nvSpPr>
          <p:cNvPr id="22" name="Slide Number Placeholder 2">
            <a:extLst>
              <a:ext uri="{FF2B5EF4-FFF2-40B4-BE49-F238E27FC236}">
                <a16:creationId xmlns:a16="http://schemas.microsoft.com/office/drawing/2014/main" id="{5E2A21AD-BD2C-6497-3DAC-5BDB7CAC35DA}"/>
              </a:ext>
            </a:extLst>
          </p:cNvPr>
          <p:cNvSpPr>
            <a:spLocks noGrp="1"/>
          </p:cNvSpPr>
          <p:nvPr>
            <p:ph type="sldNum" sz="quarter" idx="12"/>
          </p:nvPr>
        </p:nvSpPr>
        <p:spPr/>
        <p:txBody>
          <a:bodyPr/>
          <a:lstStyle/>
          <a:p>
            <a:pPr>
              <a:spcAft>
                <a:spcPts val="600"/>
              </a:spcAft>
            </a:pPr>
            <a:fld id="{545CC6C2-2EFE-4F8E-A6C1-ED43C6889947}" type="slidenum">
              <a:rPr lang="en-GB" smtClean="0"/>
              <a:pPr>
                <a:spcAft>
                  <a:spcPts val="600"/>
                </a:spcAft>
              </a:pPr>
              <a:t>2</a:t>
            </a:fld>
            <a:r>
              <a:rPr lang="en-GB"/>
              <a:t> </a:t>
            </a:r>
          </a:p>
        </p:txBody>
      </p:sp>
      <p:sp>
        <p:nvSpPr>
          <p:cNvPr id="12" name="Content Placeholder 11">
            <a:extLst>
              <a:ext uri="{FF2B5EF4-FFF2-40B4-BE49-F238E27FC236}">
                <a16:creationId xmlns:a16="http://schemas.microsoft.com/office/drawing/2014/main" id="{ABED6784-0F5E-DD50-DA83-4E360D35F8D5}"/>
              </a:ext>
            </a:extLst>
          </p:cNvPr>
          <p:cNvSpPr>
            <a:spLocks noGrp="1"/>
          </p:cNvSpPr>
          <p:nvPr>
            <p:ph idx="13"/>
          </p:nvPr>
        </p:nvSpPr>
        <p:spPr>
          <a:xfrm>
            <a:off x="584199" y="2102070"/>
            <a:ext cx="10440000" cy="3327749"/>
          </a:xfrm>
        </p:spPr>
        <p:txBody>
          <a:bodyPr/>
          <a:lstStyle/>
          <a:p>
            <a:pPr marL="0" indent="0" defTabSz="768096">
              <a:spcAft>
                <a:spcPts val="600"/>
              </a:spcAft>
              <a:buNone/>
            </a:pPr>
            <a:r>
              <a:rPr lang="en-US" sz="2400" kern="1200" dirty="0">
                <a:latin typeface="Frutiger LT Std 55 Roman" panose="020B0602020204020204" pitchFamily="34" charset="77"/>
                <a:ea typeface="+mn-ea"/>
                <a:cs typeface="Times New Roman" panose="02020603050405020304" pitchFamily="18" charset="0"/>
              </a:rPr>
              <a:t>Held alongside WorldSkills Lyon 2024, </a:t>
            </a:r>
            <a:r>
              <a:rPr lang="en-GB" sz="2400" b="1" kern="1200" dirty="0">
                <a:solidFill>
                  <a:srgbClr val="00FFFF"/>
                </a:solidFill>
                <a:latin typeface="Frutiger LT Std 55 Roman" panose="020B0602020204020204" pitchFamily="34" charset="77"/>
                <a:ea typeface="+mn-ea"/>
                <a:cs typeface="Times New Roman" panose="02020603050405020304" pitchFamily="18" charset="0"/>
              </a:rPr>
              <a:t>WorldSkills </a:t>
            </a:r>
            <a:r>
              <a:rPr lang="en-CA" sz="2400" b="1" kern="1200" dirty="0">
                <a:solidFill>
                  <a:srgbClr val="00FFFF"/>
                </a:solidFill>
                <a:latin typeface="Frutiger LT Std 55 Roman" panose="020B0602020204020204" pitchFamily="34" charset="77"/>
                <a:ea typeface="+mn-ea"/>
                <a:cs typeface="Times New Roman" panose="02020603050405020304" pitchFamily="18" charset="0"/>
              </a:rPr>
              <a:t>Conference 2024 </a:t>
            </a:r>
            <a:r>
              <a:rPr lang="en-US" sz="2400" kern="1200" dirty="0">
                <a:latin typeface="Frutiger LT Std 55 Roman" panose="020B0602020204020204" pitchFamily="34" charset="77"/>
                <a:ea typeface="+mn-ea"/>
                <a:cs typeface="Times New Roman" panose="02020603050405020304" pitchFamily="18" charset="0"/>
              </a:rPr>
              <a:t>will lead a global conversation about the importance of Technical and Vocational Education and Training (TVET). </a:t>
            </a:r>
          </a:p>
          <a:p>
            <a:pPr marL="0" indent="0" defTabSz="768096">
              <a:spcAft>
                <a:spcPts val="600"/>
              </a:spcAft>
              <a:buNone/>
            </a:pPr>
            <a:r>
              <a:rPr lang="en-US" sz="2400" b="1" kern="1200" dirty="0">
                <a:solidFill>
                  <a:srgbClr val="00FFFF"/>
                </a:solidFill>
                <a:latin typeface="Frutiger LT Std 55 Roman" panose="020B0602020204020204" pitchFamily="34" charset="77"/>
                <a:ea typeface="+mn-ea"/>
                <a:cs typeface="Times New Roman" panose="02020603050405020304" pitchFamily="18" charset="0"/>
              </a:rPr>
              <a:t>THE unmissable skills event </a:t>
            </a:r>
            <a:r>
              <a:rPr lang="en-US" sz="2400" kern="1200" dirty="0">
                <a:solidFill>
                  <a:schemeClr val="bg1"/>
                </a:solidFill>
                <a:latin typeface="Frutiger LT Std 55 Roman" panose="020B0602020204020204" pitchFamily="34" charset="77"/>
                <a:ea typeface="+mn-ea"/>
                <a:cs typeface="Times New Roman" panose="02020603050405020304" pitchFamily="18" charset="0"/>
              </a:rPr>
              <a:t>of the year brings together governments, policymakers, industry, education providers, and youth, providing a unique platform for exchange and action.</a:t>
            </a:r>
            <a:endParaRPr lang="en-US" sz="2400" kern="1200" dirty="0">
              <a:latin typeface="+mn-lt"/>
              <a:ea typeface="+mn-ea"/>
              <a:cs typeface="+mn-cs"/>
            </a:endParaRPr>
          </a:p>
        </p:txBody>
      </p:sp>
      <p:sp>
        <p:nvSpPr>
          <p:cNvPr id="7" name="Title 6">
            <a:extLst>
              <a:ext uri="{FF2B5EF4-FFF2-40B4-BE49-F238E27FC236}">
                <a16:creationId xmlns:a16="http://schemas.microsoft.com/office/drawing/2014/main" id="{F747AC75-4785-4440-6471-679A7C5F9DA5}"/>
              </a:ext>
            </a:extLst>
          </p:cNvPr>
          <p:cNvSpPr>
            <a:spLocks noGrp="1"/>
          </p:cNvSpPr>
          <p:nvPr>
            <p:ph type="title"/>
          </p:nvPr>
        </p:nvSpPr>
        <p:spPr/>
        <p:txBody>
          <a:bodyPr anchor="ctr">
            <a:normAutofit/>
          </a:bodyPr>
          <a:lstStyle/>
          <a:p>
            <a:r>
              <a:rPr lang="en-GB" b="1" dirty="0">
                <a:effectLst/>
              </a:rPr>
              <a:t>Moving TVET to the top of the global agenda</a:t>
            </a:r>
            <a:r>
              <a:rPr lang="en-CA" dirty="0">
                <a:effectLst/>
              </a:rPr>
              <a:t> </a:t>
            </a:r>
            <a:endParaRPr lang="en-US" dirty="0"/>
          </a:p>
        </p:txBody>
      </p:sp>
      <p:sp>
        <p:nvSpPr>
          <p:cNvPr id="9" name="TextBox 8">
            <a:extLst>
              <a:ext uri="{FF2B5EF4-FFF2-40B4-BE49-F238E27FC236}">
                <a16:creationId xmlns:a16="http://schemas.microsoft.com/office/drawing/2014/main" id="{35D0BD29-8F81-3DF3-B21F-DBC8D43AA09E}"/>
              </a:ext>
            </a:extLst>
          </p:cNvPr>
          <p:cNvSpPr txBox="1"/>
          <p:nvPr/>
        </p:nvSpPr>
        <p:spPr>
          <a:xfrm>
            <a:off x="584199" y="6057163"/>
            <a:ext cx="5179016" cy="325025"/>
          </a:xfrm>
          <a:prstGeom prst="rect">
            <a:avLst/>
          </a:prstGeom>
          <a:noFill/>
        </p:spPr>
        <p:txBody>
          <a:bodyPr wrap="square">
            <a:spAutoFit/>
          </a:bodyPr>
          <a:lstStyle/>
          <a:p>
            <a:pPr defTabSz="768096">
              <a:spcAft>
                <a:spcPts val="600"/>
              </a:spcAft>
            </a:pPr>
            <a:r>
              <a:rPr lang="en-US" sz="1512" kern="1200" dirty="0">
                <a:solidFill>
                  <a:schemeClr val="bg1"/>
                </a:solidFill>
                <a:latin typeface="Frutiger LT Std 55 Roman" panose="020B0602020204020204" pitchFamily="34" charset="77"/>
                <a:ea typeface="+mn-ea"/>
                <a:cs typeface="+mn-cs"/>
                <a:hlinkClick r:id="rId3">
                  <a:extLst>
                    <a:ext uri="{A12FA001-AC4F-418D-AE19-62706E023703}">
                      <ahyp:hlinkClr xmlns:ahyp="http://schemas.microsoft.com/office/drawing/2018/hyperlinkcolor" val="tx"/>
                    </a:ext>
                  </a:extLst>
                </a:hlinkClick>
              </a:rPr>
              <a:t>WorldSkillsConference2024.com</a:t>
            </a:r>
            <a:endParaRPr lang="en-US" sz="1800" dirty="0">
              <a:solidFill>
                <a:schemeClr val="bg1"/>
              </a:solidFill>
              <a:latin typeface="Frutiger LT Std 55 Roman" panose="020B0602020204020204" pitchFamily="34" charset="77"/>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580860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ooter Placeholder 1">
            <a:extLst>
              <a:ext uri="{FF2B5EF4-FFF2-40B4-BE49-F238E27FC236}">
                <a16:creationId xmlns:a16="http://schemas.microsoft.com/office/drawing/2014/main" id="{D9B88D63-7171-1DCE-9CDE-69E42103B652}"/>
              </a:ext>
            </a:extLst>
          </p:cNvPr>
          <p:cNvSpPr>
            <a:spLocks noGrp="1"/>
          </p:cNvSpPr>
          <p:nvPr>
            <p:ph type="ftr" sz="quarter" idx="11"/>
          </p:nvPr>
        </p:nvSpPr>
        <p:spPr/>
        <p:txBody>
          <a:bodyPr/>
          <a:lstStyle/>
          <a:p>
            <a:pPr>
              <a:spcAft>
                <a:spcPts val="600"/>
              </a:spcAft>
            </a:pPr>
            <a:r>
              <a:rPr lang="en-GB"/>
              <a:t>WS_Conference2024_powerpoint_v1.0</a:t>
            </a:r>
          </a:p>
        </p:txBody>
      </p:sp>
      <p:sp>
        <p:nvSpPr>
          <p:cNvPr id="28" name="Slide Number Placeholder 2">
            <a:extLst>
              <a:ext uri="{FF2B5EF4-FFF2-40B4-BE49-F238E27FC236}">
                <a16:creationId xmlns:a16="http://schemas.microsoft.com/office/drawing/2014/main" id="{84695FF8-BE14-AC38-FC07-561D6B80035A}"/>
              </a:ext>
            </a:extLst>
          </p:cNvPr>
          <p:cNvSpPr>
            <a:spLocks noGrp="1"/>
          </p:cNvSpPr>
          <p:nvPr>
            <p:ph type="sldNum" sz="quarter" idx="12"/>
          </p:nvPr>
        </p:nvSpPr>
        <p:spPr/>
        <p:txBody>
          <a:bodyPr/>
          <a:lstStyle/>
          <a:p>
            <a:pPr>
              <a:spcAft>
                <a:spcPts val="600"/>
              </a:spcAft>
            </a:pPr>
            <a:fld id="{545CC6C2-2EFE-4F8E-A6C1-ED43C6889947}" type="slidenum">
              <a:rPr lang="en-GB" smtClean="0"/>
              <a:pPr>
                <a:spcAft>
                  <a:spcPts val="600"/>
                </a:spcAft>
              </a:pPr>
              <a:t>3</a:t>
            </a:fld>
            <a:r>
              <a:rPr lang="en-GB"/>
              <a:t> </a:t>
            </a:r>
          </a:p>
        </p:txBody>
      </p:sp>
      <p:sp>
        <p:nvSpPr>
          <p:cNvPr id="18" name="Content Placeholder 17">
            <a:extLst>
              <a:ext uri="{FF2B5EF4-FFF2-40B4-BE49-F238E27FC236}">
                <a16:creationId xmlns:a16="http://schemas.microsoft.com/office/drawing/2014/main" id="{059A375C-02F2-E243-91DF-C1D1054C06C5}"/>
              </a:ext>
            </a:extLst>
          </p:cNvPr>
          <p:cNvSpPr>
            <a:spLocks noGrp="1"/>
          </p:cNvSpPr>
          <p:nvPr>
            <p:ph idx="13"/>
          </p:nvPr>
        </p:nvSpPr>
        <p:spPr/>
        <p:txBody>
          <a:bodyPr>
            <a:noAutofit/>
          </a:bodyPr>
          <a:lstStyle/>
          <a:p>
            <a:pPr marL="0" indent="0">
              <a:buNone/>
            </a:pPr>
            <a:r>
              <a:rPr lang="en-GB" dirty="0">
                <a:solidFill>
                  <a:srgbClr val="1C0E32"/>
                </a:solidFill>
                <a:effectLst/>
                <a:ea typeface="Calibri" panose="020F0502020204030204" pitchFamily="34" charset="0"/>
                <a:cs typeface="Times New Roman" panose="02020603050405020304" pitchFamily="18" charset="0"/>
              </a:rPr>
              <a:t>Building on the energy of the 47th WorldSkills Competition, the WorldSkills Conference inspires excellence, innovation, and connection under the theme </a:t>
            </a:r>
            <a:r>
              <a:rPr lang="en-GB" b="1" dirty="0">
                <a:solidFill>
                  <a:srgbClr val="1C0E32"/>
                </a:solidFill>
                <a:effectLst/>
                <a:ea typeface="Calibri" panose="020F0502020204030204" pitchFamily="34" charset="0"/>
                <a:cs typeface="Times New Roman" panose="02020603050405020304" pitchFamily="18" charset="0"/>
              </a:rPr>
              <a:t>“Moving TVET to the top of the global agenda.” </a:t>
            </a:r>
            <a:endParaRPr lang="en-CA" b="1" dirty="0">
              <a:solidFill>
                <a:srgbClr val="1C0E32"/>
              </a:solidFill>
              <a:effectLst/>
              <a:ea typeface="Calibri" panose="020F0502020204030204" pitchFamily="34" charset="0"/>
              <a:cs typeface="Times New Roman" panose="02020603050405020304" pitchFamily="18" charset="0"/>
            </a:endParaRPr>
          </a:p>
        </p:txBody>
      </p:sp>
      <p:sp>
        <p:nvSpPr>
          <p:cNvPr id="7" name="Title 6">
            <a:extLst>
              <a:ext uri="{FF2B5EF4-FFF2-40B4-BE49-F238E27FC236}">
                <a16:creationId xmlns:a16="http://schemas.microsoft.com/office/drawing/2014/main" id="{81C47D7A-F5D3-3A4B-8795-547B017B14AD}"/>
              </a:ext>
            </a:extLst>
          </p:cNvPr>
          <p:cNvSpPr>
            <a:spLocks noGrp="1"/>
          </p:cNvSpPr>
          <p:nvPr>
            <p:ph type="title"/>
          </p:nvPr>
        </p:nvSpPr>
        <p:spPr/>
        <p:txBody>
          <a:bodyPr anchor="b">
            <a:normAutofit/>
          </a:bodyPr>
          <a:lstStyle/>
          <a:p>
            <a:r>
              <a:rPr lang="en-US" dirty="0"/>
              <a:t>SPREAD THE WORD</a:t>
            </a:r>
          </a:p>
        </p:txBody>
      </p:sp>
    </p:spTree>
    <p:extLst>
      <p:ext uri="{BB962C8B-B14F-4D97-AF65-F5344CB8AC3E}">
        <p14:creationId xmlns:p14="http://schemas.microsoft.com/office/powerpoint/2010/main" val="1102895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ooter Placeholder 1">
            <a:extLst>
              <a:ext uri="{FF2B5EF4-FFF2-40B4-BE49-F238E27FC236}">
                <a16:creationId xmlns:a16="http://schemas.microsoft.com/office/drawing/2014/main" id="{D9B88D63-7171-1DCE-9CDE-69E42103B652}"/>
              </a:ext>
            </a:extLst>
          </p:cNvPr>
          <p:cNvSpPr>
            <a:spLocks noGrp="1"/>
          </p:cNvSpPr>
          <p:nvPr>
            <p:ph type="ftr" sz="quarter" idx="11"/>
          </p:nvPr>
        </p:nvSpPr>
        <p:spPr/>
        <p:txBody>
          <a:bodyPr/>
          <a:lstStyle/>
          <a:p>
            <a:pPr>
              <a:spcAft>
                <a:spcPts val="600"/>
              </a:spcAft>
            </a:pPr>
            <a:r>
              <a:rPr lang="en-GB"/>
              <a:t>WS_Conference2024_powerpoint_v1.0</a:t>
            </a:r>
          </a:p>
        </p:txBody>
      </p:sp>
      <p:sp>
        <p:nvSpPr>
          <p:cNvPr id="28" name="Slide Number Placeholder 2">
            <a:extLst>
              <a:ext uri="{FF2B5EF4-FFF2-40B4-BE49-F238E27FC236}">
                <a16:creationId xmlns:a16="http://schemas.microsoft.com/office/drawing/2014/main" id="{84695FF8-BE14-AC38-FC07-561D6B80035A}"/>
              </a:ext>
            </a:extLst>
          </p:cNvPr>
          <p:cNvSpPr>
            <a:spLocks noGrp="1"/>
          </p:cNvSpPr>
          <p:nvPr>
            <p:ph type="sldNum" sz="quarter" idx="12"/>
          </p:nvPr>
        </p:nvSpPr>
        <p:spPr/>
        <p:txBody>
          <a:bodyPr/>
          <a:lstStyle/>
          <a:p>
            <a:pPr>
              <a:spcAft>
                <a:spcPts val="600"/>
              </a:spcAft>
            </a:pPr>
            <a:fld id="{545CC6C2-2EFE-4F8E-A6C1-ED43C6889947}" type="slidenum">
              <a:rPr lang="en-GB" smtClean="0"/>
              <a:pPr>
                <a:spcAft>
                  <a:spcPts val="600"/>
                </a:spcAft>
              </a:pPr>
              <a:t>4</a:t>
            </a:fld>
            <a:r>
              <a:rPr lang="en-GB"/>
              <a:t> </a:t>
            </a:r>
          </a:p>
        </p:txBody>
      </p:sp>
      <p:sp>
        <p:nvSpPr>
          <p:cNvPr id="18" name="Content Placeholder 17">
            <a:extLst>
              <a:ext uri="{FF2B5EF4-FFF2-40B4-BE49-F238E27FC236}">
                <a16:creationId xmlns:a16="http://schemas.microsoft.com/office/drawing/2014/main" id="{059A375C-02F2-E243-91DF-C1D1054C06C5}"/>
              </a:ext>
            </a:extLst>
          </p:cNvPr>
          <p:cNvSpPr>
            <a:spLocks noGrp="1"/>
          </p:cNvSpPr>
          <p:nvPr>
            <p:ph idx="13"/>
          </p:nvPr>
        </p:nvSpPr>
        <p:spPr/>
        <p:txBody>
          <a:bodyPr>
            <a:noAutofit/>
          </a:bodyPr>
          <a:lstStyle/>
          <a:p>
            <a:pPr marL="0" indent="0">
              <a:buNone/>
            </a:pPr>
            <a:r>
              <a:rPr lang="en-GB" dirty="0">
                <a:solidFill>
                  <a:srgbClr val="1C0E32"/>
                </a:solidFill>
                <a:effectLst/>
                <a:ea typeface="Calibri" panose="020F0502020204030204" pitchFamily="34" charset="0"/>
                <a:cs typeface="Times New Roman" panose="02020603050405020304" pitchFamily="18" charset="0"/>
              </a:rPr>
              <a:t>Despite ample evidence of the benefits of high-quality TVET programmes to fuel economies and equip both young people and adults for the major shifts in the labour market, TVET continues to lack traction in the global agenda for sustainable development. </a:t>
            </a:r>
          </a:p>
        </p:txBody>
      </p:sp>
      <p:sp>
        <p:nvSpPr>
          <p:cNvPr id="7" name="Title 6">
            <a:extLst>
              <a:ext uri="{FF2B5EF4-FFF2-40B4-BE49-F238E27FC236}">
                <a16:creationId xmlns:a16="http://schemas.microsoft.com/office/drawing/2014/main" id="{81C47D7A-F5D3-3A4B-8795-547B017B14AD}"/>
              </a:ext>
            </a:extLst>
          </p:cNvPr>
          <p:cNvSpPr>
            <a:spLocks noGrp="1"/>
          </p:cNvSpPr>
          <p:nvPr>
            <p:ph type="title"/>
          </p:nvPr>
        </p:nvSpPr>
        <p:spPr/>
        <p:txBody>
          <a:bodyPr anchor="b">
            <a:normAutofit/>
          </a:bodyPr>
          <a:lstStyle/>
          <a:p>
            <a:r>
              <a:rPr lang="en-US" dirty="0"/>
              <a:t>SPREAD THE WORD</a:t>
            </a:r>
          </a:p>
        </p:txBody>
      </p:sp>
    </p:spTree>
    <p:extLst>
      <p:ext uri="{BB962C8B-B14F-4D97-AF65-F5344CB8AC3E}">
        <p14:creationId xmlns:p14="http://schemas.microsoft.com/office/powerpoint/2010/main" val="2590153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ooter Placeholder 1">
            <a:extLst>
              <a:ext uri="{FF2B5EF4-FFF2-40B4-BE49-F238E27FC236}">
                <a16:creationId xmlns:a16="http://schemas.microsoft.com/office/drawing/2014/main" id="{D9B88D63-7171-1DCE-9CDE-69E42103B652}"/>
              </a:ext>
            </a:extLst>
          </p:cNvPr>
          <p:cNvSpPr>
            <a:spLocks noGrp="1"/>
          </p:cNvSpPr>
          <p:nvPr>
            <p:ph type="ftr" sz="quarter" idx="11"/>
          </p:nvPr>
        </p:nvSpPr>
        <p:spPr/>
        <p:txBody>
          <a:bodyPr/>
          <a:lstStyle/>
          <a:p>
            <a:pPr>
              <a:spcAft>
                <a:spcPts val="600"/>
              </a:spcAft>
            </a:pPr>
            <a:r>
              <a:rPr lang="en-GB"/>
              <a:t>WS_Conference2024_powerpoint_v1.0</a:t>
            </a:r>
          </a:p>
        </p:txBody>
      </p:sp>
      <p:sp>
        <p:nvSpPr>
          <p:cNvPr id="28" name="Slide Number Placeholder 2">
            <a:extLst>
              <a:ext uri="{FF2B5EF4-FFF2-40B4-BE49-F238E27FC236}">
                <a16:creationId xmlns:a16="http://schemas.microsoft.com/office/drawing/2014/main" id="{84695FF8-BE14-AC38-FC07-561D6B80035A}"/>
              </a:ext>
            </a:extLst>
          </p:cNvPr>
          <p:cNvSpPr>
            <a:spLocks noGrp="1"/>
          </p:cNvSpPr>
          <p:nvPr>
            <p:ph type="sldNum" sz="quarter" idx="12"/>
          </p:nvPr>
        </p:nvSpPr>
        <p:spPr/>
        <p:txBody>
          <a:bodyPr/>
          <a:lstStyle/>
          <a:p>
            <a:pPr>
              <a:spcAft>
                <a:spcPts val="600"/>
              </a:spcAft>
            </a:pPr>
            <a:fld id="{545CC6C2-2EFE-4F8E-A6C1-ED43C6889947}" type="slidenum">
              <a:rPr lang="en-GB" smtClean="0"/>
              <a:pPr>
                <a:spcAft>
                  <a:spcPts val="600"/>
                </a:spcAft>
              </a:pPr>
              <a:t>5</a:t>
            </a:fld>
            <a:r>
              <a:rPr lang="en-GB"/>
              <a:t> </a:t>
            </a:r>
          </a:p>
        </p:txBody>
      </p:sp>
      <p:sp>
        <p:nvSpPr>
          <p:cNvPr id="18" name="Content Placeholder 17">
            <a:extLst>
              <a:ext uri="{FF2B5EF4-FFF2-40B4-BE49-F238E27FC236}">
                <a16:creationId xmlns:a16="http://schemas.microsoft.com/office/drawing/2014/main" id="{059A375C-02F2-E243-91DF-C1D1054C06C5}"/>
              </a:ext>
            </a:extLst>
          </p:cNvPr>
          <p:cNvSpPr>
            <a:spLocks noGrp="1"/>
          </p:cNvSpPr>
          <p:nvPr>
            <p:ph idx="13"/>
          </p:nvPr>
        </p:nvSpPr>
        <p:spPr>
          <a:xfrm>
            <a:off x="584199" y="3655691"/>
            <a:ext cx="7588251" cy="2659579"/>
          </a:xfrm>
        </p:spPr>
        <p:txBody>
          <a:bodyPr>
            <a:noAutofit/>
          </a:bodyPr>
          <a:lstStyle/>
          <a:p>
            <a:pPr marL="0" indent="0">
              <a:buNone/>
            </a:pPr>
            <a:r>
              <a:rPr lang="en-GB" dirty="0">
                <a:solidFill>
                  <a:srgbClr val="1C0E32"/>
                </a:solidFill>
                <a:effectLst/>
                <a:ea typeface="Calibri" panose="020F0502020204030204" pitchFamily="34" charset="0"/>
                <a:cs typeface="Times New Roman" panose="02020603050405020304" pitchFamily="18" charset="0"/>
              </a:rPr>
              <a:t>With the United Nations Summit of the Future taking place within days from WorldSkills Lyon 2024, we will influence the Post-2030 agenda to finally recognize TVET as critical for sustainable development.</a:t>
            </a:r>
          </a:p>
        </p:txBody>
      </p:sp>
      <p:sp>
        <p:nvSpPr>
          <p:cNvPr id="7" name="Title 6">
            <a:extLst>
              <a:ext uri="{FF2B5EF4-FFF2-40B4-BE49-F238E27FC236}">
                <a16:creationId xmlns:a16="http://schemas.microsoft.com/office/drawing/2014/main" id="{81C47D7A-F5D3-3A4B-8795-547B017B14AD}"/>
              </a:ext>
            </a:extLst>
          </p:cNvPr>
          <p:cNvSpPr>
            <a:spLocks noGrp="1"/>
          </p:cNvSpPr>
          <p:nvPr>
            <p:ph type="title"/>
          </p:nvPr>
        </p:nvSpPr>
        <p:spPr/>
        <p:txBody>
          <a:bodyPr anchor="b">
            <a:normAutofit/>
          </a:bodyPr>
          <a:lstStyle/>
          <a:p>
            <a:r>
              <a:rPr lang="en-US" dirty="0"/>
              <a:t>SPREAD THE WORD</a:t>
            </a:r>
          </a:p>
        </p:txBody>
      </p:sp>
    </p:spTree>
    <p:extLst>
      <p:ext uri="{BB962C8B-B14F-4D97-AF65-F5344CB8AC3E}">
        <p14:creationId xmlns:p14="http://schemas.microsoft.com/office/powerpoint/2010/main" val="3025914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487FB46-F518-C691-9D14-916379E74565}"/>
              </a:ext>
            </a:extLst>
          </p:cNvPr>
          <p:cNvSpPr>
            <a:spLocks noGrp="1"/>
          </p:cNvSpPr>
          <p:nvPr>
            <p:ph type="ftr" sz="quarter" idx="11"/>
          </p:nvPr>
        </p:nvSpPr>
        <p:spPr/>
        <p:txBody>
          <a:bodyPr/>
          <a:lstStyle/>
          <a:p>
            <a:r>
              <a:rPr lang="en-GB"/>
              <a:t>WS_Conference2024_powerpoint_v1.0</a:t>
            </a:r>
            <a:endParaRPr lang="en-GB" dirty="0"/>
          </a:p>
        </p:txBody>
      </p:sp>
      <p:sp>
        <p:nvSpPr>
          <p:cNvPr id="3" name="Slide Number Placeholder 2">
            <a:extLst>
              <a:ext uri="{FF2B5EF4-FFF2-40B4-BE49-F238E27FC236}">
                <a16:creationId xmlns:a16="http://schemas.microsoft.com/office/drawing/2014/main" id="{3959817D-D81C-5B93-EDD6-D714FF9C3ECD}"/>
              </a:ext>
            </a:extLst>
          </p:cNvPr>
          <p:cNvSpPr>
            <a:spLocks noGrp="1"/>
          </p:cNvSpPr>
          <p:nvPr>
            <p:ph type="sldNum" sz="quarter" idx="12"/>
          </p:nvPr>
        </p:nvSpPr>
        <p:spPr/>
        <p:txBody>
          <a:bodyPr/>
          <a:lstStyle/>
          <a:p>
            <a:fld id="{545CC6C2-2EFE-4F8E-A6C1-ED43C6889947}" type="slidenum">
              <a:rPr lang="en-GB" smtClean="0"/>
              <a:pPr/>
              <a:t>6</a:t>
            </a:fld>
            <a:r>
              <a:rPr lang="en-GB"/>
              <a:t> </a:t>
            </a:r>
            <a:endParaRPr lang="en-GB" dirty="0"/>
          </a:p>
        </p:txBody>
      </p:sp>
      <p:sp>
        <p:nvSpPr>
          <p:cNvPr id="6" name="Title 5">
            <a:extLst>
              <a:ext uri="{FF2B5EF4-FFF2-40B4-BE49-F238E27FC236}">
                <a16:creationId xmlns:a16="http://schemas.microsoft.com/office/drawing/2014/main" id="{FA34F529-EC6B-7976-4FDC-D2D671C589DA}"/>
              </a:ext>
            </a:extLst>
          </p:cNvPr>
          <p:cNvSpPr>
            <a:spLocks noGrp="1"/>
          </p:cNvSpPr>
          <p:nvPr>
            <p:ph type="title"/>
          </p:nvPr>
        </p:nvSpPr>
        <p:spPr>
          <a:xfrm>
            <a:off x="5852180" y="1378822"/>
            <a:ext cx="6395720" cy="1185607"/>
          </a:xfrm>
          <a:prstGeom prst="rect">
            <a:avLst/>
          </a:prstGeom>
        </p:spPr>
        <p:txBody>
          <a:bodyPr/>
          <a:lstStyle/>
          <a:p>
            <a:r>
              <a:rPr lang="en-US" dirty="0">
                <a:ea typeface="Calibri" panose="020F0502020204030204" pitchFamily="34" charset="0"/>
                <a:cs typeface="Times New Roman" panose="02020603050405020304" pitchFamily="18" charset="0"/>
              </a:rPr>
              <a:t>JOIN THE GLOBAL SKILLS COMMUNITY</a:t>
            </a:r>
            <a:endParaRPr lang="en-US" dirty="0"/>
          </a:p>
        </p:txBody>
      </p:sp>
      <p:sp>
        <p:nvSpPr>
          <p:cNvPr id="7" name="Subtitle 6">
            <a:extLst>
              <a:ext uri="{FF2B5EF4-FFF2-40B4-BE49-F238E27FC236}">
                <a16:creationId xmlns:a16="http://schemas.microsoft.com/office/drawing/2014/main" id="{98736498-0075-8C06-EF8E-3C595CCC3F70}"/>
              </a:ext>
            </a:extLst>
          </p:cNvPr>
          <p:cNvSpPr>
            <a:spLocks noGrp="1"/>
          </p:cNvSpPr>
          <p:nvPr>
            <p:ph idx="14"/>
          </p:nvPr>
        </p:nvSpPr>
        <p:spPr>
          <a:xfrm>
            <a:off x="5845293" y="3023789"/>
            <a:ext cx="5919786" cy="3123123"/>
          </a:xfrm>
          <a:prstGeom prst="rect">
            <a:avLst/>
          </a:prstGeom>
        </p:spPr>
        <p:txBody>
          <a:bodyPr/>
          <a:lstStyle/>
          <a:p>
            <a:pPr marL="0" indent="0">
              <a:lnSpc>
                <a:spcPct val="107000"/>
              </a:lnSpc>
              <a:spcAft>
                <a:spcPts val="600"/>
              </a:spcAft>
              <a:buNone/>
            </a:pPr>
            <a:r>
              <a:rPr lang="en-GB" sz="2400" dirty="0">
                <a:solidFill>
                  <a:schemeClr val="bg1"/>
                </a:solidFill>
                <a:ea typeface="Calibri" panose="020F0502020204030204" pitchFamily="34" charset="0"/>
                <a:cs typeface="Times New Roman" panose="02020603050405020304" pitchFamily="18" charset="0"/>
              </a:rPr>
              <a:t>WorldSkills Conference 2024 offers a wide range of cross-cutting areas affecting youth and the world of work. Sessions will explore excellence in TVET, social justice, migration, the gender gap, the transition to green economies, AI, digitalization, amongst many other topics.</a:t>
            </a:r>
            <a:endParaRPr lang="en-CA" sz="2400" dirty="0">
              <a:solidFill>
                <a:schemeClr val="bg1"/>
              </a:solidFill>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46988521-9351-99E9-BBB5-9B9DC67283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536" t="6305" r="21155"/>
          <a:stretch/>
        </p:blipFill>
        <p:spPr>
          <a:xfrm>
            <a:off x="0" y="1378822"/>
            <a:ext cx="5234152" cy="5483301"/>
          </a:xfrm>
          <a:prstGeom prst="rect">
            <a:avLst/>
          </a:prstGeom>
        </p:spPr>
      </p:pic>
    </p:spTree>
    <p:extLst>
      <p:ext uri="{BB962C8B-B14F-4D97-AF65-F5344CB8AC3E}">
        <p14:creationId xmlns:p14="http://schemas.microsoft.com/office/powerpoint/2010/main" val="773777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487FB46-F518-C691-9D14-916379E74565}"/>
              </a:ext>
            </a:extLst>
          </p:cNvPr>
          <p:cNvSpPr>
            <a:spLocks noGrp="1"/>
          </p:cNvSpPr>
          <p:nvPr>
            <p:ph type="ftr" sz="quarter" idx="11"/>
          </p:nvPr>
        </p:nvSpPr>
        <p:spPr/>
        <p:txBody>
          <a:bodyPr/>
          <a:lstStyle/>
          <a:p>
            <a:r>
              <a:rPr lang="en-GB"/>
              <a:t>WS_Conference2024_powerpoint_v1.0</a:t>
            </a:r>
            <a:endParaRPr lang="en-GB" dirty="0"/>
          </a:p>
        </p:txBody>
      </p:sp>
      <p:sp>
        <p:nvSpPr>
          <p:cNvPr id="3" name="Slide Number Placeholder 2">
            <a:extLst>
              <a:ext uri="{FF2B5EF4-FFF2-40B4-BE49-F238E27FC236}">
                <a16:creationId xmlns:a16="http://schemas.microsoft.com/office/drawing/2014/main" id="{3959817D-D81C-5B93-EDD6-D714FF9C3ECD}"/>
              </a:ext>
            </a:extLst>
          </p:cNvPr>
          <p:cNvSpPr>
            <a:spLocks noGrp="1"/>
          </p:cNvSpPr>
          <p:nvPr>
            <p:ph type="sldNum" sz="quarter" idx="12"/>
          </p:nvPr>
        </p:nvSpPr>
        <p:spPr/>
        <p:txBody>
          <a:bodyPr/>
          <a:lstStyle/>
          <a:p>
            <a:fld id="{545CC6C2-2EFE-4F8E-A6C1-ED43C6889947}" type="slidenum">
              <a:rPr lang="en-GB" smtClean="0"/>
              <a:pPr/>
              <a:t>7</a:t>
            </a:fld>
            <a:r>
              <a:rPr lang="en-GB"/>
              <a:t> </a:t>
            </a:r>
            <a:endParaRPr lang="en-GB" dirty="0"/>
          </a:p>
        </p:txBody>
      </p:sp>
      <p:sp>
        <p:nvSpPr>
          <p:cNvPr id="6" name="Title 5">
            <a:extLst>
              <a:ext uri="{FF2B5EF4-FFF2-40B4-BE49-F238E27FC236}">
                <a16:creationId xmlns:a16="http://schemas.microsoft.com/office/drawing/2014/main" id="{FA34F529-EC6B-7976-4FDC-D2D671C589DA}"/>
              </a:ext>
            </a:extLst>
          </p:cNvPr>
          <p:cNvSpPr>
            <a:spLocks noGrp="1"/>
          </p:cNvSpPr>
          <p:nvPr>
            <p:ph type="title"/>
          </p:nvPr>
        </p:nvSpPr>
        <p:spPr>
          <a:xfrm>
            <a:off x="5852180" y="1378822"/>
            <a:ext cx="6395720" cy="1185607"/>
          </a:xfrm>
          <a:prstGeom prst="rect">
            <a:avLst/>
          </a:prstGeom>
        </p:spPr>
        <p:txBody>
          <a:bodyPr/>
          <a:lstStyle/>
          <a:p>
            <a:r>
              <a:rPr lang="en-US" dirty="0">
                <a:ea typeface="Calibri" panose="020F0502020204030204" pitchFamily="34" charset="0"/>
                <a:cs typeface="Times New Roman" panose="02020603050405020304" pitchFamily="18" charset="0"/>
              </a:rPr>
              <a:t>JOIN THE GLOBAL SKILLS COMMUNITY</a:t>
            </a:r>
            <a:endParaRPr lang="en-US" dirty="0"/>
          </a:p>
        </p:txBody>
      </p:sp>
      <p:sp>
        <p:nvSpPr>
          <p:cNvPr id="7" name="Subtitle 6">
            <a:extLst>
              <a:ext uri="{FF2B5EF4-FFF2-40B4-BE49-F238E27FC236}">
                <a16:creationId xmlns:a16="http://schemas.microsoft.com/office/drawing/2014/main" id="{98736498-0075-8C06-EF8E-3C595CCC3F70}"/>
              </a:ext>
            </a:extLst>
          </p:cNvPr>
          <p:cNvSpPr>
            <a:spLocks noGrp="1"/>
          </p:cNvSpPr>
          <p:nvPr>
            <p:ph idx="14"/>
          </p:nvPr>
        </p:nvSpPr>
        <p:spPr>
          <a:xfrm>
            <a:off x="5845293" y="3023789"/>
            <a:ext cx="5919786" cy="3123123"/>
          </a:xfrm>
          <a:prstGeom prst="rect">
            <a:avLst/>
          </a:prstGeom>
        </p:spPr>
        <p:txBody>
          <a:bodyPr/>
          <a:lstStyle/>
          <a:p>
            <a:pPr marL="0" indent="0">
              <a:lnSpc>
                <a:spcPct val="107000"/>
              </a:lnSpc>
              <a:spcAft>
                <a:spcPts val="600"/>
              </a:spcAft>
              <a:buNone/>
            </a:pPr>
            <a:r>
              <a:rPr lang="en-GB" sz="2400" dirty="0">
                <a:solidFill>
                  <a:schemeClr val="bg1"/>
                </a:solidFill>
                <a:ea typeface="Calibri" panose="020F0502020204030204" pitchFamily="34" charset="0"/>
                <a:cs typeface="Times New Roman" panose="02020603050405020304" pitchFamily="18" charset="0"/>
              </a:rPr>
              <a:t>Over two-days the global skills community will gather offering policymakers with the opportunity to speak up for skills and connect with the world’s most influential figures in the sector. </a:t>
            </a:r>
            <a:endParaRPr lang="en-CA" sz="2400" dirty="0">
              <a:solidFill>
                <a:schemeClr val="bg1"/>
              </a:solidFill>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0C104BB1-E509-EB50-F95E-4332778CF2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536" t="6305" r="21155"/>
          <a:stretch/>
        </p:blipFill>
        <p:spPr>
          <a:xfrm>
            <a:off x="0" y="1378822"/>
            <a:ext cx="5234152" cy="5483301"/>
          </a:xfrm>
          <a:prstGeom prst="rect">
            <a:avLst/>
          </a:prstGeom>
        </p:spPr>
      </p:pic>
    </p:spTree>
    <p:extLst>
      <p:ext uri="{BB962C8B-B14F-4D97-AF65-F5344CB8AC3E}">
        <p14:creationId xmlns:p14="http://schemas.microsoft.com/office/powerpoint/2010/main" val="144707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C47D7A-F5D3-3A4B-8795-547B017B14AD}"/>
              </a:ext>
            </a:extLst>
          </p:cNvPr>
          <p:cNvSpPr>
            <a:spLocks noGrp="1"/>
          </p:cNvSpPr>
          <p:nvPr>
            <p:ph type="title"/>
          </p:nvPr>
        </p:nvSpPr>
        <p:spPr>
          <a:xfrm>
            <a:off x="584199" y="1279384"/>
            <a:ext cx="11023599" cy="1822440"/>
          </a:xfrm>
        </p:spPr>
        <p:txBody>
          <a:bodyPr anchor="ctr">
            <a:normAutofit/>
          </a:bodyPr>
          <a:lstStyle/>
          <a:p>
            <a:r>
              <a:rPr lang="en-CA"/>
              <a:t>RIGHT PEOPLE.</a:t>
            </a:r>
            <a:br>
              <a:rPr lang="en-CA"/>
            </a:br>
            <a:r>
              <a:rPr lang="en-CA"/>
              <a:t>RIGHT SPACE.</a:t>
            </a:r>
          </a:p>
        </p:txBody>
      </p:sp>
      <p:sp>
        <p:nvSpPr>
          <p:cNvPr id="18" name="Content Placeholder 17">
            <a:extLst>
              <a:ext uri="{FF2B5EF4-FFF2-40B4-BE49-F238E27FC236}">
                <a16:creationId xmlns:a16="http://schemas.microsoft.com/office/drawing/2014/main" id="{059A375C-02F2-E243-91DF-C1D1054C06C5}"/>
              </a:ext>
            </a:extLst>
          </p:cNvPr>
          <p:cNvSpPr>
            <a:spLocks noGrp="1"/>
          </p:cNvSpPr>
          <p:nvPr>
            <p:ph idx="13"/>
          </p:nvPr>
        </p:nvSpPr>
        <p:spPr>
          <a:xfrm>
            <a:off x="584199" y="3655691"/>
            <a:ext cx="11023599" cy="2659579"/>
          </a:xfrm>
        </p:spPr>
        <p:txBody>
          <a:bodyPr>
            <a:normAutofit/>
          </a:bodyPr>
          <a:lstStyle/>
          <a:p>
            <a:pPr marL="0" indent="0">
              <a:lnSpc>
                <a:spcPct val="100000"/>
              </a:lnSpc>
              <a:spcAft>
                <a:spcPts val="600"/>
              </a:spcAft>
              <a:buNone/>
            </a:pPr>
            <a:r>
              <a:rPr lang="en-GB" sz="2200"/>
              <a:t>The WorldSkills community consisting of over 85 Member countries and regions, hundreds of industry partners, international organizations, and NGO’s will all descend on Lyon, France this September. </a:t>
            </a:r>
            <a:endParaRPr lang="en-GB" sz="2200">
              <a:effectLst/>
            </a:endParaRPr>
          </a:p>
          <a:p>
            <a:pPr marL="0" indent="0">
              <a:lnSpc>
                <a:spcPct val="100000"/>
              </a:lnSpc>
              <a:spcAft>
                <a:spcPts val="600"/>
              </a:spcAft>
              <a:buNone/>
            </a:pPr>
            <a:r>
              <a:rPr lang="en-GB" sz="2200">
                <a:effectLst/>
              </a:rPr>
              <a:t>The development of WorldSkills Conference 2024 is led by the Conference Coalition including the African Union, British Council, European Commission, French Ministry of Education, </a:t>
            </a:r>
            <a:r>
              <a:rPr lang="en-GB" sz="2200"/>
              <a:t>German </a:t>
            </a:r>
            <a:r>
              <a:rPr lang="en-GB" sz="2200">
                <a:effectLst/>
              </a:rPr>
              <a:t>Federal Ministry of Education and Research, GAN Global, ILO, OECD, UNEVOC, UNESCO, and the World Bank. </a:t>
            </a:r>
            <a:endParaRPr lang="en-GB" sz="2200"/>
          </a:p>
        </p:txBody>
      </p:sp>
      <p:sp>
        <p:nvSpPr>
          <p:cNvPr id="4" name="Footer Placeholder 3">
            <a:extLst>
              <a:ext uri="{FF2B5EF4-FFF2-40B4-BE49-F238E27FC236}">
                <a16:creationId xmlns:a16="http://schemas.microsoft.com/office/drawing/2014/main" id="{E460DBD5-B54D-7F4F-B59C-F1768D91EE23}"/>
              </a:ext>
            </a:extLst>
          </p:cNvPr>
          <p:cNvSpPr>
            <a:spLocks noGrp="1"/>
          </p:cNvSpPr>
          <p:nvPr>
            <p:ph type="ftr" sz="quarter" idx="11"/>
          </p:nvPr>
        </p:nvSpPr>
        <p:spPr/>
        <p:txBody>
          <a:bodyPr/>
          <a:lstStyle/>
          <a:p>
            <a:pPr>
              <a:spcAft>
                <a:spcPts val="600"/>
              </a:spcAft>
            </a:pPr>
            <a:r>
              <a:rPr lang="en-GB"/>
              <a:t>WS_Conference2024_powerpoint_v1.0</a:t>
            </a:r>
          </a:p>
        </p:txBody>
      </p:sp>
      <p:sp>
        <p:nvSpPr>
          <p:cNvPr id="5" name="Slide Number Placeholder 4">
            <a:extLst>
              <a:ext uri="{FF2B5EF4-FFF2-40B4-BE49-F238E27FC236}">
                <a16:creationId xmlns:a16="http://schemas.microsoft.com/office/drawing/2014/main" id="{18F6BB66-5FC3-9B4B-9052-3BB5CB6FDEB2}"/>
              </a:ext>
            </a:extLst>
          </p:cNvPr>
          <p:cNvSpPr>
            <a:spLocks noGrp="1"/>
          </p:cNvSpPr>
          <p:nvPr>
            <p:ph type="sldNum" sz="quarter" idx="12"/>
          </p:nvPr>
        </p:nvSpPr>
        <p:spPr/>
        <p:txBody>
          <a:bodyPr/>
          <a:lstStyle/>
          <a:p>
            <a:pPr>
              <a:spcAft>
                <a:spcPts val="600"/>
              </a:spcAft>
            </a:pPr>
            <a:fld id="{545CC6C2-2EFE-4F8E-A6C1-ED43C6889947}" type="slidenum">
              <a:rPr lang="en-GB" smtClean="0"/>
              <a:pPr>
                <a:spcAft>
                  <a:spcPts val="600"/>
                </a:spcAft>
              </a:pPr>
              <a:t>8</a:t>
            </a:fld>
            <a:r>
              <a:rPr lang="en-GB"/>
              <a:t> </a:t>
            </a:r>
          </a:p>
        </p:txBody>
      </p:sp>
    </p:spTree>
    <p:extLst>
      <p:ext uri="{BB962C8B-B14F-4D97-AF65-F5344CB8AC3E}">
        <p14:creationId xmlns:p14="http://schemas.microsoft.com/office/powerpoint/2010/main" val="2743868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460DBD5-B54D-7F4F-B59C-F1768D91EE23}"/>
              </a:ext>
            </a:extLst>
          </p:cNvPr>
          <p:cNvSpPr>
            <a:spLocks noGrp="1"/>
          </p:cNvSpPr>
          <p:nvPr>
            <p:ph type="ftr" sz="quarter" idx="11"/>
          </p:nvPr>
        </p:nvSpPr>
        <p:spPr/>
        <p:txBody>
          <a:bodyPr/>
          <a:lstStyle/>
          <a:p>
            <a:r>
              <a:rPr lang="en-GB"/>
              <a:t>WS_Conference2024_powerpoint_v1.0</a:t>
            </a:r>
            <a:endParaRPr lang="en-GB" dirty="0"/>
          </a:p>
        </p:txBody>
      </p:sp>
      <p:sp>
        <p:nvSpPr>
          <p:cNvPr id="5" name="Slide Number Placeholder 4">
            <a:extLst>
              <a:ext uri="{FF2B5EF4-FFF2-40B4-BE49-F238E27FC236}">
                <a16:creationId xmlns:a16="http://schemas.microsoft.com/office/drawing/2014/main" id="{18F6BB66-5FC3-9B4B-9052-3BB5CB6FDEB2}"/>
              </a:ext>
            </a:extLst>
          </p:cNvPr>
          <p:cNvSpPr>
            <a:spLocks noGrp="1"/>
          </p:cNvSpPr>
          <p:nvPr>
            <p:ph type="sldNum" sz="quarter" idx="12"/>
          </p:nvPr>
        </p:nvSpPr>
        <p:spPr/>
        <p:txBody>
          <a:bodyPr/>
          <a:lstStyle/>
          <a:p>
            <a:fld id="{545CC6C2-2EFE-4F8E-A6C1-ED43C6889947}" type="slidenum">
              <a:rPr lang="en-GB" smtClean="0"/>
              <a:pPr/>
              <a:t>9</a:t>
            </a:fld>
            <a:r>
              <a:rPr lang="en-GB"/>
              <a:t> </a:t>
            </a:r>
            <a:endParaRPr lang="en-GB" dirty="0"/>
          </a:p>
        </p:txBody>
      </p:sp>
      <p:sp>
        <p:nvSpPr>
          <p:cNvPr id="3" name="Title 2">
            <a:extLst>
              <a:ext uri="{FF2B5EF4-FFF2-40B4-BE49-F238E27FC236}">
                <a16:creationId xmlns:a16="http://schemas.microsoft.com/office/drawing/2014/main" id="{7B2D19E1-E874-1DF8-9979-1163C5FB67BC}"/>
              </a:ext>
            </a:extLst>
          </p:cNvPr>
          <p:cNvSpPr>
            <a:spLocks noGrp="1"/>
          </p:cNvSpPr>
          <p:nvPr>
            <p:ph type="title"/>
          </p:nvPr>
        </p:nvSpPr>
        <p:spPr>
          <a:xfrm>
            <a:off x="555624" y="1248537"/>
            <a:ext cx="11023599" cy="1649317"/>
          </a:xfrm>
        </p:spPr>
        <p:txBody>
          <a:bodyPr/>
          <a:lstStyle/>
          <a:p>
            <a:r>
              <a:rPr lang="en-US" dirty="0"/>
              <a:t>LAUNCH </a:t>
            </a:r>
            <a:br>
              <a:rPr lang="en-US" dirty="0"/>
            </a:br>
            <a:r>
              <a:rPr lang="en-US" dirty="0"/>
              <a:t>VIDEO</a:t>
            </a:r>
          </a:p>
        </p:txBody>
      </p:sp>
      <p:sp>
        <p:nvSpPr>
          <p:cNvPr id="12" name="Rectangle 11">
            <a:extLst>
              <a:ext uri="{FF2B5EF4-FFF2-40B4-BE49-F238E27FC236}">
                <a16:creationId xmlns:a16="http://schemas.microsoft.com/office/drawing/2014/main" id="{58965C45-EE28-54E9-5C53-988A30AA6D12}"/>
              </a:ext>
            </a:extLst>
          </p:cNvPr>
          <p:cNvSpPr/>
          <p:nvPr/>
        </p:nvSpPr>
        <p:spPr>
          <a:xfrm>
            <a:off x="8866415" y="5912590"/>
            <a:ext cx="2334985" cy="489170"/>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1D0F33"/>
                </a:solidFill>
                <a:latin typeface="Frutiger LT Std 55 Roman" panose="020B0602020204020204" pitchFamily="34" charset="77"/>
                <a:hlinkClick r:id="rId2">
                  <a:extLst>
                    <a:ext uri="{A12FA001-AC4F-418D-AE19-62706E023703}">
                      <ahyp:hlinkClr xmlns:ahyp="http://schemas.microsoft.com/office/drawing/2018/hyperlinkcolor" val="tx"/>
                    </a:ext>
                  </a:extLst>
                </a:hlinkClick>
              </a:rPr>
              <a:t>View online</a:t>
            </a:r>
            <a:endParaRPr lang="en-US" dirty="0">
              <a:solidFill>
                <a:srgbClr val="1D0F33"/>
              </a:solidFill>
              <a:latin typeface="Frutiger LT Com 55 Roman" panose="020B0503030504020204" pitchFamily="34" charset="0"/>
            </a:endParaRPr>
          </a:p>
        </p:txBody>
      </p:sp>
      <p:pic>
        <p:nvPicPr>
          <p:cNvPr id="13" name="Picture 12" descr="A person smiling with her eyes closed&#10;&#10;Description automatically generated">
            <a:extLst>
              <a:ext uri="{FF2B5EF4-FFF2-40B4-BE49-F238E27FC236}">
                <a16:creationId xmlns:a16="http://schemas.microsoft.com/office/drawing/2014/main" id="{110FF525-7007-C80C-F382-7F3B2C8C432D}"/>
              </a:ext>
            </a:extLst>
          </p:cNvPr>
          <p:cNvPicPr>
            <a:picLocks noChangeAspect="1"/>
          </p:cNvPicPr>
          <p:nvPr/>
        </p:nvPicPr>
        <p:blipFill rotWithShape="1">
          <a:blip r:embed="rId3">
            <a:extLst>
              <a:ext uri="{28A0092B-C50C-407E-A947-70E740481C1C}">
                <a14:useLocalDpi xmlns:a14="http://schemas.microsoft.com/office/drawing/2010/main" val="0"/>
              </a:ext>
            </a:extLst>
          </a:blip>
          <a:srcRect l="1000" t="1193" r="1389" b="1516"/>
          <a:stretch/>
        </p:blipFill>
        <p:spPr>
          <a:xfrm>
            <a:off x="3871913" y="1520940"/>
            <a:ext cx="7329487" cy="4154756"/>
          </a:xfrm>
          <a:prstGeom prst="rect">
            <a:avLst/>
          </a:prstGeom>
          <a:ln>
            <a:solidFill>
              <a:srgbClr val="FF00FF"/>
            </a:solidFill>
          </a:ln>
        </p:spPr>
      </p:pic>
    </p:spTree>
    <p:extLst>
      <p:ext uri="{BB962C8B-B14F-4D97-AF65-F5344CB8AC3E}">
        <p14:creationId xmlns:p14="http://schemas.microsoft.com/office/powerpoint/2010/main" val="405325657"/>
      </p:ext>
    </p:extLst>
  </p:cSld>
  <p:clrMapOvr>
    <a:masterClrMapping/>
  </p:clrMapOvr>
</p:sld>
</file>

<file path=ppt/theme/theme1.xml><?xml version="1.0" encoding="utf-8"?>
<a:theme xmlns:a="http://schemas.openxmlformats.org/drawingml/2006/main" name="WorldSkills">
  <a:themeElements>
    <a:clrScheme name="CNF 2024">
      <a:dk1>
        <a:srgbClr val="000000"/>
      </a:dk1>
      <a:lt1>
        <a:srgbClr val="FFFFFF"/>
      </a:lt1>
      <a:dk2>
        <a:srgbClr val="003764"/>
      </a:dk2>
      <a:lt2>
        <a:srgbClr val="E7E6E6"/>
      </a:lt2>
      <a:accent1>
        <a:srgbClr val="1D0E33"/>
      </a:accent1>
      <a:accent2>
        <a:srgbClr val="FF00FF"/>
      </a:accent2>
      <a:accent3>
        <a:srgbClr val="D60F66"/>
      </a:accent3>
      <a:accent4>
        <a:srgbClr val="00FFFF"/>
      </a:accent4>
      <a:accent5>
        <a:srgbClr val="8AE2D1"/>
      </a:accent5>
      <a:accent6>
        <a:srgbClr val="0084AD"/>
      </a:accent6>
      <a:hlink>
        <a:srgbClr val="0084AD"/>
      </a:hlink>
      <a:folHlink>
        <a:srgbClr val="4A0D66"/>
      </a:folHlink>
    </a:clrScheme>
    <a:fontScheme name="Custom 2">
      <a:majorFont>
        <a:latin typeface="Inria Serif"/>
        <a:ea typeface=""/>
        <a:cs typeface=""/>
      </a:majorFont>
      <a:minorFont>
        <a:latin typeface="Frutiger LT Com 55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dirty="0" smtClean="0">
            <a:latin typeface="Frutiger LT Com 55 Roman" panose="020B0503030504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latin typeface="Frutiger LT Com 55 Roman" panose="020B0503030504020204" pitchFamily="34" charset="77"/>
          </a:defRPr>
        </a:defPPr>
      </a:lstStyle>
    </a:txDef>
  </a:objectDefaults>
  <a:extraClrSchemeLst/>
  <a:extLst>
    <a:ext uri="{05A4C25C-085E-4340-85A3-A5531E510DB2}">
      <thm15:themeFamily xmlns:thm15="http://schemas.microsoft.com/office/thememl/2012/main" name="Presentation1" id="{28D132A7-628D-1C43-982D-BB31B4E81762}" vid="{75621D48-F1EE-2944-96AA-E45DB1B53B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WorldSkills</Template>
  <TotalTime>57</TotalTime>
  <Words>687</Words>
  <Application>Microsoft Macintosh PowerPoint</Application>
  <PresentationFormat>Widescreen</PresentationFormat>
  <Paragraphs>70</Paragraphs>
  <Slides>15</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Calibri</vt:lpstr>
      <vt:lpstr>Frutiger LT Com 45 Light</vt:lpstr>
      <vt:lpstr>Frutiger LT Com 55 Roman</vt:lpstr>
      <vt:lpstr>Frutiger LT Pro 45 Light</vt:lpstr>
      <vt:lpstr>Frutiger LT Pro 55 Roman</vt:lpstr>
      <vt:lpstr>Frutiger LT Std 55 Roman</vt:lpstr>
      <vt:lpstr>Inria Serif</vt:lpstr>
      <vt:lpstr>WorldSkills</vt:lpstr>
      <vt:lpstr>Moving TVET to the top of the global agenda </vt:lpstr>
      <vt:lpstr>Moving TVET to the top of the global agenda </vt:lpstr>
      <vt:lpstr>SPREAD THE WORD</vt:lpstr>
      <vt:lpstr>SPREAD THE WORD</vt:lpstr>
      <vt:lpstr>SPREAD THE WORD</vt:lpstr>
      <vt:lpstr>JOIN THE GLOBAL SKILLS COMMUNITY</vt:lpstr>
      <vt:lpstr>JOIN THE GLOBAL SKILLS COMMUNITY</vt:lpstr>
      <vt:lpstr>RIGHT PEOPLE. RIGHT SPACE.</vt:lpstr>
      <vt:lpstr>LAUNCH  VIDEO</vt:lpstr>
      <vt:lpstr>PROGRAMME</vt:lpstr>
      <vt:lpstr>HELPFUL LINKS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Shannon Campbell</dc:creator>
  <cp:lastModifiedBy>Shannon Campbell</cp:lastModifiedBy>
  <cp:revision>2</cp:revision>
  <dcterms:created xsi:type="dcterms:W3CDTF">2024-05-20T15:56:21Z</dcterms:created>
  <dcterms:modified xsi:type="dcterms:W3CDTF">2024-05-20T16:53:43Z</dcterms:modified>
</cp:coreProperties>
</file>